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1" roundtripDataSignature="AMtx7mi51A3XJm4q/ugDtHV2e8R5VlTM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D2E15BD-1581-4015-8AD2-F579C13E4AD7}">
  <a:tblStyle styleId="{1D2E15BD-1581-4015-8AD2-F579C13E4AD7}"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9E7"/>
          </a:solidFill>
        </a:fill>
      </a:tcStyle>
    </a:wholeTbl>
    <a:band1H>
      <a:tcTxStyle b="off" i="off"/>
      <a:tcStyle>
        <a:fill>
          <a:solidFill>
            <a:srgbClr val="FAD0CB"/>
          </a:solidFill>
        </a:fill>
      </a:tcStyle>
    </a:band1H>
    <a:band2H>
      <a:tcTxStyle b="off" i="off"/>
    </a:band2H>
    <a:band1V>
      <a:tcTxStyle b="off" i="off"/>
      <a:tcStyle>
        <a:fill>
          <a:solidFill>
            <a:srgbClr val="FAD0CB"/>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1" Type="http://customschemas.google.com/relationships/presentationmetadata" Target="meta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5" name="Google Shape;30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62fcd4eafb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62fcd4eaf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4" name="Google Shape;45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6" name="Google Shape;46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8" name="Google Shape;47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8" name="Shape 488"/>
        <p:cNvGrpSpPr/>
        <p:nvPr/>
      </p:nvGrpSpPr>
      <p:grpSpPr>
        <a:xfrm>
          <a:off x="0" y="0"/>
          <a:ext cx="0" cy="0"/>
          <a:chOff x="0" y="0"/>
          <a:chExt cx="0" cy="0"/>
        </a:xfrm>
      </p:grpSpPr>
      <p:sp>
        <p:nvSpPr>
          <p:cNvPr id="489" name="Google Shape;48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0" name="Google Shape;49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0" name="Shape 500"/>
        <p:cNvGrpSpPr/>
        <p:nvPr/>
      </p:nvGrpSpPr>
      <p:grpSpPr>
        <a:xfrm>
          <a:off x="0" y="0"/>
          <a:ext cx="0" cy="0"/>
          <a:chOff x="0" y="0"/>
          <a:chExt cx="0" cy="0"/>
        </a:xfrm>
      </p:grpSpPr>
      <p:sp>
        <p:nvSpPr>
          <p:cNvPr id="501" name="Google Shape;50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2" name="Google Shape;50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4" name="Google Shape;51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4" name="Shape 524"/>
        <p:cNvGrpSpPr/>
        <p:nvPr/>
      </p:nvGrpSpPr>
      <p:grpSpPr>
        <a:xfrm>
          <a:off x="0" y="0"/>
          <a:ext cx="0" cy="0"/>
          <a:chOff x="0" y="0"/>
          <a:chExt cx="0" cy="0"/>
        </a:xfrm>
      </p:grpSpPr>
      <p:sp>
        <p:nvSpPr>
          <p:cNvPr id="525" name="Google Shape;52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6" name="Google Shape;52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6" name="Shape 536"/>
        <p:cNvGrpSpPr/>
        <p:nvPr/>
      </p:nvGrpSpPr>
      <p:grpSpPr>
        <a:xfrm>
          <a:off x="0" y="0"/>
          <a:ext cx="0" cy="0"/>
          <a:chOff x="0" y="0"/>
          <a:chExt cx="0" cy="0"/>
        </a:xfrm>
      </p:grpSpPr>
      <p:sp>
        <p:nvSpPr>
          <p:cNvPr id="537" name="Google Shape;53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8" name="Google Shape;53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8" name="Shape 548"/>
        <p:cNvGrpSpPr/>
        <p:nvPr/>
      </p:nvGrpSpPr>
      <p:grpSpPr>
        <a:xfrm>
          <a:off x="0" y="0"/>
          <a:ext cx="0" cy="0"/>
          <a:chOff x="0" y="0"/>
          <a:chExt cx="0" cy="0"/>
        </a:xfrm>
      </p:grpSpPr>
      <p:sp>
        <p:nvSpPr>
          <p:cNvPr id="549" name="Google Shape;54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0" name="Google Shape;55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0" name="Shape 560"/>
        <p:cNvGrpSpPr/>
        <p:nvPr/>
      </p:nvGrpSpPr>
      <p:grpSpPr>
        <a:xfrm>
          <a:off x="0" y="0"/>
          <a:ext cx="0" cy="0"/>
          <a:chOff x="0" y="0"/>
          <a:chExt cx="0" cy="0"/>
        </a:xfrm>
      </p:grpSpPr>
      <p:sp>
        <p:nvSpPr>
          <p:cNvPr id="561" name="Google Shape;56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2" name="Google Shape;56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2" name="Shape 572"/>
        <p:cNvGrpSpPr/>
        <p:nvPr/>
      </p:nvGrpSpPr>
      <p:grpSpPr>
        <a:xfrm>
          <a:off x="0" y="0"/>
          <a:ext cx="0" cy="0"/>
          <a:chOff x="0" y="0"/>
          <a:chExt cx="0" cy="0"/>
        </a:xfrm>
      </p:grpSpPr>
      <p:sp>
        <p:nvSpPr>
          <p:cNvPr id="573" name="Google Shape;57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4" name="Google Shape;57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4" name="Shape 584"/>
        <p:cNvGrpSpPr/>
        <p:nvPr/>
      </p:nvGrpSpPr>
      <p:grpSpPr>
        <a:xfrm>
          <a:off x="0" y="0"/>
          <a:ext cx="0" cy="0"/>
          <a:chOff x="0" y="0"/>
          <a:chExt cx="0" cy="0"/>
        </a:xfrm>
      </p:grpSpPr>
      <p:sp>
        <p:nvSpPr>
          <p:cNvPr id="585" name="Google Shape;58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8" name="Google Shape;59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8" name="Shape 608"/>
        <p:cNvGrpSpPr/>
        <p:nvPr/>
      </p:nvGrpSpPr>
      <p:grpSpPr>
        <a:xfrm>
          <a:off x="0" y="0"/>
          <a:ext cx="0" cy="0"/>
          <a:chOff x="0" y="0"/>
          <a:chExt cx="0" cy="0"/>
        </a:xfrm>
      </p:grpSpPr>
      <p:sp>
        <p:nvSpPr>
          <p:cNvPr id="609" name="Google Shape;60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0" name="Google Shape;61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0" name="Shape 620"/>
        <p:cNvGrpSpPr/>
        <p:nvPr/>
      </p:nvGrpSpPr>
      <p:grpSpPr>
        <a:xfrm>
          <a:off x="0" y="0"/>
          <a:ext cx="0" cy="0"/>
          <a:chOff x="0" y="0"/>
          <a:chExt cx="0" cy="0"/>
        </a:xfrm>
      </p:grpSpPr>
      <p:sp>
        <p:nvSpPr>
          <p:cNvPr id="621" name="Google Shape;621;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2" name="Google Shape;62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4" name="Google Shape;63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4" name="Shape 644"/>
        <p:cNvGrpSpPr/>
        <p:nvPr/>
      </p:nvGrpSpPr>
      <p:grpSpPr>
        <a:xfrm>
          <a:off x="0" y="0"/>
          <a:ext cx="0" cy="0"/>
          <a:chOff x="0" y="0"/>
          <a:chExt cx="0" cy="0"/>
        </a:xfrm>
      </p:grpSpPr>
      <p:sp>
        <p:nvSpPr>
          <p:cNvPr id="645" name="Google Shape;64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6" name="Google Shape;646;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Google Shape;65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4" name="Google Shape;65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2" name="Shape 1052"/>
        <p:cNvGrpSpPr/>
        <p:nvPr/>
      </p:nvGrpSpPr>
      <p:grpSpPr>
        <a:xfrm>
          <a:off x="0" y="0"/>
          <a:ext cx="0" cy="0"/>
          <a:chOff x="0" y="0"/>
          <a:chExt cx="0" cy="0"/>
        </a:xfrm>
      </p:grpSpPr>
      <p:sp>
        <p:nvSpPr>
          <p:cNvPr id="1053" name="Google Shape;105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4" name="Google Shape;105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0" name="Shape 1060"/>
        <p:cNvGrpSpPr/>
        <p:nvPr/>
      </p:nvGrpSpPr>
      <p:grpSpPr>
        <a:xfrm>
          <a:off x="0" y="0"/>
          <a:ext cx="0" cy="0"/>
          <a:chOff x="0" y="0"/>
          <a:chExt cx="0" cy="0"/>
        </a:xfrm>
      </p:grpSpPr>
      <p:sp>
        <p:nvSpPr>
          <p:cNvPr id="1061" name="Google Shape;1061;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2" name="Google Shape;106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7" name="Shape 1067"/>
        <p:cNvGrpSpPr/>
        <p:nvPr/>
      </p:nvGrpSpPr>
      <p:grpSpPr>
        <a:xfrm>
          <a:off x="0" y="0"/>
          <a:ext cx="0" cy="0"/>
          <a:chOff x="0" y="0"/>
          <a:chExt cx="0" cy="0"/>
        </a:xfrm>
      </p:grpSpPr>
      <p:sp>
        <p:nvSpPr>
          <p:cNvPr id="1068" name="Google Shape;106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9" name="Google Shape;1069;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4" name="Shape 1074"/>
        <p:cNvGrpSpPr/>
        <p:nvPr/>
      </p:nvGrpSpPr>
      <p:grpSpPr>
        <a:xfrm>
          <a:off x="0" y="0"/>
          <a:ext cx="0" cy="0"/>
          <a:chOff x="0" y="0"/>
          <a:chExt cx="0" cy="0"/>
        </a:xfrm>
      </p:grpSpPr>
      <p:sp>
        <p:nvSpPr>
          <p:cNvPr id="1075" name="Google Shape;107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6" name="Google Shape;107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3" name="Shape 1083"/>
        <p:cNvGrpSpPr/>
        <p:nvPr/>
      </p:nvGrpSpPr>
      <p:grpSpPr>
        <a:xfrm>
          <a:off x="0" y="0"/>
          <a:ext cx="0" cy="0"/>
          <a:chOff x="0" y="0"/>
          <a:chExt cx="0" cy="0"/>
        </a:xfrm>
      </p:grpSpPr>
      <p:sp>
        <p:nvSpPr>
          <p:cNvPr id="1084" name="Google Shape;108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85" name="Google Shape;108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2" name="Shape 1092"/>
        <p:cNvGrpSpPr/>
        <p:nvPr/>
      </p:nvGrpSpPr>
      <p:grpSpPr>
        <a:xfrm>
          <a:off x="0" y="0"/>
          <a:ext cx="0" cy="0"/>
          <a:chOff x="0" y="0"/>
          <a:chExt cx="0" cy="0"/>
        </a:xfrm>
      </p:grpSpPr>
      <p:sp>
        <p:nvSpPr>
          <p:cNvPr id="1093" name="Google Shape;109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4" name="Google Shape;1094;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1" name="Google Shape;3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3" name="Google Shape;41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1" name="Google Shape;43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 name="Google Shape;43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5" name="Shape 15"/>
        <p:cNvGrpSpPr/>
        <p:nvPr/>
      </p:nvGrpSpPr>
      <p:grpSpPr>
        <a:xfrm>
          <a:off x="0" y="0"/>
          <a:ext cx="0" cy="0"/>
          <a:chOff x="0" y="0"/>
          <a:chExt cx="0" cy="0"/>
        </a:xfrm>
      </p:grpSpPr>
      <p:sp>
        <p:nvSpPr>
          <p:cNvPr id="16" name="Google Shape;16;p35"/>
          <p:cNvSpPr/>
          <p:nvPr/>
        </p:nvSpPr>
        <p:spPr>
          <a:xfrm>
            <a:off x="1524" y="-58509"/>
            <a:ext cx="12188952" cy="4768593"/>
          </a:xfrm>
          <a:prstGeom prst="rect">
            <a:avLst/>
          </a:prstGeom>
          <a:solidFill>
            <a:srgbClr val="FCC8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35"/>
          <p:cNvSpPr/>
          <p:nvPr/>
        </p:nvSpPr>
        <p:spPr>
          <a:xfrm>
            <a:off x="1524" y="3429000"/>
            <a:ext cx="12188952" cy="3429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35"/>
          <p:cNvSpPr/>
          <p:nvPr/>
        </p:nvSpPr>
        <p:spPr>
          <a:xfrm>
            <a:off x="4095352" y="193082"/>
            <a:ext cx="4001296" cy="400129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19" name="Google Shape;19;p35"/>
          <p:cNvPicPr preferRelativeResize="0"/>
          <p:nvPr/>
        </p:nvPicPr>
        <p:blipFill rotWithShape="1">
          <a:blip r:embed="rId2">
            <a:alphaModFix/>
          </a:blip>
          <a:srcRect b="0" l="0" r="0" t="0"/>
          <a:stretch/>
        </p:blipFill>
        <p:spPr>
          <a:xfrm>
            <a:off x="4339864" y="437594"/>
            <a:ext cx="3512273" cy="3512273"/>
          </a:xfrm>
          <a:prstGeom prst="rect">
            <a:avLst/>
          </a:prstGeom>
          <a:noFill/>
          <a:ln>
            <a:noFill/>
          </a:ln>
        </p:spPr>
      </p:pic>
      <p:sp>
        <p:nvSpPr>
          <p:cNvPr id="20" name="Google Shape;20;p35"/>
          <p:cNvSpPr txBox="1"/>
          <p:nvPr>
            <p:ph type="ctrTitle"/>
          </p:nvPr>
        </p:nvSpPr>
        <p:spPr>
          <a:xfrm>
            <a:off x="701040" y="4297680"/>
            <a:ext cx="10789920" cy="934196"/>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3200"/>
              <a:buFont typeface="Arial"/>
              <a:buNone/>
              <a:defRPr sz="32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5"/>
          <p:cNvSpPr txBox="1"/>
          <p:nvPr>
            <p:ph idx="1" type="subTitle"/>
          </p:nvPr>
        </p:nvSpPr>
        <p:spPr>
          <a:xfrm>
            <a:off x="1524000" y="5335178"/>
            <a:ext cx="9144000" cy="82296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00"/>
              </a:spcBef>
              <a:spcAft>
                <a:spcPts val="0"/>
              </a:spcAft>
              <a:buSzPts val="2400"/>
              <a:buNone/>
              <a:defRPr sz="2000">
                <a:solidFill>
                  <a:schemeClr val="lt1"/>
                </a:solidFill>
              </a:defRPr>
            </a:lvl1pPr>
            <a:lvl2pPr lvl="1" algn="ctr">
              <a:lnSpc>
                <a:spcPct val="100000"/>
              </a:lnSpc>
              <a:spcBef>
                <a:spcPts val="800"/>
              </a:spcBef>
              <a:spcAft>
                <a:spcPts val="0"/>
              </a:spcAft>
              <a:buSzPts val="2400"/>
              <a:buNone/>
              <a:defRPr sz="2000"/>
            </a:lvl2pPr>
            <a:lvl3pPr lvl="2" algn="ctr">
              <a:lnSpc>
                <a:spcPct val="100000"/>
              </a:lnSpc>
              <a:spcBef>
                <a:spcPts val="800"/>
              </a:spcBef>
              <a:spcAft>
                <a:spcPts val="0"/>
              </a:spcAft>
              <a:buSzPts val="2160"/>
              <a:buNone/>
              <a:defRPr sz="1800"/>
            </a:lvl3pPr>
            <a:lvl4pPr lvl="3" algn="ctr">
              <a:lnSpc>
                <a:spcPct val="100000"/>
              </a:lnSpc>
              <a:spcBef>
                <a:spcPts val="800"/>
              </a:spcBef>
              <a:spcAft>
                <a:spcPts val="0"/>
              </a:spcAft>
              <a:buSzPts val="1920"/>
              <a:buNone/>
              <a:defRPr sz="1600"/>
            </a:lvl4pPr>
            <a:lvl5pPr lvl="4" algn="ctr">
              <a:lnSpc>
                <a:spcPct val="100000"/>
              </a:lnSpc>
              <a:spcBef>
                <a:spcPts val="800"/>
              </a:spcBef>
              <a:spcAft>
                <a:spcPts val="0"/>
              </a:spcAft>
              <a:buSzPts val="19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5"/>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5"/>
          <p:cNvSpPr txBox="1"/>
          <p:nvPr>
            <p:ph idx="11" type="ftr"/>
          </p:nvPr>
        </p:nvSpPr>
        <p:spPr>
          <a:xfrm>
            <a:off x="1981200" y="6411002"/>
            <a:ext cx="8229600" cy="253916"/>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rgbClr val="FCC8A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37" name="Shape 237"/>
        <p:cNvGrpSpPr/>
        <p:nvPr/>
      </p:nvGrpSpPr>
      <p:grpSpPr>
        <a:xfrm>
          <a:off x="0" y="0"/>
          <a:ext cx="0" cy="0"/>
          <a:chOff x="0" y="0"/>
          <a:chExt cx="0" cy="0"/>
        </a:xfrm>
      </p:grpSpPr>
      <p:sp>
        <p:nvSpPr>
          <p:cNvPr id="238" name="Google Shape;238;p44"/>
          <p:cNvSpPr txBox="1"/>
          <p:nvPr>
            <p:ph type="title"/>
          </p:nvPr>
        </p:nvSpPr>
        <p:spPr>
          <a:xfrm>
            <a:off x="518160" y="457200"/>
            <a:ext cx="3932237" cy="1405890"/>
          </a:xfrm>
          <a:prstGeom prst="rect">
            <a:avLst/>
          </a:prstGeom>
          <a:solidFill>
            <a:schemeClr val="lt1">
              <a:alpha val="84313"/>
            </a:schemeClr>
          </a:solidFill>
          <a:ln>
            <a:noFill/>
          </a:ln>
        </p:spPr>
        <p:txBody>
          <a:bodyPr anchorCtr="0" anchor="t" bIns="45700" lIns="91425" spcFirstLastPara="1" rIns="91425" wrap="square" tIns="91425">
            <a:noAutofit/>
          </a:bodyPr>
          <a:lstStyle>
            <a:lvl1pPr lvl="0" algn="l">
              <a:lnSpc>
                <a:spcPct val="90000"/>
              </a:lnSpc>
              <a:spcBef>
                <a:spcPts val="0"/>
              </a:spcBef>
              <a:spcAft>
                <a:spcPts val="0"/>
              </a:spcAft>
              <a:buClr>
                <a:srgbClr val="F15628"/>
              </a:buClr>
              <a:buSzPts val="3200"/>
              <a:buFont typeface="Arial"/>
              <a:buNone/>
              <a:defRPr sz="3200" cap="none">
                <a:solidFill>
                  <a:srgbClr val="F1562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44"/>
          <p:cNvSpPr txBox="1"/>
          <p:nvPr>
            <p:ph idx="1" type="body"/>
          </p:nvPr>
        </p:nvSpPr>
        <p:spPr>
          <a:xfrm>
            <a:off x="4655505" y="457201"/>
            <a:ext cx="5646734" cy="5303520"/>
          </a:xfrm>
          <a:prstGeom prst="rect">
            <a:avLst/>
          </a:prstGeom>
          <a:solidFill>
            <a:schemeClr val="lt1">
              <a:alpha val="84313"/>
            </a:schemeClr>
          </a:solidFill>
          <a:ln>
            <a:noFill/>
          </a:ln>
        </p:spPr>
        <p:txBody>
          <a:bodyPr anchorCtr="0" anchor="ctr" bIns="274300" lIns="274300" spcFirstLastPara="1" rIns="274300" wrap="square" tIns="274300">
            <a:noAutofit/>
          </a:bodyPr>
          <a:lstStyle>
            <a:lvl1pPr indent="-411480" lvl="0" marL="457200" algn="l">
              <a:lnSpc>
                <a:spcPct val="100000"/>
              </a:lnSpc>
              <a:spcBef>
                <a:spcPts val="1800"/>
              </a:spcBef>
              <a:spcAft>
                <a:spcPts val="0"/>
              </a:spcAft>
              <a:buSzPts val="2880"/>
              <a:buChar char="•"/>
              <a:defRPr sz="2400"/>
            </a:lvl1pPr>
            <a:lvl2pPr indent="-381000" lvl="1" marL="914400" algn="l">
              <a:lnSpc>
                <a:spcPct val="100000"/>
              </a:lnSpc>
              <a:spcBef>
                <a:spcPts val="800"/>
              </a:spcBef>
              <a:spcAft>
                <a:spcPts val="0"/>
              </a:spcAft>
              <a:buSzPts val="2400"/>
              <a:buChar char="–"/>
              <a:defRPr sz="2000"/>
            </a:lvl2pPr>
            <a:lvl3pPr indent="-365760" lvl="2" marL="1371600" algn="l">
              <a:lnSpc>
                <a:spcPct val="100000"/>
              </a:lnSpc>
              <a:spcBef>
                <a:spcPts val="800"/>
              </a:spcBef>
              <a:spcAft>
                <a:spcPts val="0"/>
              </a:spcAft>
              <a:buSzPts val="2160"/>
              <a:buChar char="•"/>
              <a:defRPr sz="1800"/>
            </a:lvl3pPr>
            <a:lvl4pPr indent="-350519" lvl="3" marL="1828800" algn="l">
              <a:lnSpc>
                <a:spcPct val="100000"/>
              </a:lnSpc>
              <a:spcBef>
                <a:spcPts val="800"/>
              </a:spcBef>
              <a:spcAft>
                <a:spcPts val="0"/>
              </a:spcAft>
              <a:buSzPts val="1920"/>
              <a:buChar char="–"/>
              <a:defRPr sz="1600"/>
            </a:lvl4pPr>
            <a:lvl5pPr indent="-350520" lvl="4" marL="2286000" algn="l">
              <a:lnSpc>
                <a:spcPct val="100000"/>
              </a:lnSpc>
              <a:spcBef>
                <a:spcPts val="800"/>
              </a:spcBef>
              <a:spcAft>
                <a:spcPts val="0"/>
              </a:spcAft>
              <a:buSzPts val="192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40" name="Google Shape;240;p44"/>
          <p:cNvSpPr txBox="1"/>
          <p:nvPr>
            <p:ph idx="2" type="body"/>
          </p:nvPr>
        </p:nvSpPr>
        <p:spPr>
          <a:xfrm>
            <a:off x="518160" y="2091690"/>
            <a:ext cx="3932237" cy="3669030"/>
          </a:xfrm>
          <a:prstGeom prst="rect">
            <a:avLst/>
          </a:prstGeom>
          <a:solidFill>
            <a:schemeClr val="lt1">
              <a:alpha val="84313"/>
            </a:schemeClr>
          </a:solidFill>
          <a:ln>
            <a:noFill/>
          </a:ln>
        </p:spPr>
        <p:txBody>
          <a:bodyPr anchorCtr="0" anchor="t" bIns="45700" lIns="91425" spcFirstLastPara="1" rIns="91425" wrap="square" tIns="45700">
            <a:noAutofit/>
          </a:bodyPr>
          <a:lstStyle>
            <a:lvl1pPr indent="-228600" lvl="0" marL="457200" algn="l">
              <a:lnSpc>
                <a:spcPct val="100000"/>
              </a:lnSpc>
              <a:spcBef>
                <a:spcPts val="1800"/>
              </a:spcBef>
              <a:spcAft>
                <a:spcPts val="0"/>
              </a:spcAft>
              <a:buSzPts val="2400"/>
              <a:buNone/>
              <a:defRPr sz="2000"/>
            </a:lvl1pPr>
            <a:lvl2pPr indent="-228600" lvl="1" marL="914400" algn="l">
              <a:lnSpc>
                <a:spcPct val="100000"/>
              </a:lnSpc>
              <a:spcBef>
                <a:spcPts val="800"/>
              </a:spcBef>
              <a:spcAft>
                <a:spcPts val="0"/>
              </a:spcAft>
              <a:buSzPts val="1680"/>
              <a:buNone/>
              <a:defRPr sz="1400"/>
            </a:lvl2pPr>
            <a:lvl3pPr indent="-228600" lvl="2" marL="1371600" algn="l">
              <a:lnSpc>
                <a:spcPct val="100000"/>
              </a:lnSpc>
              <a:spcBef>
                <a:spcPts val="800"/>
              </a:spcBef>
              <a:spcAft>
                <a:spcPts val="0"/>
              </a:spcAft>
              <a:buSzPts val="1440"/>
              <a:buNone/>
              <a:defRPr sz="1200"/>
            </a:lvl3pPr>
            <a:lvl4pPr indent="-228600" lvl="3" marL="1828800" algn="l">
              <a:lnSpc>
                <a:spcPct val="100000"/>
              </a:lnSpc>
              <a:spcBef>
                <a:spcPts val="800"/>
              </a:spcBef>
              <a:spcAft>
                <a:spcPts val="0"/>
              </a:spcAft>
              <a:buSzPts val="1200"/>
              <a:buNone/>
              <a:defRPr sz="1000"/>
            </a:lvl4pPr>
            <a:lvl5pPr indent="-228600" lvl="4" marL="2286000" algn="l">
              <a:lnSpc>
                <a:spcPct val="100000"/>
              </a:lnSpc>
              <a:spcBef>
                <a:spcPts val="800"/>
              </a:spcBef>
              <a:spcAft>
                <a:spcPts val="0"/>
              </a:spcAft>
              <a:buSzPts val="12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41" name="Google Shape;241;p44"/>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44"/>
          <p:cNvSpPr txBox="1"/>
          <p:nvPr>
            <p:ph idx="11" type="ftr"/>
          </p:nvPr>
        </p:nvSpPr>
        <p:spPr>
          <a:xfrm>
            <a:off x="518160" y="6411954"/>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44"/>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Option 2" showMasterSp="0">
  <p:cSld name="Content with Caption Option 2">
    <p:bg>
      <p:bgPr>
        <a:solidFill>
          <a:srgbClr val="E7E6E6"/>
        </a:solidFill>
      </p:bgPr>
    </p:bg>
    <p:spTree>
      <p:nvGrpSpPr>
        <p:cNvPr id="244" name="Shape 244"/>
        <p:cNvGrpSpPr/>
        <p:nvPr/>
      </p:nvGrpSpPr>
      <p:grpSpPr>
        <a:xfrm>
          <a:off x="0" y="0"/>
          <a:ext cx="0" cy="0"/>
          <a:chOff x="0" y="0"/>
          <a:chExt cx="0" cy="0"/>
        </a:xfrm>
      </p:grpSpPr>
      <p:sp>
        <p:nvSpPr>
          <p:cNvPr id="245" name="Google Shape;245;p45"/>
          <p:cNvSpPr/>
          <p:nvPr/>
        </p:nvSpPr>
        <p:spPr>
          <a:xfrm>
            <a:off x="0" y="0"/>
            <a:ext cx="1219200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46" name="Google Shape;246;p45"/>
          <p:cNvGrpSpPr/>
          <p:nvPr/>
        </p:nvGrpSpPr>
        <p:grpSpPr>
          <a:xfrm>
            <a:off x="8587740" y="1017270"/>
            <a:ext cx="4405295" cy="5840730"/>
            <a:chOff x="3368" y="-123"/>
            <a:chExt cx="2403" cy="3186"/>
          </a:xfrm>
        </p:grpSpPr>
        <p:sp>
          <p:nvSpPr>
            <p:cNvPr id="247" name="Google Shape;247;p45"/>
            <p:cNvSpPr/>
            <p:nvPr/>
          </p:nvSpPr>
          <p:spPr>
            <a:xfrm>
              <a:off x="3613" y="139"/>
              <a:ext cx="1873" cy="2924"/>
            </a:xfrm>
            <a:custGeom>
              <a:rect b="b" l="l" r="r" t="t"/>
              <a:pathLst>
                <a:path extrusionOk="0" h="2924" w="1873">
                  <a:moveTo>
                    <a:pt x="1163" y="8"/>
                  </a:moveTo>
                  <a:lnTo>
                    <a:pt x="1151" y="3"/>
                  </a:lnTo>
                  <a:lnTo>
                    <a:pt x="1149" y="0"/>
                  </a:lnTo>
                  <a:lnTo>
                    <a:pt x="1129" y="0"/>
                  </a:lnTo>
                  <a:lnTo>
                    <a:pt x="1097" y="8"/>
                  </a:lnTo>
                  <a:lnTo>
                    <a:pt x="1069" y="17"/>
                  </a:lnTo>
                  <a:lnTo>
                    <a:pt x="1043" y="37"/>
                  </a:lnTo>
                  <a:lnTo>
                    <a:pt x="1020" y="54"/>
                  </a:lnTo>
                  <a:lnTo>
                    <a:pt x="998" y="74"/>
                  </a:lnTo>
                  <a:lnTo>
                    <a:pt x="978" y="97"/>
                  </a:lnTo>
                  <a:lnTo>
                    <a:pt x="960" y="120"/>
                  </a:lnTo>
                  <a:lnTo>
                    <a:pt x="941" y="142"/>
                  </a:lnTo>
                  <a:lnTo>
                    <a:pt x="915" y="202"/>
                  </a:lnTo>
                  <a:lnTo>
                    <a:pt x="909" y="262"/>
                  </a:lnTo>
                  <a:lnTo>
                    <a:pt x="909" y="325"/>
                  </a:lnTo>
                  <a:lnTo>
                    <a:pt x="918" y="385"/>
                  </a:lnTo>
                  <a:lnTo>
                    <a:pt x="938" y="444"/>
                  </a:lnTo>
                  <a:lnTo>
                    <a:pt x="960" y="504"/>
                  </a:lnTo>
                  <a:lnTo>
                    <a:pt x="978" y="558"/>
                  </a:lnTo>
                  <a:lnTo>
                    <a:pt x="992" y="618"/>
                  </a:lnTo>
                  <a:lnTo>
                    <a:pt x="1006" y="684"/>
                  </a:lnTo>
                  <a:lnTo>
                    <a:pt x="1020" y="752"/>
                  </a:lnTo>
                  <a:lnTo>
                    <a:pt x="1029" y="824"/>
                  </a:lnTo>
                  <a:lnTo>
                    <a:pt x="1029" y="898"/>
                  </a:lnTo>
                  <a:lnTo>
                    <a:pt x="1020" y="966"/>
                  </a:lnTo>
                  <a:lnTo>
                    <a:pt x="1000" y="1032"/>
                  </a:lnTo>
                  <a:lnTo>
                    <a:pt x="963" y="1094"/>
                  </a:lnTo>
                  <a:lnTo>
                    <a:pt x="909" y="1146"/>
                  </a:lnTo>
                  <a:lnTo>
                    <a:pt x="909" y="1137"/>
                  </a:lnTo>
                  <a:lnTo>
                    <a:pt x="901" y="1109"/>
                  </a:lnTo>
                  <a:lnTo>
                    <a:pt x="892" y="1063"/>
                  </a:lnTo>
                  <a:lnTo>
                    <a:pt x="872" y="1023"/>
                  </a:lnTo>
                  <a:lnTo>
                    <a:pt x="855" y="986"/>
                  </a:lnTo>
                  <a:lnTo>
                    <a:pt x="832" y="943"/>
                  </a:lnTo>
                  <a:lnTo>
                    <a:pt x="804" y="898"/>
                  </a:lnTo>
                  <a:lnTo>
                    <a:pt x="772" y="858"/>
                  </a:lnTo>
                  <a:lnTo>
                    <a:pt x="727" y="821"/>
                  </a:lnTo>
                  <a:lnTo>
                    <a:pt x="681" y="784"/>
                  </a:lnTo>
                  <a:lnTo>
                    <a:pt x="638" y="747"/>
                  </a:lnTo>
                  <a:lnTo>
                    <a:pt x="601" y="707"/>
                  </a:lnTo>
                  <a:lnTo>
                    <a:pt x="576" y="661"/>
                  </a:lnTo>
                  <a:lnTo>
                    <a:pt x="570" y="610"/>
                  </a:lnTo>
                  <a:lnTo>
                    <a:pt x="570" y="661"/>
                  </a:lnTo>
                  <a:lnTo>
                    <a:pt x="578" y="710"/>
                  </a:lnTo>
                  <a:lnTo>
                    <a:pt x="598" y="755"/>
                  </a:lnTo>
                  <a:lnTo>
                    <a:pt x="624" y="798"/>
                  </a:lnTo>
                  <a:lnTo>
                    <a:pt x="653" y="824"/>
                  </a:lnTo>
                  <a:lnTo>
                    <a:pt x="681" y="858"/>
                  </a:lnTo>
                  <a:lnTo>
                    <a:pt x="698" y="889"/>
                  </a:lnTo>
                  <a:lnTo>
                    <a:pt x="718" y="918"/>
                  </a:lnTo>
                  <a:lnTo>
                    <a:pt x="730" y="949"/>
                  </a:lnTo>
                  <a:lnTo>
                    <a:pt x="749" y="986"/>
                  </a:lnTo>
                  <a:lnTo>
                    <a:pt x="764" y="1017"/>
                  </a:lnTo>
                  <a:lnTo>
                    <a:pt x="775" y="1054"/>
                  </a:lnTo>
                  <a:lnTo>
                    <a:pt x="787" y="1077"/>
                  </a:lnTo>
                  <a:lnTo>
                    <a:pt x="787" y="1106"/>
                  </a:lnTo>
                  <a:lnTo>
                    <a:pt x="789" y="1131"/>
                  </a:lnTo>
                  <a:lnTo>
                    <a:pt x="801" y="1154"/>
                  </a:lnTo>
                  <a:lnTo>
                    <a:pt x="789" y="1197"/>
                  </a:lnTo>
                  <a:lnTo>
                    <a:pt x="787" y="1243"/>
                  </a:lnTo>
                  <a:lnTo>
                    <a:pt x="772" y="1282"/>
                  </a:lnTo>
                  <a:lnTo>
                    <a:pt x="749" y="1325"/>
                  </a:lnTo>
                  <a:lnTo>
                    <a:pt x="707" y="1376"/>
                  </a:lnTo>
                  <a:lnTo>
                    <a:pt x="670" y="1425"/>
                  </a:lnTo>
                  <a:lnTo>
                    <a:pt x="638" y="1485"/>
                  </a:lnTo>
                  <a:lnTo>
                    <a:pt x="616" y="1545"/>
                  </a:lnTo>
                  <a:lnTo>
                    <a:pt x="598" y="1605"/>
                  </a:lnTo>
                  <a:lnTo>
                    <a:pt x="584" y="1670"/>
                  </a:lnTo>
                  <a:lnTo>
                    <a:pt x="576" y="1733"/>
                  </a:lnTo>
                  <a:lnTo>
                    <a:pt x="576" y="1798"/>
                  </a:lnTo>
                  <a:lnTo>
                    <a:pt x="570" y="1807"/>
                  </a:lnTo>
                  <a:lnTo>
                    <a:pt x="496" y="1764"/>
                  </a:lnTo>
                  <a:lnTo>
                    <a:pt x="456" y="1747"/>
                  </a:lnTo>
                  <a:lnTo>
                    <a:pt x="413" y="1733"/>
                  </a:lnTo>
                  <a:lnTo>
                    <a:pt x="373" y="1724"/>
                  </a:lnTo>
                  <a:lnTo>
                    <a:pt x="330" y="1704"/>
                  </a:lnTo>
                  <a:lnTo>
                    <a:pt x="291" y="1693"/>
                  </a:lnTo>
                  <a:lnTo>
                    <a:pt x="248" y="1673"/>
                  </a:lnTo>
                  <a:lnTo>
                    <a:pt x="216" y="1650"/>
                  </a:lnTo>
                  <a:lnTo>
                    <a:pt x="185" y="1622"/>
                  </a:lnTo>
                  <a:lnTo>
                    <a:pt x="162" y="1605"/>
                  </a:lnTo>
                  <a:lnTo>
                    <a:pt x="154" y="1596"/>
                  </a:lnTo>
                  <a:lnTo>
                    <a:pt x="142" y="1587"/>
                  </a:lnTo>
                  <a:lnTo>
                    <a:pt x="134" y="1576"/>
                  </a:lnTo>
                  <a:lnTo>
                    <a:pt x="102" y="1536"/>
                  </a:lnTo>
                  <a:lnTo>
                    <a:pt x="80" y="1493"/>
                  </a:lnTo>
                  <a:lnTo>
                    <a:pt x="60" y="1448"/>
                  </a:lnTo>
                  <a:lnTo>
                    <a:pt x="51" y="1408"/>
                  </a:lnTo>
                  <a:lnTo>
                    <a:pt x="42" y="1357"/>
                  </a:lnTo>
                  <a:lnTo>
                    <a:pt x="37" y="1317"/>
                  </a:lnTo>
                  <a:lnTo>
                    <a:pt x="34" y="1271"/>
                  </a:lnTo>
                  <a:lnTo>
                    <a:pt x="28" y="1223"/>
                  </a:lnTo>
                  <a:lnTo>
                    <a:pt x="5" y="1302"/>
                  </a:lnTo>
                  <a:lnTo>
                    <a:pt x="0" y="1385"/>
                  </a:lnTo>
                  <a:lnTo>
                    <a:pt x="11" y="1468"/>
                  </a:lnTo>
                  <a:lnTo>
                    <a:pt x="28" y="1539"/>
                  </a:lnTo>
                  <a:lnTo>
                    <a:pt x="51" y="1587"/>
                  </a:lnTo>
                  <a:lnTo>
                    <a:pt x="80" y="1627"/>
                  </a:lnTo>
                  <a:lnTo>
                    <a:pt x="117" y="1664"/>
                  </a:lnTo>
                  <a:lnTo>
                    <a:pt x="157" y="1701"/>
                  </a:lnTo>
                  <a:lnTo>
                    <a:pt x="199" y="1733"/>
                  </a:lnTo>
                  <a:lnTo>
                    <a:pt x="248" y="1756"/>
                  </a:lnTo>
                  <a:lnTo>
                    <a:pt x="299" y="1784"/>
                  </a:lnTo>
                  <a:lnTo>
                    <a:pt x="345" y="1798"/>
                  </a:lnTo>
                  <a:lnTo>
                    <a:pt x="387" y="1815"/>
                  </a:lnTo>
                  <a:lnTo>
                    <a:pt x="427" y="1838"/>
                  </a:lnTo>
                  <a:lnTo>
                    <a:pt x="464" y="1867"/>
                  </a:lnTo>
                  <a:lnTo>
                    <a:pt x="496" y="1892"/>
                  </a:lnTo>
                  <a:lnTo>
                    <a:pt x="524" y="1929"/>
                  </a:lnTo>
                  <a:lnTo>
                    <a:pt x="547" y="1961"/>
                  </a:lnTo>
                  <a:lnTo>
                    <a:pt x="570" y="1998"/>
                  </a:lnTo>
                  <a:lnTo>
                    <a:pt x="584" y="2035"/>
                  </a:lnTo>
                  <a:lnTo>
                    <a:pt x="601" y="2078"/>
                  </a:lnTo>
                  <a:lnTo>
                    <a:pt x="621" y="2118"/>
                  </a:lnTo>
                  <a:lnTo>
                    <a:pt x="638" y="2163"/>
                  </a:lnTo>
                  <a:lnTo>
                    <a:pt x="658" y="2206"/>
                  </a:lnTo>
                  <a:lnTo>
                    <a:pt x="681" y="2246"/>
                  </a:lnTo>
                  <a:lnTo>
                    <a:pt x="698" y="2289"/>
                  </a:lnTo>
                  <a:lnTo>
                    <a:pt x="721" y="2328"/>
                  </a:lnTo>
                  <a:lnTo>
                    <a:pt x="741" y="2371"/>
                  </a:lnTo>
                  <a:lnTo>
                    <a:pt x="758" y="2420"/>
                  </a:lnTo>
                  <a:lnTo>
                    <a:pt x="767" y="2471"/>
                  </a:lnTo>
                  <a:lnTo>
                    <a:pt x="767" y="2522"/>
                  </a:lnTo>
                  <a:lnTo>
                    <a:pt x="764" y="2576"/>
                  </a:lnTo>
                  <a:lnTo>
                    <a:pt x="752" y="2628"/>
                  </a:lnTo>
                  <a:lnTo>
                    <a:pt x="735" y="2679"/>
                  </a:lnTo>
                  <a:lnTo>
                    <a:pt x="718" y="2727"/>
                  </a:lnTo>
                  <a:lnTo>
                    <a:pt x="692" y="2773"/>
                  </a:lnTo>
                  <a:lnTo>
                    <a:pt x="684" y="2784"/>
                  </a:lnTo>
                  <a:lnTo>
                    <a:pt x="681" y="2793"/>
                  </a:lnTo>
                  <a:lnTo>
                    <a:pt x="667" y="2796"/>
                  </a:lnTo>
                  <a:lnTo>
                    <a:pt x="658" y="2796"/>
                  </a:lnTo>
                  <a:lnTo>
                    <a:pt x="644" y="2802"/>
                  </a:lnTo>
                  <a:lnTo>
                    <a:pt x="630" y="2807"/>
                  </a:lnTo>
                  <a:lnTo>
                    <a:pt x="621" y="2807"/>
                  </a:lnTo>
                  <a:lnTo>
                    <a:pt x="607" y="2807"/>
                  </a:lnTo>
                  <a:lnTo>
                    <a:pt x="561" y="2819"/>
                  </a:lnTo>
                  <a:lnTo>
                    <a:pt x="516" y="2833"/>
                  </a:lnTo>
                  <a:lnTo>
                    <a:pt x="470" y="2853"/>
                  </a:lnTo>
                  <a:lnTo>
                    <a:pt x="424" y="2870"/>
                  </a:lnTo>
                  <a:lnTo>
                    <a:pt x="382" y="2893"/>
                  </a:lnTo>
                  <a:lnTo>
                    <a:pt x="342" y="2924"/>
                  </a:lnTo>
                  <a:lnTo>
                    <a:pt x="1442" y="2924"/>
                  </a:lnTo>
                  <a:lnTo>
                    <a:pt x="1382" y="2864"/>
                  </a:lnTo>
                  <a:lnTo>
                    <a:pt x="1340" y="2830"/>
                  </a:lnTo>
                  <a:lnTo>
                    <a:pt x="1291" y="2807"/>
                  </a:lnTo>
                  <a:lnTo>
                    <a:pt x="1240" y="2784"/>
                  </a:lnTo>
                  <a:lnTo>
                    <a:pt x="1186" y="2770"/>
                  </a:lnTo>
                  <a:lnTo>
                    <a:pt x="1129" y="2756"/>
                  </a:lnTo>
                  <a:lnTo>
                    <a:pt x="1069" y="2750"/>
                  </a:lnTo>
                  <a:lnTo>
                    <a:pt x="1083" y="2710"/>
                  </a:lnTo>
                  <a:lnTo>
                    <a:pt x="1094" y="2665"/>
                  </a:lnTo>
                  <a:lnTo>
                    <a:pt x="1097" y="2619"/>
                  </a:lnTo>
                  <a:lnTo>
                    <a:pt x="1094" y="2571"/>
                  </a:lnTo>
                  <a:lnTo>
                    <a:pt x="1083" y="2525"/>
                  </a:lnTo>
                  <a:lnTo>
                    <a:pt x="1069" y="2479"/>
                  </a:lnTo>
                  <a:lnTo>
                    <a:pt x="1052" y="2434"/>
                  </a:lnTo>
                  <a:lnTo>
                    <a:pt x="1035" y="2397"/>
                  </a:lnTo>
                  <a:lnTo>
                    <a:pt x="1015" y="2357"/>
                  </a:lnTo>
                  <a:lnTo>
                    <a:pt x="1000" y="2314"/>
                  </a:lnTo>
                  <a:lnTo>
                    <a:pt x="1000" y="2274"/>
                  </a:lnTo>
                  <a:lnTo>
                    <a:pt x="1000" y="2229"/>
                  </a:lnTo>
                  <a:lnTo>
                    <a:pt x="1006" y="2186"/>
                  </a:lnTo>
                  <a:lnTo>
                    <a:pt x="1020" y="2146"/>
                  </a:lnTo>
                  <a:lnTo>
                    <a:pt x="1037" y="2103"/>
                  </a:lnTo>
                  <a:lnTo>
                    <a:pt x="1060" y="2069"/>
                  </a:lnTo>
                  <a:lnTo>
                    <a:pt x="1094" y="2032"/>
                  </a:lnTo>
                  <a:lnTo>
                    <a:pt x="1126" y="2009"/>
                  </a:lnTo>
                  <a:lnTo>
                    <a:pt x="1157" y="1986"/>
                  </a:lnTo>
                  <a:lnTo>
                    <a:pt x="1194" y="1966"/>
                  </a:lnTo>
                  <a:lnTo>
                    <a:pt x="1234" y="1952"/>
                  </a:lnTo>
                  <a:lnTo>
                    <a:pt x="1277" y="1944"/>
                  </a:lnTo>
                  <a:lnTo>
                    <a:pt x="1317" y="1935"/>
                  </a:lnTo>
                  <a:lnTo>
                    <a:pt x="1360" y="1929"/>
                  </a:lnTo>
                  <a:lnTo>
                    <a:pt x="1399" y="1927"/>
                  </a:lnTo>
                  <a:lnTo>
                    <a:pt x="1445" y="1915"/>
                  </a:lnTo>
                  <a:lnTo>
                    <a:pt x="1488" y="1912"/>
                  </a:lnTo>
                  <a:lnTo>
                    <a:pt x="1528" y="1907"/>
                  </a:lnTo>
                  <a:lnTo>
                    <a:pt x="1571" y="1898"/>
                  </a:lnTo>
                  <a:lnTo>
                    <a:pt x="1610" y="1890"/>
                  </a:lnTo>
                  <a:lnTo>
                    <a:pt x="1653" y="1875"/>
                  </a:lnTo>
                  <a:lnTo>
                    <a:pt x="1685" y="1855"/>
                  </a:lnTo>
                  <a:lnTo>
                    <a:pt x="1727" y="1833"/>
                  </a:lnTo>
                  <a:lnTo>
                    <a:pt x="1764" y="1807"/>
                  </a:lnTo>
                  <a:lnTo>
                    <a:pt x="1790" y="1776"/>
                  </a:lnTo>
                  <a:lnTo>
                    <a:pt x="1819" y="1741"/>
                  </a:lnTo>
                  <a:lnTo>
                    <a:pt x="1841" y="1704"/>
                  </a:lnTo>
                  <a:lnTo>
                    <a:pt x="1856" y="1664"/>
                  </a:lnTo>
                  <a:lnTo>
                    <a:pt x="1870" y="1622"/>
                  </a:lnTo>
                  <a:lnTo>
                    <a:pt x="1873" y="1582"/>
                  </a:lnTo>
                  <a:lnTo>
                    <a:pt x="1847" y="1642"/>
                  </a:lnTo>
                  <a:lnTo>
                    <a:pt x="1813" y="1693"/>
                  </a:lnTo>
                  <a:lnTo>
                    <a:pt x="1773" y="1733"/>
                  </a:lnTo>
                  <a:lnTo>
                    <a:pt x="1727" y="1764"/>
                  </a:lnTo>
                  <a:lnTo>
                    <a:pt x="1676" y="1787"/>
                  </a:lnTo>
                  <a:lnTo>
                    <a:pt x="1622" y="1810"/>
                  </a:lnTo>
                  <a:lnTo>
                    <a:pt x="1562" y="1824"/>
                  </a:lnTo>
                  <a:lnTo>
                    <a:pt x="1502" y="1844"/>
                  </a:lnTo>
                  <a:lnTo>
                    <a:pt x="1437" y="1852"/>
                  </a:lnTo>
                  <a:lnTo>
                    <a:pt x="1374" y="1855"/>
                  </a:lnTo>
                  <a:lnTo>
                    <a:pt x="1314" y="1867"/>
                  </a:lnTo>
                  <a:lnTo>
                    <a:pt x="1246" y="1875"/>
                  </a:lnTo>
                  <a:lnTo>
                    <a:pt x="1186" y="1890"/>
                  </a:lnTo>
                  <a:lnTo>
                    <a:pt x="1126" y="1898"/>
                  </a:lnTo>
                  <a:lnTo>
                    <a:pt x="1066" y="1915"/>
                  </a:lnTo>
                  <a:lnTo>
                    <a:pt x="1012" y="1938"/>
                  </a:lnTo>
                  <a:lnTo>
                    <a:pt x="989" y="1949"/>
                  </a:lnTo>
                  <a:lnTo>
                    <a:pt x="963" y="1961"/>
                  </a:lnTo>
                  <a:lnTo>
                    <a:pt x="946" y="1975"/>
                  </a:lnTo>
                  <a:lnTo>
                    <a:pt x="929" y="1989"/>
                  </a:lnTo>
                  <a:lnTo>
                    <a:pt x="909" y="2009"/>
                  </a:lnTo>
                  <a:lnTo>
                    <a:pt x="886" y="2021"/>
                  </a:lnTo>
                  <a:lnTo>
                    <a:pt x="872" y="2041"/>
                  </a:lnTo>
                  <a:lnTo>
                    <a:pt x="858" y="2055"/>
                  </a:lnTo>
                  <a:lnTo>
                    <a:pt x="841" y="1989"/>
                  </a:lnTo>
                  <a:lnTo>
                    <a:pt x="818" y="1927"/>
                  </a:lnTo>
                  <a:lnTo>
                    <a:pt x="804" y="1855"/>
                  </a:lnTo>
                  <a:lnTo>
                    <a:pt x="801" y="1787"/>
                  </a:lnTo>
                  <a:lnTo>
                    <a:pt x="795" y="1719"/>
                  </a:lnTo>
                  <a:lnTo>
                    <a:pt x="801" y="1656"/>
                  </a:lnTo>
                  <a:lnTo>
                    <a:pt x="818" y="1587"/>
                  </a:lnTo>
                  <a:lnTo>
                    <a:pt x="846" y="1528"/>
                  </a:lnTo>
                  <a:lnTo>
                    <a:pt x="886" y="1476"/>
                  </a:lnTo>
                  <a:lnTo>
                    <a:pt x="929" y="1439"/>
                  </a:lnTo>
                  <a:lnTo>
                    <a:pt x="983" y="1408"/>
                  </a:lnTo>
                  <a:lnTo>
                    <a:pt x="1037" y="1379"/>
                  </a:lnTo>
                  <a:lnTo>
                    <a:pt x="1097" y="1357"/>
                  </a:lnTo>
                  <a:lnTo>
                    <a:pt x="1151" y="1339"/>
                  </a:lnTo>
                  <a:lnTo>
                    <a:pt x="1217" y="1319"/>
                  </a:lnTo>
                  <a:lnTo>
                    <a:pt x="1271" y="1297"/>
                  </a:lnTo>
                  <a:lnTo>
                    <a:pt x="1317" y="1274"/>
                  </a:lnTo>
                  <a:lnTo>
                    <a:pt x="1360" y="1251"/>
                  </a:lnTo>
                  <a:lnTo>
                    <a:pt x="1397" y="1220"/>
                  </a:lnTo>
                  <a:lnTo>
                    <a:pt x="1428" y="1188"/>
                  </a:lnTo>
                  <a:lnTo>
                    <a:pt x="1459" y="1151"/>
                  </a:lnTo>
                  <a:lnTo>
                    <a:pt x="1488" y="1114"/>
                  </a:lnTo>
                  <a:lnTo>
                    <a:pt x="1516" y="1077"/>
                  </a:lnTo>
                  <a:lnTo>
                    <a:pt x="1539" y="1046"/>
                  </a:lnTo>
                  <a:lnTo>
                    <a:pt x="1556" y="1023"/>
                  </a:lnTo>
                  <a:lnTo>
                    <a:pt x="1576" y="1009"/>
                  </a:lnTo>
                  <a:lnTo>
                    <a:pt x="1599" y="989"/>
                  </a:lnTo>
                  <a:lnTo>
                    <a:pt x="1616" y="977"/>
                  </a:lnTo>
                  <a:lnTo>
                    <a:pt x="1639" y="966"/>
                  </a:lnTo>
                  <a:lnTo>
                    <a:pt x="1667" y="949"/>
                  </a:lnTo>
                  <a:lnTo>
                    <a:pt x="1685" y="940"/>
                  </a:lnTo>
                  <a:lnTo>
                    <a:pt x="1707" y="926"/>
                  </a:lnTo>
                  <a:lnTo>
                    <a:pt x="1670" y="929"/>
                  </a:lnTo>
                  <a:lnTo>
                    <a:pt x="1639" y="940"/>
                  </a:lnTo>
                  <a:lnTo>
                    <a:pt x="1610" y="955"/>
                  </a:lnTo>
                  <a:lnTo>
                    <a:pt x="1585" y="972"/>
                  </a:lnTo>
                  <a:lnTo>
                    <a:pt x="1553" y="995"/>
                  </a:lnTo>
                  <a:lnTo>
                    <a:pt x="1528" y="1017"/>
                  </a:lnTo>
                  <a:lnTo>
                    <a:pt x="1502" y="1034"/>
                  </a:lnTo>
                  <a:lnTo>
                    <a:pt x="1479" y="1063"/>
                  </a:lnTo>
                  <a:lnTo>
                    <a:pt x="1459" y="1086"/>
                  </a:lnTo>
                  <a:lnTo>
                    <a:pt x="1437" y="1109"/>
                  </a:lnTo>
                  <a:lnTo>
                    <a:pt x="1411" y="1129"/>
                  </a:lnTo>
                  <a:lnTo>
                    <a:pt x="1382" y="1146"/>
                  </a:lnTo>
                  <a:lnTo>
                    <a:pt x="1354" y="1160"/>
                  </a:lnTo>
                  <a:lnTo>
                    <a:pt x="1328" y="1174"/>
                  </a:lnTo>
                  <a:lnTo>
                    <a:pt x="1300" y="1188"/>
                  </a:lnTo>
                  <a:lnTo>
                    <a:pt x="1271" y="1197"/>
                  </a:lnTo>
                  <a:lnTo>
                    <a:pt x="1240" y="1205"/>
                  </a:lnTo>
                  <a:lnTo>
                    <a:pt x="1208" y="1214"/>
                  </a:lnTo>
                  <a:lnTo>
                    <a:pt x="1180" y="1223"/>
                  </a:lnTo>
                  <a:lnTo>
                    <a:pt x="1143" y="1228"/>
                  </a:lnTo>
                  <a:lnTo>
                    <a:pt x="1117" y="1237"/>
                  </a:lnTo>
                  <a:lnTo>
                    <a:pt x="1083" y="1245"/>
                  </a:lnTo>
                  <a:lnTo>
                    <a:pt x="1057" y="1251"/>
                  </a:lnTo>
                  <a:lnTo>
                    <a:pt x="1023" y="1260"/>
                  </a:lnTo>
                  <a:lnTo>
                    <a:pt x="1060" y="1200"/>
                  </a:lnTo>
                  <a:lnTo>
                    <a:pt x="1089" y="1137"/>
                  </a:lnTo>
                  <a:lnTo>
                    <a:pt x="1112" y="1072"/>
                  </a:lnTo>
                  <a:lnTo>
                    <a:pt x="1126" y="1003"/>
                  </a:lnTo>
                  <a:lnTo>
                    <a:pt x="1140" y="935"/>
                  </a:lnTo>
                  <a:lnTo>
                    <a:pt x="1140" y="861"/>
                  </a:lnTo>
                  <a:lnTo>
                    <a:pt x="1140" y="792"/>
                  </a:lnTo>
                  <a:lnTo>
                    <a:pt x="1129" y="724"/>
                  </a:lnTo>
                  <a:lnTo>
                    <a:pt x="1112" y="641"/>
                  </a:lnTo>
                  <a:lnTo>
                    <a:pt x="1074" y="564"/>
                  </a:lnTo>
                  <a:lnTo>
                    <a:pt x="1037" y="490"/>
                  </a:lnTo>
                  <a:lnTo>
                    <a:pt x="1000" y="413"/>
                  </a:lnTo>
                  <a:lnTo>
                    <a:pt x="975" y="333"/>
                  </a:lnTo>
                  <a:lnTo>
                    <a:pt x="960" y="256"/>
                  </a:lnTo>
                  <a:lnTo>
                    <a:pt x="969" y="179"/>
                  </a:lnTo>
                  <a:lnTo>
                    <a:pt x="1006" y="97"/>
                  </a:lnTo>
                  <a:lnTo>
                    <a:pt x="1020" y="77"/>
                  </a:lnTo>
                  <a:lnTo>
                    <a:pt x="1037" y="60"/>
                  </a:lnTo>
                  <a:lnTo>
                    <a:pt x="1057" y="45"/>
                  </a:lnTo>
                  <a:lnTo>
                    <a:pt x="1074" y="31"/>
                  </a:lnTo>
                  <a:lnTo>
                    <a:pt x="1097" y="17"/>
                  </a:lnTo>
                  <a:lnTo>
                    <a:pt x="1117" y="14"/>
                  </a:lnTo>
                  <a:lnTo>
                    <a:pt x="1140" y="8"/>
                  </a:lnTo>
                  <a:lnTo>
                    <a:pt x="1163" y="8"/>
                  </a:lnTo>
                  <a:close/>
                </a:path>
              </a:pathLst>
            </a:custGeom>
            <a:solidFill>
              <a:srgbClr val="F156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8" name="Google Shape;248;p45"/>
            <p:cNvSpPr/>
            <p:nvPr/>
          </p:nvSpPr>
          <p:spPr>
            <a:xfrm>
              <a:off x="3613" y="139"/>
              <a:ext cx="1873" cy="2924"/>
            </a:xfrm>
            <a:custGeom>
              <a:rect b="b" l="l" r="r" t="t"/>
              <a:pathLst>
                <a:path extrusionOk="0" h="2924" w="1873">
                  <a:moveTo>
                    <a:pt x="1163" y="8"/>
                  </a:moveTo>
                  <a:lnTo>
                    <a:pt x="1151" y="3"/>
                  </a:lnTo>
                  <a:lnTo>
                    <a:pt x="1149" y="0"/>
                  </a:lnTo>
                  <a:lnTo>
                    <a:pt x="1129" y="0"/>
                  </a:lnTo>
                  <a:lnTo>
                    <a:pt x="1097" y="8"/>
                  </a:lnTo>
                  <a:lnTo>
                    <a:pt x="1069" y="17"/>
                  </a:lnTo>
                  <a:lnTo>
                    <a:pt x="1043" y="37"/>
                  </a:lnTo>
                  <a:lnTo>
                    <a:pt x="1020" y="54"/>
                  </a:lnTo>
                  <a:lnTo>
                    <a:pt x="998" y="74"/>
                  </a:lnTo>
                  <a:lnTo>
                    <a:pt x="978" y="97"/>
                  </a:lnTo>
                  <a:lnTo>
                    <a:pt x="960" y="120"/>
                  </a:lnTo>
                  <a:lnTo>
                    <a:pt x="941" y="142"/>
                  </a:lnTo>
                  <a:lnTo>
                    <a:pt x="915" y="202"/>
                  </a:lnTo>
                  <a:lnTo>
                    <a:pt x="909" y="262"/>
                  </a:lnTo>
                  <a:lnTo>
                    <a:pt x="909" y="325"/>
                  </a:lnTo>
                  <a:lnTo>
                    <a:pt x="918" y="385"/>
                  </a:lnTo>
                  <a:lnTo>
                    <a:pt x="938" y="444"/>
                  </a:lnTo>
                  <a:lnTo>
                    <a:pt x="960" y="504"/>
                  </a:lnTo>
                  <a:lnTo>
                    <a:pt x="978" y="558"/>
                  </a:lnTo>
                  <a:lnTo>
                    <a:pt x="992" y="618"/>
                  </a:lnTo>
                  <a:lnTo>
                    <a:pt x="1006" y="684"/>
                  </a:lnTo>
                  <a:lnTo>
                    <a:pt x="1020" y="752"/>
                  </a:lnTo>
                  <a:lnTo>
                    <a:pt x="1029" y="824"/>
                  </a:lnTo>
                  <a:lnTo>
                    <a:pt x="1029" y="898"/>
                  </a:lnTo>
                  <a:lnTo>
                    <a:pt x="1020" y="966"/>
                  </a:lnTo>
                  <a:lnTo>
                    <a:pt x="1000" y="1032"/>
                  </a:lnTo>
                  <a:lnTo>
                    <a:pt x="963" y="1094"/>
                  </a:lnTo>
                  <a:lnTo>
                    <a:pt x="909" y="1146"/>
                  </a:lnTo>
                  <a:lnTo>
                    <a:pt x="909" y="1137"/>
                  </a:lnTo>
                  <a:lnTo>
                    <a:pt x="901" y="1109"/>
                  </a:lnTo>
                  <a:lnTo>
                    <a:pt x="892" y="1063"/>
                  </a:lnTo>
                  <a:lnTo>
                    <a:pt x="872" y="1023"/>
                  </a:lnTo>
                  <a:lnTo>
                    <a:pt x="855" y="986"/>
                  </a:lnTo>
                  <a:lnTo>
                    <a:pt x="832" y="943"/>
                  </a:lnTo>
                  <a:lnTo>
                    <a:pt x="804" y="898"/>
                  </a:lnTo>
                  <a:lnTo>
                    <a:pt x="772" y="858"/>
                  </a:lnTo>
                  <a:lnTo>
                    <a:pt x="727" y="821"/>
                  </a:lnTo>
                  <a:lnTo>
                    <a:pt x="681" y="784"/>
                  </a:lnTo>
                  <a:lnTo>
                    <a:pt x="638" y="747"/>
                  </a:lnTo>
                  <a:lnTo>
                    <a:pt x="601" y="707"/>
                  </a:lnTo>
                  <a:lnTo>
                    <a:pt x="576" y="661"/>
                  </a:lnTo>
                  <a:lnTo>
                    <a:pt x="570" y="610"/>
                  </a:lnTo>
                  <a:lnTo>
                    <a:pt x="570" y="661"/>
                  </a:lnTo>
                  <a:lnTo>
                    <a:pt x="578" y="710"/>
                  </a:lnTo>
                  <a:lnTo>
                    <a:pt x="598" y="755"/>
                  </a:lnTo>
                  <a:lnTo>
                    <a:pt x="624" y="798"/>
                  </a:lnTo>
                  <a:lnTo>
                    <a:pt x="653" y="824"/>
                  </a:lnTo>
                  <a:lnTo>
                    <a:pt x="681" y="858"/>
                  </a:lnTo>
                  <a:lnTo>
                    <a:pt x="698" y="889"/>
                  </a:lnTo>
                  <a:lnTo>
                    <a:pt x="718" y="918"/>
                  </a:lnTo>
                  <a:lnTo>
                    <a:pt x="730" y="949"/>
                  </a:lnTo>
                  <a:lnTo>
                    <a:pt x="749" y="986"/>
                  </a:lnTo>
                  <a:lnTo>
                    <a:pt x="764" y="1017"/>
                  </a:lnTo>
                  <a:lnTo>
                    <a:pt x="775" y="1054"/>
                  </a:lnTo>
                  <a:lnTo>
                    <a:pt x="787" y="1077"/>
                  </a:lnTo>
                  <a:lnTo>
                    <a:pt x="787" y="1106"/>
                  </a:lnTo>
                  <a:lnTo>
                    <a:pt x="789" y="1131"/>
                  </a:lnTo>
                  <a:lnTo>
                    <a:pt x="801" y="1154"/>
                  </a:lnTo>
                  <a:lnTo>
                    <a:pt x="789" y="1197"/>
                  </a:lnTo>
                  <a:lnTo>
                    <a:pt x="787" y="1243"/>
                  </a:lnTo>
                  <a:lnTo>
                    <a:pt x="772" y="1282"/>
                  </a:lnTo>
                  <a:lnTo>
                    <a:pt x="749" y="1325"/>
                  </a:lnTo>
                  <a:lnTo>
                    <a:pt x="707" y="1376"/>
                  </a:lnTo>
                  <a:lnTo>
                    <a:pt x="670" y="1425"/>
                  </a:lnTo>
                  <a:lnTo>
                    <a:pt x="638" y="1485"/>
                  </a:lnTo>
                  <a:lnTo>
                    <a:pt x="616" y="1545"/>
                  </a:lnTo>
                  <a:lnTo>
                    <a:pt x="598" y="1605"/>
                  </a:lnTo>
                  <a:lnTo>
                    <a:pt x="584" y="1670"/>
                  </a:lnTo>
                  <a:lnTo>
                    <a:pt x="576" y="1733"/>
                  </a:lnTo>
                  <a:lnTo>
                    <a:pt x="576" y="1798"/>
                  </a:lnTo>
                  <a:lnTo>
                    <a:pt x="570" y="1807"/>
                  </a:lnTo>
                  <a:lnTo>
                    <a:pt x="496" y="1764"/>
                  </a:lnTo>
                  <a:lnTo>
                    <a:pt x="456" y="1747"/>
                  </a:lnTo>
                  <a:lnTo>
                    <a:pt x="413" y="1733"/>
                  </a:lnTo>
                  <a:lnTo>
                    <a:pt x="373" y="1724"/>
                  </a:lnTo>
                  <a:lnTo>
                    <a:pt x="330" y="1704"/>
                  </a:lnTo>
                  <a:lnTo>
                    <a:pt x="291" y="1693"/>
                  </a:lnTo>
                  <a:lnTo>
                    <a:pt x="248" y="1673"/>
                  </a:lnTo>
                  <a:lnTo>
                    <a:pt x="216" y="1650"/>
                  </a:lnTo>
                  <a:lnTo>
                    <a:pt x="185" y="1622"/>
                  </a:lnTo>
                  <a:lnTo>
                    <a:pt x="162" y="1605"/>
                  </a:lnTo>
                  <a:lnTo>
                    <a:pt x="154" y="1596"/>
                  </a:lnTo>
                  <a:lnTo>
                    <a:pt x="142" y="1587"/>
                  </a:lnTo>
                  <a:lnTo>
                    <a:pt x="134" y="1576"/>
                  </a:lnTo>
                  <a:lnTo>
                    <a:pt x="102" y="1536"/>
                  </a:lnTo>
                  <a:lnTo>
                    <a:pt x="80" y="1493"/>
                  </a:lnTo>
                  <a:lnTo>
                    <a:pt x="60" y="1448"/>
                  </a:lnTo>
                  <a:lnTo>
                    <a:pt x="51" y="1408"/>
                  </a:lnTo>
                  <a:lnTo>
                    <a:pt x="42" y="1357"/>
                  </a:lnTo>
                  <a:lnTo>
                    <a:pt x="37" y="1317"/>
                  </a:lnTo>
                  <a:lnTo>
                    <a:pt x="34" y="1271"/>
                  </a:lnTo>
                  <a:lnTo>
                    <a:pt x="28" y="1223"/>
                  </a:lnTo>
                  <a:lnTo>
                    <a:pt x="5" y="1302"/>
                  </a:lnTo>
                  <a:lnTo>
                    <a:pt x="0" y="1385"/>
                  </a:lnTo>
                  <a:lnTo>
                    <a:pt x="11" y="1468"/>
                  </a:lnTo>
                  <a:lnTo>
                    <a:pt x="28" y="1539"/>
                  </a:lnTo>
                  <a:lnTo>
                    <a:pt x="51" y="1587"/>
                  </a:lnTo>
                  <a:lnTo>
                    <a:pt x="80" y="1627"/>
                  </a:lnTo>
                  <a:lnTo>
                    <a:pt x="117" y="1664"/>
                  </a:lnTo>
                  <a:lnTo>
                    <a:pt x="157" y="1701"/>
                  </a:lnTo>
                  <a:lnTo>
                    <a:pt x="199" y="1733"/>
                  </a:lnTo>
                  <a:lnTo>
                    <a:pt x="248" y="1756"/>
                  </a:lnTo>
                  <a:lnTo>
                    <a:pt x="299" y="1784"/>
                  </a:lnTo>
                  <a:lnTo>
                    <a:pt x="345" y="1798"/>
                  </a:lnTo>
                  <a:lnTo>
                    <a:pt x="387" y="1815"/>
                  </a:lnTo>
                  <a:lnTo>
                    <a:pt x="427" y="1838"/>
                  </a:lnTo>
                  <a:lnTo>
                    <a:pt x="464" y="1867"/>
                  </a:lnTo>
                  <a:lnTo>
                    <a:pt x="496" y="1892"/>
                  </a:lnTo>
                  <a:lnTo>
                    <a:pt x="524" y="1929"/>
                  </a:lnTo>
                  <a:lnTo>
                    <a:pt x="547" y="1961"/>
                  </a:lnTo>
                  <a:lnTo>
                    <a:pt x="570" y="1998"/>
                  </a:lnTo>
                  <a:lnTo>
                    <a:pt x="584" y="2035"/>
                  </a:lnTo>
                  <a:lnTo>
                    <a:pt x="601" y="2078"/>
                  </a:lnTo>
                  <a:lnTo>
                    <a:pt x="621" y="2118"/>
                  </a:lnTo>
                  <a:lnTo>
                    <a:pt x="638" y="2163"/>
                  </a:lnTo>
                  <a:lnTo>
                    <a:pt x="658" y="2206"/>
                  </a:lnTo>
                  <a:lnTo>
                    <a:pt x="681" y="2246"/>
                  </a:lnTo>
                  <a:lnTo>
                    <a:pt x="698" y="2289"/>
                  </a:lnTo>
                  <a:lnTo>
                    <a:pt x="721" y="2328"/>
                  </a:lnTo>
                  <a:lnTo>
                    <a:pt x="741" y="2371"/>
                  </a:lnTo>
                  <a:lnTo>
                    <a:pt x="758" y="2420"/>
                  </a:lnTo>
                  <a:lnTo>
                    <a:pt x="767" y="2471"/>
                  </a:lnTo>
                  <a:lnTo>
                    <a:pt x="767" y="2522"/>
                  </a:lnTo>
                  <a:lnTo>
                    <a:pt x="764" y="2576"/>
                  </a:lnTo>
                  <a:lnTo>
                    <a:pt x="752" y="2628"/>
                  </a:lnTo>
                  <a:lnTo>
                    <a:pt x="735" y="2679"/>
                  </a:lnTo>
                  <a:lnTo>
                    <a:pt x="718" y="2727"/>
                  </a:lnTo>
                  <a:lnTo>
                    <a:pt x="692" y="2773"/>
                  </a:lnTo>
                  <a:lnTo>
                    <a:pt x="684" y="2784"/>
                  </a:lnTo>
                  <a:lnTo>
                    <a:pt x="681" y="2793"/>
                  </a:lnTo>
                  <a:lnTo>
                    <a:pt x="667" y="2796"/>
                  </a:lnTo>
                  <a:lnTo>
                    <a:pt x="658" y="2796"/>
                  </a:lnTo>
                  <a:lnTo>
                    <a:pt x="644" y="2802"/>
                  </a:lnTo>
                  <a:lnTo>
                    <a:pt x="630" y="2807"/>
                  </a:lnTo>
                  <a:lnTo>
                    <a:pt x="621" y="2807"/>
                  </a:lnTo>
                  <a:lnTo>
                    <a:pt x="607" y="2807"/>
                  </a:lnTo>
                  <a:lnTo>
                    <a:pt x="561" y="2819"/>
                  </a:lnTo>
                  <a:lnTo>
                    <a:pt x="516" y="2833"/>
                  </a:lnTo>
                  <a:lnTo>
                    <a:pt x="470" y="2853"/>
                  </a:lnTo>
                  <a:lnTo>
                    <a:pt x="424" y="2870"/>
                  </a:lnTo>
                  <a:lnTo>
                    <a:pt x="382" y="2893"/>
                  </a:lnTo>
                  <a:lnTo>
                    <a:pt x="342" y="2924"/>
                  </a:lnTo>
                  <a:lnTo>
                    <a:pt x="1442" y="2924"/>
                  </a:lnTo>
                  <a:lnTo>
                    <a:pt x="1382" y="2864"/>
                  </a:lnTo>
                  <a:lnTo>
                    <a:pt x="1340" y="2830"/>
                  </a:lnTo>
                  <a:lnTo>
                    <a:pt x="1291" y="2807"/>
                  </a:lnTo>
                  <a:lnTo>
                    <a:pt x="1240" y="2784"/>
                  </a:lnTo>
                  <a:lnTo>
                    <a:pt x="1186" y="2770"/>
                  </a:lnTo>
                  <a:lnTo>
                    <a:pt x="1129" y="2756"/>
                  </a:lnTo>
                  <a:lnTo>
                    <a:pt x="1069" y="2750"/>
                  </a:lnTo>
                  <a:lnTo>
                    <a:pt x="1083" y="2710"/>
                  </a:lnTo>
                  <a:lnTo>
                    <a:pt x="1094" y="2665"/>
                  </a:lnTo>
                  <a:lnTo>
                    <a:pt x="1097" y="2619"/>
                  </a:lnTo>
                  <a:lnTo>
                    <a:pt x="1094" y="2571"/>
                  </a:lnTo>
                  <a:lnTo>
                    <a:pt x="1083" y="2525"/>
                  </a:lnTo>
                  <a:lnTo>
                    <a:pt x="1069" y="2479"/>
                  </a:lnTo>
                  <a:lnTo>
                    <a:pt x="1052" y="2434"/>
                  </a:lnTo>
                  <a:lnTo>
                    <a:pt x="1035" y="2397"/>
                  </a:lnTo>
                  <a:lnTo>
                    <a:pt x="1015" y="2357"/>
                  </a:lnTo>
                  <a:lnTo>
                    <a:pt x="1000" y="2314"/>
                  </a:lnTo>
                  <a:lnTo>
                    <a:pt x="1000" y="2274"/>
                  </a:lnTo>
                  <a:lnTo>
                    <a:pt x="1000" y="2229"/>
                  </a:lnTo>
                  <a:lnTo>
                    <a:pt x="1006" y="2186"/>
                  </a:lnTo>
                  <a:lnTo>
                    <a:pt x="1020" y="2146"/>
                  </a:lnTo>
                  <a:lnTo>
                    <a:pt x="1037" y="2103"/>
                  </a:lnTo>
                  <a:lnTo>
                    <a:pt x="1060" y="2069"/>
                  </a:lnTo>
                  <a:lnTo>
                    <a:pt x="1094" y="2032"/>
                  </a:lnTo>
                  <a:lnTo>
                    <a:pt x="1126" y="2009"/>
                  </a:lnTo>
                  <a:lnTo>
                    <a:pt x="1157" y="1986"/>
                  </a:lnTo>
                  <a:lnTo>
                    <a:pt x="1194" y="1966"/>
                  </a:lnTo>
                  <a:lnTo>
                    <a:pt x="1234" y="1952"/>
                  </a:lnTo>
                  <a:lnTo>
                    <a:pt x="1277" y="1944"/>
                  </a:lnTo>
                  <a:lnTo>
                    <a:pt x="1317" y="1935"/>
                  </a:lnTo>
                  <a:lnTo>
                    <a:pt x="1360" y="1929"/>
                  </a:lnTo>
                  <a:lnTo>
                    <a:pt x="1399" y="1927"/>
                  </a:lnTo>
                  <a:lnTo>
                    <a:pt x="1445" y="1915"/>
                  </a:lnTo>
                  <a:lnTo>
                    <a:pt x="1488" y="1912"/>
                  </a:lnTo>
                  <a:lnTo>
                    <a:pt x="1528" y="1907"/>
                  </a:lnTo>
                  <a:lnTo>
                    <a:pt x="1571" y="1898"/>
                  </a:lnTo>
                  <a:lnTo>
                    <a:pt x="1610" y="1890"/>
                  </a:lnTo>
                  <a:lnTo>
                    <a:pt x="1653" y="1875"/>
                  </a:lnTo>
                  <a:lnTo>
                    <a:pt x="1685" y="1855"/>
                  </a:lnTo>
                  <a:lnTo>
                    <a:pt x="1727" y="1833"/>
                  </a:lnTo>
                  <a:lnTo>
                    <a:pt x="1764" y="1807"/>
                  </a:lnTo>
                  <a:lnTo>
                    <a:pt x="1790" y="1776"/>
                  </a:lnTo>
                  <a:lnTo>
                    <a:pt x="1819" y="1741"/>
                  </a:lnTo>
                  <a:lnTo>
                    <a:pt x="1841" y="1704"/>
                  </a:lnTo>
                  <a:lnTo>
                    <a:pt x="1856" y="1664"/>
                  </a:lnTo>
                  <a:lnTo>
                    <a:pt x="1870" y="1622"/>
                  </a:lnTo>
                  <a:lnTo>
                    <a:pt x="1873" y="1582"/>
                  </a:lnTo>
                  <a:lnTo>
                    <a:pt x="1847" y="1642"/>
                  </a:lnTo>
                  <a:lnTo>
                    <a:pt x="1813" y="1693"/>
                  </a:lnTo>
                  <a:lnTo>
                    <a:pt x="1773" y="1733"/>
                  </a:lnTo>
                  <a:lnTo>
                    <a:pt x="1727" y="1764"/>
                  </a:lnTo>
                  <a:lnTo>
                    <a:pt x="1676" y="1787"/>
                  </a:lnTo>
                  <a:lnTo>
                    <a:pt x="1622" y="1810"/>
                  </a:lnTo>
                  <a:lnTo>
                    <a:pt x="1562" y="1824"/>
                  </a:lnTo>
                  <a:lnTo>
                    <a:pt x="1502" y="1844"/>
                  </a:lnTo>
                  <a:lnTo>
                    <a:pt x="1437" y="1852"/>
                  </a:lnTo>
                  <a:lnTo>
                    <a:pt x="1374" y="1855"/>
                  </a:lnTo>
                  <a:lnTo>
                    <a:pt x="1314" y="1867"/>
                  </a:lnTo>
                  <a:lnTo>
                    <a:pt x="1246" y="1875"/>
                  </a:lnTo>
                  <a:lnTo>
                    <a:pt x="1186" y="1890"/>
                  </a:lnTo>
                  <a:lnTo>
                    <a:pt x="1126" y="1898"/>
                  </a:lnTo>
                  <a:lnTo>
                    <a:pt x="1066" y="1915"/>
                  </a:lnTo>
                  <a:lnTo>
                    <a:pt x="1012" y="1938"/>
                  </a:lnTo>
                  <a:lnTo>
                    <a:pt x="989" y="1949"/>
                  </a:lnTo>
                  <a:lnTo>
                    <a:pt x="963" y="1961"/>
                  </a:lnTo>
                  <a:lnTo>
                    <a:pt x="946" y="1975"/>
                  </a:lnTo>
                  <a:lnTo>
                    <a:pt x="929" y="1989"/>
                  </a:lnTo>
                  <a:lnTo>
                    <a:pt x="909" y="2009"/>
                  </a:lnTo>
                  <a:lnTo>
                    <a:pt x="886" y="2021"/>
                  </a:lnTo>
                  <a:lnTo>
                    <a:pt x="872" y="2041"/>
                  </a:lnTo>
                  <a:lnTo>
                    <a:pt x="858" y="2055"/>
                  </a:lnTo>
                  <a:lnTo>
                    <a:pt x="841" y="1989"/>
                  </a:lnTo>
                  <a:lnTo>
                    <a:pt x="818" y="1927"/>
                  </a:lnTo>
                  <a:lnTo>
                    <a:pt x="804" y="1855"/>
                  </a:lnTo>
                  <a:lnTo>
                    <a:pt x="801" y="1787"/>
                  </a:lnTo>
                  <a:lnTo>
                    <a:pt x="795" y="1719"/>
                  </a:lnTo>
                  <a:lnTo>
                    <a:pt x="801" y="1656"/>
                  </a:lnTo>
                  <a:lnTo>
                    <a:pt x="818" y="1587"/>
                  </a:lnTo>
                  <a:lnTo>
                    <a:pt x="846" y="1528"/>
                  </a:lnTo>
                  <a:lnTo>
                    <a:pt x="886" y="1476"/>
                  </a:lnTo>
                  <a:lnTo>
                    <a:pt x="929" y="1439"/>
                  </a:lnTo>
                  <a:lnTo>
                    <a:pt x="983" y="1408"/>
                  </a:lnTo>
                  <a:lnTo>
                    <a:pt x="1037" y="1379"/>
                  </a:lnTo>
                  <a:lnTo>
                    <a:pt x="1097" y="1357"/>
                  </a:lnTo>
                  <a:lnTo>
                    <a:pt x="1151" y="1339"/>
                  </a:lnTo>
                  <a:lnTo>
                    <a:pt x="1217" y="1319"/>
                  </a:lnTo>
                  <a:lnTo>
                    <a:pt x="1271" y="1297"/>
                  </a:lnTo>
                  <a:lnTo>
                    <a:pt x="1317" y="1274"/>
                  </a:lnTo>
                  <a:lnTo>
                    <a:pt x="1360" y="1251"/>
                  </a:lnTo>
                  <a:lnTo>
                    <a:pt x="1397" y="1220"/>
                  </a:lnTo>
                  <a:lnTo>
                    <a:pt x="1428" y="1188"/>
                  </a:lnTo>
                  <a:lnTo>
                    <a:pt x="1459" y="1151"/>
                  </a:lnTo>
                  <a:lnTo>
                    <a:pt x="1488" y="1114"/>
                  </a:lnTo>
                  <a:lnTo>
                    <a:pt x="1516" y="1077"/>
                  </a:lnTo>
                  <a:lnTo>
                    <a:pt x="1539" y="1046"/>
                  </a:lnTo>
                  <a:lnTo>
                    <a:pt x="1556" y="1023"/>
                  </a:lnTo>
                  <a:lnTo>
                    <a:pt x="1576" y="1009"/>
                  </a:lnTo>
                  <a:lnTo>
                    <a:pt x="1599" y="989"/>
                  </a:lnTo>
                  <a:lnTo>
                    <a:pt x="1616" y="977"/>
                  </a:lnTo>
                  <a:lnTo>
                    <a:pt x="1639" y="966"/>
                  </a:lnTo>
                  <a:lnTo>
                    <a:pt x="1667" y="949"/>
                  </a:lnTo>
                  <a:lnTo>
                    <a:pt x="1685" y="940"/>
                  </a:lnTo>
                  <a:lnTo>
                    <a:pt x="1707" y="926"/>
                  </a:lnTo>
                  <a:lnTo>
                    <a:pt x="1670" y="929"/>
                  </a:lnTo>
                  <a:lnTo>
                    <a:pt x="1639" y="940"/>
                  </a:lnTo>
                  <a:lnTo>
                    <a:pt x="1610" y="955"/>
                  </a:lnTo>
                  <a:lnTo>
                    <a:pt x="1585" y="972"/>
                  </a:lnTo>
                  <a:lnTo>
                    <a:pt x="1553" y="995"/>
                  </a:lnTo>
                  <a:lnTo>
                    <a:pt x="1528" y="1017"/>
                  </a:lnTo>
                  <a:lnTo>
                    <a:pt x="1502" y="1034"/>
                  </a:lnTo>
                  <a:lnTo>
                    <a:pt x="1479" y="1063"/>
                  </a:lnTo>
                  <a:lnTo>
                    <a:pt x="1459" y="1086"/>
                  </a:lnTo>
                  <a:lnTo>
                    <a:pt x="1437" y="1109"/>
                  </a:lnTo>
                  <a:lnTo>
                    <a:pt x="1411" y="1129"/>
                  </a:lnTo>
                  <a:lnTo>
                    <a:pt x="1382" y="1146"/>
                  </a:lnTo>
                  <a:lnTo>
                    <a:pt x="1354" y="1160"/>
                  </a:lnTo>
                  <a:lnTo>
                    <a:pt x="1328" y="1174"/>
                  </a:lnTo>
                  <a:lnTo>
                    <a:pt x="1300" y="1188"/>
                  </a:lnTo>
                  <a:lnTo>
                    <a:pt x="1271" y="1197"/>
                  </a:lnTo>
                  <a:lnTo>
                    <a:pt x="1240" y="1205"/>
                  </a:lnTo>
                  <a:lnTo>
                    <a:pt x="1208" y="1214"/>
                  </a:lnTo>
                  <a:lnTo>
                    <a:pt x="1180" y="1223"/>
                  </a:lnTo>
                  <a:lnTo>
                    <a:pt x="1143" y="1228"/>
                  </a:lnTo>
                  <a:lnTo>
                    <a:pt x="1117" y="1237"/>
                  </a:lnTo>
                  <a:lnTo>
                    <a:pt x="1083" y="1245"/>
                  </a:lnTo>
                  <a:lnTo>
                    <a:pt x="1057" y="1251"/>
                  </a:lnTo>
                  <a:lnTo>
                    <a:pt x="1023" y="1260"/>
                  </a:lnTo>
                  <a:lnTo>
                    <a:pt x="1060" y="1200"/>
                  </a:lnTo>
                  <a:lnTo>
                    <a:pt x="1089" y="1137"/>
                  </a:lnTo>
                  <a:lnTo>
                    <a:pt x="1112" y="1072"/>
                  </a:lnTo>
                  <a:lnTo>
                    <a:pt x="1126" y="1003"/>
                  </a:lnTo>
                  <a:lnTo>
                    <a:pt x="1140" y="935"/>
                  </a:lnTo>
                  <a:lnTo>
                    <a:pt x="1140" y="861"/>
                  </a:lnTo>
                  <a:lnTo>
                    <a:pt x="1140" y="792"/>
                  </a:lnTo>
                  <a:lnTo>
                    <a:pt x="1129" y="724"/>
                  </a:lnTo>
                  <a:lnTo>
                    <a:pt x="1112" y="641"/>
                  </a:lnTo>
                  <a:lnTo>
                    <a:pt x="1074" y="564"/>
                  </a:lnTo>
                  <a:lnTo>
                    <a:pt x="1037" y="490"/>
                  </a:lnTo>
                  <a:lnTo>
                    <a:pt x="1000" y="413"/>
                  </a:lnTo>
                  <a:lnTo>
                    <a:pt x="975" y="333"/>
                  </a:lnTo>
                  <a:lnTo>
                    <a:pt x="960" y="256"/>
                  </a:lnTo>
                  <a:lnTo>
                    <a:pt x="969" y="179"/>
                  </a:lnTo>
                  <a:lnTo>
                    <a:pt x="1006" y="97"/>
                  </a:lnTo>
                  <a:lnTo>
                    <a:pt x="1020" y="77"/>
                  </a:lnTo>
                  <a:lnTo>
                    <a:pt x="1037" y="60"/>
                  </a:lnTo>
                  <a:lnTo>
                    <a:pt x="1057" y="45"/>
                  </a:lnTo>
                  <a:lnTo>
                    <a:pt x="1074" y="31"/>
                  </a:lnTo>
                  <a:lnTo>
                    <a:pt x="1097" y="17"/>
                  </a:lnTo>
                  <a:lnTo>
                    <a:pt x="1117" y="14"/>
                  </a:lnTo>
                  <a:lnTo>
                    <a:pt x="1140" y="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49" name="Google Shape;249;p45"/>
            <p:cNvSpPr/>
            <p:nvPr/>
          </p:nvSpPr>
          <p:spPr>
            <a:xfrm>
              <a:off x="3368" y="1427"/>
              <a:ext cx="188" cy="197"/>
            </a:xfrm>
            <a:custGeom>
              <a:rect b="b" l="l" r="r" t="t"/>
              <a:pathLst>
                <a:path extrusionOk="0" h="197" w="188">
                  <a:moveTo>
                    <a:pt x="188" y="197"/>
                  </a:moveTo>
                  <a:lnTo>
                    <a:pt x="176" y="165"/>
                  </a:lnTo>
                  <a:lnTo>
                    <a:pt x="159" y="137"/>
                  </a:lnTo>
                  <a:lnTo>
                    <a:pt x="139" y="111"/>
                  </a:lnTo>
                  <a:lnTo>
                    <a:pt x="114" y="83"/>
                  </a:lnTo>
                  <a:lnTo>
                    <a:pt x="91" y="60"/>
                  </a:lnTo>
                  <a:lnTo>
                    <a:pt x="62" y="37"/>
                  </a:lnTo>
                  <a:lnTo>
                    <a:pt x="31" y="17"/>
                  </a:lnTo>
                  <a:lnTo>
                    <a:pt x="0" y="0"/>
                  </a:lnTo>
                  <a:lnTo>
                    <a:pt x="0" y="37"/>
                  </a:lnTo>
                  <a:lnTo>
                    <a:pt x="0" y="69"/>
                  </a:lnTo>
                  <a:lnTo>
                    <a:pt x="2" y="100"/>
                  </a:lnTo>
                  <a:lnTo>
                    <a:pt x="22" y="134"/>
                  </a:lnTo>
                  <a:lnTo>
                    <a:pt x="34" y="145"/>
                  </a:lnTo>
                  <a:lnTo>
                    <a:pt x="54" y="160"/>
                  </a:lnTo>
                  <a:lnTo>
                    <a:pt x="71" y="174"/>
                  </a:lnTo>
                  <a:lnTo>
                    <a:pt x="94" y="183"/>
                  </a:lnTo>
                  <a:lnTo>
                    <a:pt x="114" y="188"/>
                  </a:lnTo>
                  <a:lnTo>
                    <a:pt x="136" y="194"/>
                  </a:lnTo>
                  <a:lnTo>
                    <a:pt x="162" y="197"/>
                  </a:lnTo>
                  <a:lnTo>
                    <a:pt x="188" y="197"/>
                  </a:lnTo>
                  <a:close/>
                </a:path>
              </a:pathLst>
            </a:custGeom>
            <a:solidFill>
              <a:srgbClr val="F9BEB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0" name="Google Shape;250;p45"/>
            <p:cNvSpPr/>
            <p:nvPr/>
          </p:nvSpPr>
          <p:spPr>
            <a:xfrm>
              <a:off x="3368" y="1427"/>
              <a:ext cx="188" cy="197"/>
            </a:xfrm>
            <a:custGeom>
              <a:rect b="b" l="l" r="r" t="t"/>
              <a:pathLst>
                <a:path extrusionOk="0" h="197" w="188">
                  <a:moveTo>
                    <a:pt x="188" y="197"/>
                  </a:moveTo>
                  <a:lnTo>
                    <a:pt x="176" y="165"/>
                  </a:lnTo>
                  <a:lnTo>
                    <a:pt x="159" y="137"/>
                  </a:lnTo>
                  <a:lnTo>
                    <a:pt x="139" y="111"/>
                  </a:lnTo>
                  <a:lnTo>
                    <a:pt x="114" y="83"/>
                  </a:lnTo>
                  <a:lnTo>
                    <a:pt x="91" y="60"/>
                  </a:lnTo>
                  <a:lnTo>
                    <a:pt x="62" y="37"/>
                  </a:lnTo>
                  <a:lnTo>
                    <a:pt x="31" y="17"/>
                  </a:lnTo>
                  <a:lnTo>
                    <a:pt x="0" y="0"/>
                  </a:lnTo>
                  <a:lnTo>
                    <a:pt x="0" y="37"/>
                  </a:lnTo>
                  <a:lnTo>
                    <a:pt x="0" y="69"/>
                  </a:lnTo>
                  <a:lnTo>
                    <a:pt x="2" y="100"/>
                  </a:lnTo>
                  <a:lnTo>
                    <a:pt x="22" y="134"/>
                  </a:lnTo>
                  <a:lnTo>
                    <a:pt x="34" y="145"/>
                  </a:lnTo>
                  <a:lnTo>
                    <a:pt x="54" y="160"/>
                  </a:lnTo>
                  <a:lnTo>
                    <a:pt x="71" y="174"/>
                  </a:lnTo>
                  <a:lnTo>
                    <a:pt x="94" y="183"/>
                  </a:lnTo>
                  <a:lnTo>
                    <a:pt x="114" y="188"/>
                  </a:lnTo>
                  <a:lnTo>
                    <a:pt x="136" y="194"/>
                  </a:lnTo>
                  <a:lnTo>
                    <a:pt x="162" y="197"/>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1" name="Google Shape;251;p45"/>
            <p:cNvSpPr/>
            <p:nvPr/>
          </p:nvSpPr>
          <p:spPr>
            <a:xfrm>
              <a:off x="3881" y="1450"/>
              <a:ext cx="151" cy="345"/>
            </a:xfrm>
            <a:custGeom>
              <a:rect b="b" l="l" r="r" t="t"/>
              <a:pathLst>
                <a:path extrusionOk="0" h="345" w="151">
                  <a:moveTo>
                    <a:pt x="131" y="239"/>
                  </a:moveTo>
                  <a:lnTo>
                    <a:pt x="151" y="205"/>
                  </a:lnTo>
                  <a:lnTo>
                    <a:pt x="151" y="142"/>
                  </a:lnTo>
                  <a:lnTo>
                    <a:pt x="137" y="114"/>
                  </a:lnTo>
                  <a:lnTo>
                    <a:pt x="122" y="83"/>
                  </a:lnTo>
                  <a:lnTo>
                    <a:pt x="108" y="54"/>
                  </a:lnTo>
                  <a:lnTo>
                    <a:pt x="99" y="28"/>
                  </a:lnTo>
                  <a:lnTo>
                    <a:pt x="91" y="0"/>
                  </a:lnTo>
                  <a:lnTo>
                    <a:pt x="82" y="14"/>
                  </a:lnTo>
                  <a:lnTo>
                    <a:pt x="74" y="31"/>
                  </a:lnTo>
                  <a:lnTo>
                    <a:pt x="60" y="46"/>
                  </a:lnTo>
                  <a:lnTo>
                    <a:pt x="45" y="60"/>
                  </a:lnTo>
                  <a:lnTo>
                    <a:pt x="31" y="74"/>
                  </a:lnTo>
                  <a:lnTo>
                    <a:pt x="23" y="88"/>
                  </a:lnTo>
                  <a:lnTo>
                    <a:pt x="14" y="100"/>
                  </a:lnTo>
                  <a:lnTo>
                    <a:pt x="3" y="120"/>
                  </a:lnTo>
                  <a:lnTo>
                    <a:pt x="0" y="151"/>
                  </a:lnTo>
                  <a:lnTo>
                    <a:pt x="0" y="182"/>
                  </a:lnTo>
                  <a:lnTo>
                    <a:pt x="0" y="217"/>
                  </a:lnTo>
                  <a:lnTo>
                    <a:pt x="14" y="242"/>
                  </a:lnTo>
                  <a:lnTo>
                    <a:pt x="25" y="276"/>
                  </a:lnTo>
                  <a:lnTo>
                    <a:pt x="45" y="299"/>
                  </a:lnTo>
                  <a:lnTo>
                    <a:pt x="68" y="325"/>
                  </a:lnTo>
                  <a:lnTo>
                    <a:pt x="97" y="345"/>
                  </a:lnTo>
                  <a:lnTo>
                    <a:pt x="85" y="316"/>
                  </a:lnTo>
                  <a:lnTo>
                    <a:pt x="97" y="288"/>
                  </a:lnTo>
                  <a:lnTo>
                    <a:pt x="114" y="262"/>
                  </a:lnTo>
                  <a:lnTo>
                    <a:pt x="131" y="239"/>
                  </a:lnTo>
                  <a:close/>
                </a:path>
              </a:pathLst>
            </a:custGeom>
            <a:solidFill>
              <a:srgbClr val="B179B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2" name="Google Shape;252;p45"/>
            <p:cNvSpPr/>
            <p:nvPr/>
          </p:nvSpPr>
          <p:spPr>
            <a:xfrm>
              <a:off x="3881" y="1450"/>
              <a:ext cx="151" cy="345"/>
            </a:xfrm>
            <a:custGeom>
              <a:rect b="b" l="l" r="r" t="t"/>
              <a:pathLst>
                <a:path extrusionOk="0" h="345" w="151">
                  <a:moveTo>
                    <a:pt x="131" y="239"/>
                  </a:moveTo>
                  <a:lnTo>
                    <a:pt x="151" y="205"/>
                  </a:lnTo>
                  <a:lnTo>
                    <a:pt x="151" y="142"/>
                  </a:lnTo>
                  <a:lnTo>
                    <a:pt x="137" y="114"/>
                  </a:lnTo>
                  <a:lnTo>
                    <a:pt x="122" y="83"/>
                  </a:lnTo>
                  <a:lnTo>
                    <a:pt x="108" y="54"/>
                  </a:lnTo>
                  <a:lnTo>
                    <a:pt x="99" y="28"/>
                  </a:lnTo>
                  <a:lnTo>
                    <a:pt x="91" y="0"/>
                  </a:lnTo>
                  <a:lnTo>
                    <a:pt x="82" y="14"/>
                  </a:lnTo>
                  <a:lnTo>
                    <a:pt x="74" y="31"/>
                  </a:lnTo>
                  <a:lnTo>
                    <a:pt x="60" y="46"/>
                  </a:lnTo>
                  <a:lnTo>
                    <a:pt x="45" y="60"/>
                  </a:lnTo>
                  <a:lnTo>
                    <a:pt x="31" y="74"/>
                  </a:lnTo>
                  <a:lnTo>
                    <a:pt x="23" y="88"/>
                  </a:lnTo>
                  <a:lnTo>
                    <a:pt x="14" y="100"/>
                  </a:lnTo>
                  <a:lnTo>
                    <a:pt x="3" y="120"/>
                  </a:lnTo>
                  <a:lnTo>
                    <a:pt x="0" y="151"/>
                  </a:lnTo>
                  <a:lnTo>
                    <a:pt x="0" y="182"/>
                  </a:lnTo>
                  <a:lnTo>
                    <a:pt x="0" y="217"/>
                  </a:lnTo>
                  <a:lnTo>
                    <a:pt x="14" y="242"/>
                  </a:lnTo>
                  <a:lnTo>
                    <a:pt x="25" y="276"/>
                  </a:lnTo>
                  <a:lnTo>
                    <a:pt x="45" y="299"/>
                  </a:lnTo>
                  <a:lnTo>
                    <a:pt x="68" y="325"/>
                  </a:lnTo>
                  <a:lnTo>
                    <a:pt x="97" y="345"/>
                  </a:lnTo>
                  <a:lnTo>
                    <a:pt x="85" y="316"/>
                  </a:lnTo>
                  <a:lnTo>
                    <a:pt x="97" y="288"/>
                  </a:lnTo>
                  <a:lnTo>
                    <a:pt x="114" y="262"/>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3" name="Google Shape;253;p45"/>
            <p:cNvSpPr/>
            <p:nvPr/>
          </p:nvSpPr>
          <p:spPr>
            <a:xfrm>
              <a:off x="4271" y="578"/>
              <a:ext cx="123" cy="279"/>
            </a:xfrm>
            <a:custGeom>
              <a:rect b="b" l="l" r="r" t="t"/>
              <a:pathLst>
                <a:path extrusionOk="0" h="279" w="123">
                  <a:moveTo>
                    <a:pt x="109" y="194"/>
                  </a:moveTo>
                  <a:lnTo>
                    <a:pt x="123" y="142"/>
                  </a:lnTo>
                  <a:lnTo>
                    <a:pt x="114" y="91"/>
                  </a:lnTo>
                  <a:lnTo>
                    <a:pt x="94" y="45"/>
                  </a:lnTo>
                  <a:lnTo>
                    <a:pt x="77" y="0"/>
                  </a:lnTo>
                  <a:lnTo>
                    <a:pt x="63" y="28"/>
                  </a:lnTo>
                  <a:lnTo>
                    <a:pt x="40" y="45"/>
                  </a:lnTo>
                  <a:lnTo>
                    <a:pt x="17" y="68"/>
                  </a:lnTo>
                  <a:lnTo>
                    <a:pt x="3" y="97"/>
                  </a:lnTo>
                  <a:lnTo>
                    <a:pt x="0" y="119"/>
                  </a:lnTo>
                  <a:lnTo>
                    <a:pt x="0" y="148"/>
                  </a:lnTo>
                  <a:lnTo>
                    <a:pt x="3" y="171"/>
                  </a:lnTo>
                  <a:lnTo>
                    <a:pt x="9" y="196"/>
                  </a:lnTo>
                  <a:lnTo>
                    <a:pt x="23" y="222"/>
                  </a:lnTo>
                  <a:lnTo>
                    <a:pt x="40" y="245"/>
                  </a:lnTo>
                  <a:lnTo>
                    <a:pt x="54" y="262"/>
                  </a:lnTo>
                  <a:lnTo>
                    <a:pt x="77" y="279"/>
                  </a:lnTo>
                  <a:lnTo>
                    <a:pt x="72" y="253"/>
                  </a:lnTo>
                  <a:lnTo>
                    <a:pt x="83" y="231"/>
                  </a:lnTo>
                  <a:lnTo>
                    <a:pt x="94" y="211"/>
                  </a:lnTo>
                  <a:lnTo>
                    <a:pt x="109" y="194"/>
                  </a:lnTo>
                  <a:close/>
                </a:path>
              </a:pathLst>
            </a:custGeom>
            <a:solidFill>
              <a:srgbClr val="F78D2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4" name="Google Shape;254;p45"/>
            <p:cNvSpPr/>
            <p:nvPr/>
          </p:nvSpPr>
          <p:spPr>
            <a:xfrm>
              <a:off x="4271" y="578"/>
              <a:ext cx="123" cy="279"/>
            </a:xfrm>
            <a:custGeom>
              <a:rect b="b" l="l" r="r" t="t"/>
              <a:pathLst>
                <a:path extrusionOk="0" h="279" w="123">
                  <a:moveTo>
                    <a:pt x="109" y="194"/>
                  </a:moveTo>
                  <a:lnTo>
                    <a:pt x="123" y="142"/>
                  </a:lnTo>
                  <a:lnTo>
                    <a:pt x="114" y="91"/>
                  </a:lnTo>
                  <a:lnTo>
                    <a:pt x="94" y="45"/>
                  </a:lnTo>
                  <a:lnTo>
                    <a:pt x="77" y="0"/>
                  </a:lnTo>
                  <a:lnTo>
                    <a:pt x="63" y="28"/>
                  </a:lnTo>
                  <a:lnTo>
                    <a:pt x="40" y="45"/>
                  </a:lnTo>
                  <a:lnTo>
                    <a:pt x="17" y="68"/>
                  </a:lnTo>
                  <a:lnTo>
                    <a:pt x="3" y="97"/>
                  </a:lnTo>
                  <a:lnTo>
                    <a:pt x="0" y="119"/>
                  </a:lnTo>
                  <a:lnTo>
                    <a:pt x="0" y="148"/>
                  </a:lnTo>
                  <a:lnTo>
                    <a:pt x="3" y="171"/>
                  </a:lnTo>
                  <a:lnTo>
                    <a:pt x="9" y="196"/>
                  </a:lnTo>
                  <a:lnTo>
                    <a:pt x="23" y="222"/>
                  </a:lnTo>
                  <a:lnTo>
                    <a:pt x="40" y="245"/>
                  </a:lnTo>
                  <a:lnTo>
                    <a:pt x="54" y="262"/>
                  </a:lnTo>
                  <a:lnTo>
                    <a:pt x="77" y="279"/>
                  </a:lnTo>
                  <a:lnTo>
                    <a:pt x="72" y="253"/>
                  </a:lnTo>
                  <a:lnTo>
                    <a:pt x="83" y="231"/>
                  </a:lnTo>
                  <a:lnTo>
                    <a:pt x="94" y="211"/>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5" name="Google Shape;255;p45"/>
            <p:cNvSpPr/>
            <p:nvPr/>
          </p:nvSpPr>
          <p:spPr>
            <a:xfrm>
              <a:off x="3393" y="1977"/>
              <a:ext cx="479" cy="151"/>
            </a:xfrm>
            <a:custGeom>
              <a:rect b="b" l="l" r="r" t="t"/>
              <a:pathLst>
                <a:path extrusionOk="0" h="151" w="479">
                  <a:moveTo>
                    <a:pt x="479" y="6"/>
                  </a:moveTo>
                  <a:lnTo>
                    <a:pt x="451" y="6"/>
                  </a:lnTo>
                  <a:lnTo>
                    <a:pt x="428" y="9"/>
                  </a:lnTo>
                  <a:lnTo>
                    <a:pt x="399" y="9"/>
                  </a:lnTo>
                  <a:lnTo>
                    <a:pt x="374" y="6"/>
                  </a:lnTo>
                  <a:lnTo>
                    <a:pt x="345" y="6"/>
                  </a:lnTo>
                  <a:lnTo>
                    <a:pt x="322" y="0"/>
                  </a:lnTo>
                  <a:lnTo>
                    <a:pt x="294" y="0"/>
                  </a:lnTo>
                  <a:lnTo>
                    <a:pt x="271" y="0"/>
                  </a:lnTo>
                  <a:lnTo>
                    <a:pt x="231" y="6"/>
                  </a:lnTo>
                  <a:lnTo>
                    <a:pt x="194" y="14"/>
                  </a:lnTo>
                  <a:lnTo>
                    <a:pt x="157" y="29"/>
                  </a:lnTo>
                  <a:lnTo>
                    <a:pt x="126" y="43"/>
                  </a:lnTo>
                  <a:lnTo>
                    <a:pt x="97" y="54"/>
                  </a:lnTo>
                  <a:lnTo>
                    <a:pt x="60" y="69"/>
                  </a:lnTo>
                  <a:lnTo>
                    <a:pt x="32" y="83"/>
                  </a:lnTo>
                  <a:lnTo>
                    <a:pt x="0" y="97"/>
                  </a:lnTo>
                  <a:lnTo>
                    <a:pt x="23" y="106"/>
                  </a:lnTo>
                  <a:lnTo>
                    <a:pt x="46" y="114"/>
                  </a:lnTo>
                  <a:lnTo>
                    <a:pt x="74" y="120"/>
                  </a:lnTo>
                  <a:lnTo>
                    <a:pt x="97" y="123"/>
                  </a:lnTo>
                  <a:lnTo>
                    <a:pt x="126" y="134"/>
                  </a:lnTo>
                  <a:lnTo>
                    <a:pt x="148" y="137"/>
                  </a:lnTo>
                  <a:lnTo>
                    <a:pt x="174" y="143"/>
                  </a:lnTo>
                  <a:lnTo>
                    <a:pt x="203" y="148"/>
                  </a:lnTo>
                  <a:lnTo>
                    <a:pt x="243" y="151"/>
                  </a:lnTo>
                  <a:lnTo>
                    <a:pt x="285" y="143"/>
                  </a:lnTo>
                  <a:lnTo>
                    <a:pt x="322" y="128"/>
                  </a:lnTo>
                  <a:lnTo>
                    <a:pt x="359" y="111"/>
                  </a:lnTo>
                  <a:lnTo>
                    <a:pt x="385" y="83"/>
                  </a:lnTo>
                  <a:lnTo>
                    <a:pt x="419" y="54"/>
                  </a:lnTo>
                  <a:lnTo>
                    <a:pt x="451" y="29"/>
                  </a:lnTo>
                  <a:lnTo>
                    <a:pt x="479" y="6"/>
                  </a:lnTo>
                  <a:close/>
                </a:path>
              </a:pathLst>
            </a:custGeom>
            <a:solidFill>
              <a:srgbClr val="FDB8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6" name="Google Shape;256;p45"/>
            <p:cNvSpPr/>
            <p:nvPr/>
          </p:nvSpPr>
          <p:spPr>
            <a:xfrm>
              <a:off x="3393" y="1977"/>
              <a:ext cx="479" cy="151"/>
            </a:xfrm>
            <a:custGeom>
              <a:rect b="b" l="l" r="r" t="t"/>
              <a:pathLst>
                <a:path extrusionOk="0" h="151" w="479">
                  <a:moveTo>
                    <a:pt x="479" y="6"/>
                  </a:moveTo>
                  <a:lnTo>
                    <a:pt x="451" y="6"/>
                  </a:lnTo>
                  <a:lnTo>
                    <a:pt x="428" y="9"/>
                  </a:lnTo>
                  <a:lnTo>
                    <a:pt x="399" y="9"/>
                  </a:lnTo>
                  <a:lnTo>
                    <a:pt x="374" y="6"/>
                  </a:lnTo>
                  <a:lnTo>
                    <a:pt x="345" y="6"/>
                  </a:lnTo>
                  <a:lnTo>
                    <a:pt x="322" y="0"/>
                  </a:lnTo>
                  <a:lnTo>
                    <a:pt x="294" y="0"/>
                  </a:lnTo>
                  <a:lnTo>
                    <a:pt x="271" y="0"/>
                  </a:lnTo>
                  <a:lnTo>
                    <a:pt x="231" y="6"/>
                  </a:lnTo>
                  <a:lnTo>
                    <a:pt x="194" y="14"/>
                  </a:lnTo>
                  <a:lnTo>
                    <a:pt x="157" y="29"/>
                  </a:lnTo>
                  <a:lnTo>
                    <a:pt x="126" y="43"/>
                  </a:lnTo>
                  <a:lnTo>
                    <a:pt x="97" y="54"/>
                  </a:lnTo>
                  <a:lnTo>
                    <a:pt x="60" y="69"/>
                  </a:lnTo>
                  <a:lnTo>
                    <a:pt x="32" y="83"/>
                  </a:lnTo>
                  <a:lnTo>
                    <a:pt x="0" y="97"/>
                  </a:lnTo>
                  <a:lnTo>
                    <a:pt x="23" y="106"/>
                  </a:lnTo>
                  <a:lnTo>
                    <a:pt x="46" y="114"/>
                  </a:lnTo>
                  <a:lnTo>
                    <a:pt x="74" y="120"/>
                  </a:lnTo>
                  <a:lnTo>
                    <a:pt x="97" y="123"/>
                  </a:lnTo>
                  <a:lnTo>
                    <a:pt x="126" y="134"/>
                  </a:lnTo>
                  <a:lnTo>
                    <a:pt x="148" y="137"/>
                  </a:lnTo>
                  <a:lnTo>
                    <a:pt x="174" y="143"/>
                  </a:lnTo>
                  <a:lnTo>
                    <a:pt x="203" y="148"/>
                  </a:lnTo>
                  <a:lnTo>
                    <a:pt x="243" y="151"/>
                  </a:lnTo>
                  <a:lnTo>
                    <a:pt x="285" y="143"/>
                  </a:lnTo>
                  <a:lnTo>
                    <a:pt x="322" y="128"/>
                  </a:lnTo>
                  <a:lnTo>
                    <a:pt x="359" y="111"/>
                  </a:lnTo>
                  <a:lnTo>
                    <a:pt x="385" y="83"/>
                  </a:lnTo>
                  <a:lnTo>
                    <a:pt x="419" y="54"/>
                  </a:lnTo>
                  <a:lnTo>
                    <a:pt x="451" y="29"/>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7" name="Google Shape;257;p45"/>
            <p:cNvSpPr/>
            <p:nvPr/>
          </p:nvSpPr>
          <p:spPr>
            <a:xfrm>
              <a:off x="5494" y="1766"/>
              <a:ext cx="277" cy="120"/>
            </a:xfrm>
            <a:custGeom>
              <a:rect b="b" l="l" r="r" t="t"/>
              <a:pathLst>
                <a:path extrusionOk="0" h="120" w="277">
                  <a:moveTo>
                    <a:pt x="0" y="89"/>
                  </a:moveTo>
                  <a:lnTo>
                    <a:pt x="29" y="66"/>
                  </a:lnTo>
                  <a:lnTo>
                    <a:pt x="60" y="52"/>
                  </a:lnTo>
                  <a:lnTo>
                    <a:pt x="94" y="37"/>
                  </a:lnTo>
                  <a:lnTo>
                    <a:pt x="129" y="23"/>
                  </a:lnTo>
                  <a:lnTo>
                    <a:pt x="163" y="15"/>
                  </a:lnTo>
                  <a:lnTo>
                    <a:pt x="203" y="6"/>
                  </a:lnTo>
                  <a:lnTo>
                    <a:pt x="240" y="6"/>
                  </a:lnTo>
                  <a:lnTo>
                    <a:pt x="277" y="0"/>
                  </a:lnTo>
                  <a:lnTo>
                    <a:pt x="268" y="15"/>
                  </a:lnTo>
                  <a:lnTo>
                    <a:pt x="260" y="32"/>
                  </a:lnTo>
                  <a:lnTo>
                    <a:pt x="248" y="46"/>
                  </a:lnTo>
                  <a:lnTo>
                    <a:pt x="240" y="60"/>
                  </a:lnTo>
                  <a:lnTo>
                    <a:pt x="226" y="74"/>
                  </a:lnTo>
                  <a:lnTo>
                    <a:pt x="211" y="89"/>
                  </a:lnTo>
                  <a:lnTo>
                    <a:pt x="200" y="97"/>
                  </a:lnTo>
                  <a:lnTo>
                    <a:pt x="186" y="106"/>
                  </a:lnTo>
                  <a:lnTo>
                    <a:pt x="163" y="114"/>
                  </a:lnTo>
                  <a:lnTo>
                    <a:pt x="140" y="120"/>
                  </a:lnTo>
                  <a:lnTo>
                    <a:pt x="117" y="120"/>
                  </a:lnTo>
                  <a:lnTo>
                    <a:pt x="94" y="120"/>
                  </a:lnTo>
                  <a:lnTo>
                    <a:pt x="72" y="114"/>
                  </a:lnTo>
                  <a:lnTo>
                    <a:pt x="46" y="106"/>
                  </a:lnTo>
                  <a:lnTo>
                    <a:pt x="23" y="97"/>
                  </a:lnTo>
                  <a:lnTo>
                    <a:pt x="0" y="89"/>
                  </a:lnTo>
                  <a:close/>
                </a:path>
              </a:pathLst>
            </a:custGeom>
            <a:solidFill>
              <a:srgbClr val="00B14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8" name="Google Shape;258;p45"/>
            <p:cNvSpPr/>
            <p:nvPr/>
          </p:nvSpPr>
          <p:spPr>
            <a:xfrm>
              <a:off x="5494" y="1766"/>
              <a:ext cx="277" cy="120"/>
            </a:xfrm>
            <a:custGeom>
              <a:rect b="b" l="l" r="r" t="t"/>
              <a:pathLst>
                <a:path extrusionOk="0" h="120" w="277">
                  <a:moveTo>
                    <a:pt x="0" y="89"/>
                  </a:moveTo>
                  <a:lnTo>
                    <a:pt x="29" y="66"/>
                  </a:lnTo>
                  <a:lnTo>
                    <a:pt x="60" y="52"/>
                  </a:lnTo>
                  <a:lnTo>
                    <a:pt x="94" y="37"/>
                  </a:lnTo>
                  <a:lnTo>
                    <a:pt x="129" y="23"/>
                  </a:lnTo>
                  <a:lnTo>
                    <a:pt x="163" y="15"/>
                  </a:lnTo>
                  <a:lnTo>
                    <a:pt x="203" y="6"/>
                  </a:lnTo>
                  <a:lnTo>
                    <a:pt x="240" y="6"/>
                  </a:lnTo>
                  <a:lnTo>
                    <a:pt x="277" y="0"/>
                  </a:lnTo>
                  <a:lnTo>
                    <a:pt x="268" y="15"/>
                  </a:lnTo>
                  <a:lnTo>
                    <a:pt x="260" y="32"/>
                  </a:lnTo>
                  <a:lnTo>
                    <a:pt x="248" y="46"/>
                  </a:lnTo>
                  <a:lnTo>
                    <a:pt x="240" y="60"/>
                  </a:lnTo>
                  <a:lnTo>
                    <a:pt x="226" y="74"/>
                  </a:lnTo>
                  <a:lnTo>
                    <a:pt x="211" y="89"/>
                  </a:lnTo>
                  <a:lnTo>
                    <a:pt x="200" y="97"/>
                  </a:lnTo>
                  <a:lnTo>
                    <a:pt x="186" y="106"/>
                  </a:lnTo>
                  <a:lnTo>
                    <a:pt x="163" y="114"/>
                  </a:lnTo>
                  <a:lnTo>
                    <a:pt x="140" y="120"/>
                  </a:lnTo>
                  <a:lnTo>
                    <a:pt x="117" y="120"/>
                  </a:lnTo>
                  <a:lnTo>
                    <a:pt x="94" y="120"/>
                  </a:lnTo>
                  <a:lnTo>
                    <a:pt x="72" y="114"/>
                  </a:lnTo>
                  <a:lnTo>
                    <a:pt x="46" y="106"/>
                  </a:lnTo>
                  <a:lnTo>
                    <a:pt x="23" y="97"/>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59" name="Google Shape;259;p45"/>
            <p:cNvSpPr/>
            <p:nvPr/>
          </p:nvSpPr>
          <p:spPr>
            <a:xfrm>
              <a:off x="5363" y="917"/>
              <a:ext cx="177" cy="208"/>
            </a:xfrm>
            <a:custGeom>
              <a:rect b="b" l="l" r="r" t="t"/>
              <a:pathLst>
                <a:path extrusionOk="0" h="208" w="177">
                  <a:moveTo>
                    <a:pt x="174" y="0"/>
                  </a:moveTo>
                  <a:lnTo>
                    <a:pt x="143" y="20"/>
                  </a:lnTo>
                  <a:lnTo>
                    <a:pt x="114" y="37"/>
                  </a:lnTo>
                  <a:lnTo>
                    <a:pt x="86" y="60"/>
                  </a:lnTo>
                  <a:lnTo>
                    <a:pt x="63" y="88"/>
                  </a:lnTo>
                  <a:lnTo>
                    <a:pt x="46" y="117"/>
                  </a:lnTo>
                  <a:lnTo>
                    <a:pt x="26" y="142"/>
                  </a:lnTo>
                  <a:lnTo>
                    <a:pt x="9" y="177"/>
                  </a:lnTo>
                  <a:lnTo>
                    <a:pt x="0" y="208"/>
                  </a:lnTo>
                  <a:lnTo>
                    <a:pt x="17" y="202"/>
                  </a:lnTo>
                  <a:lnTo>
                    <a:pt x="37" y="199"/>
                  </a:lnTo>
                  <a:lnTo>
                    <a:pt x="54" y="194"/>
                  </a:lnTo>
                  <a:lnTo>
                    <a:pt x="71" y="188"/>
                  </a:lnTo>
                  <a:lnTo>
                    <a:pt x="91" y="185"/>
                  </a:lnTo>
                  <a:lnTo>
                    <a:pt x="106" y="180"/>
                  </a:lnTo>
                  <a:lnTo>
                    <a:pt x="123" y="171"/>
                  </a:lnTo>
                  <a:lnTo>
                    <a:pt x="137" y="157"/>
                  </a:lnTo>
                  <a:lnTo>
                    <a:pt x="165" y="125"/>
                  </a:lnTo>
                  <a:lnTo>
                    <a:pt x="177" y="83"/>
                  </a:lnTo>
                  <a:lnTo>
                    <a:pt x="177" y="43"/>
                  </a:lnTo>
                  <a:lnTo>
                    <a:pt x="174" y="0"/>
                  </a:lnTo>
                  <a:close/>
                </a:path>
              </a:pathLst>
            </a:custGeom>
            <a:solidFill>
              <a:srgbClr val="F04F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0" name="Google Shape;260;p45"/>
            <p:cNvSpPr/>
            <p:nvPr/>
          </p:nvSpPr>
          <p:spPr>
            <a:xfrm>
              <a:off x="5363" y="917"/>
              <a:ext cx="177" cy="208"/>
            </a:xfrm>
            <a:custGeom>
              <a:rect b="b" l="l" r="r" t="t"/>
              <a:pathLst>
                <a:path extrusionOk="0" h="208" w="177">
                  <a:moveTo>
                    <a:pt x="174" y="0"/>
                  </a:moveTo>
                  <a:lnTo>
                    <a:pt x="143" y="20"/>
                  </a:lnTo>
                  <a:lnTo>
                    <a:pt x="114" y="37"/>
                  </a:lnTo>
                  <a:lnTo>
                    <a:pt x="86" y="60"/>
                  </a:lnTo>
                  <a:lnTo>
                    <a:pt x="63" y="88"/>
                  </a:lnTo>
                  <a:lnTo>
                    <a:pt x="46" y="117"/>
                  </a:lnTo>
                  <a:lnTo>
                    <a:pt x="26" y="142"/>
                  </a:lnTo>
                  <a:lnTo>
                    <a:pt x="9" y="177"/>
                  </a:lnTo>
                  <a:lnTo>
                    <a:pt x="0" y="208"/>
                  </a:lnTo>
                  <a:lnTo>
                    <a:pt x="17" y="202"/>
                  </a:lnTo>
                  <a:lnTo>
                    <a:pt x="37" y="199"/>
                  </a:lnTo>
                  <a:lnTo>
                    <a:pt x="54" y="194"/>
                  </a:lnTo>
                  <a:lnTo>
                    <a:pt x="71" y="188"/>
                  </a:lnTo>
                  <a:lnTo>
                    <a:pt x="91" y="185"/>
                  </a:lnTo>
                  <a:lnTo>
                    <a:pt x="106" y="180"/>
                  </a:lnTo>
                  <a:lnTo>
                    <a:pt x="123" y="171"/>
                  </a:lnTo>
                  <a:lnTo>
                    <a:pt x="137" y="157"/>
                  </a:lnTo>
                  <a:lnTo>
                    <a:pt x="165" y="125"/>
                  </a:lnTo>
                  <a:lnTo>
                    <a:pt x="177" y="83"/>
                  </a:lnTo>
                  <a:lnTo>
                    <a:pt x="177" y="43"/>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1" name="Google Shape;261;p45"/>
            <p:cNvSpPr/>
            <p:nvPr/>
          </p:nvSpPr>
          <p:spPr>
            <a:xfrm>
              <a:off x="5206" y="1610"/>
              <a:ext cx="112" cy="253"/>
            </a:xfrm>
            <a:custGeom>
              <a:rect b="b" l="l" r="r" t="t"/>
              <a:pathLst>
                <a:path extrusionOk="0" h="253" w="112">
                  <a:moveTo>
                    <a:pt x="32" y="0"/>
                  </a:moveTo>
                  <a:lnTo>
                    <a:pt x="9" y="59"/>
                  </a:lnTo>
                  <a:lnTo>
                    <a:pt x="0" y="125"/>
                  </a:lnTo>
                  <a:lnTo>
                    <a:pt x="6" y="193"/>
                  </a:lnTo>
                  <a:lnTo>
                    <a:pt x="29" y="253"/>
                  </a:lnTo>
                  <a:lnTo>
                    <a:pt x="55" y="230"/>
                  </a:lnTo>
                  <a:lnTo>
                    <a:pt x="77" y="208"/>
                  </a:lnTo>
                  <a:lnTo>
                    <a:pt x="97" y="173"/>
                  </a:lnTo>
                  <a:lnTo>
                    <a:pt x="106" y="148"/>
                  </a:lnTo>
                  <a:lnTo>
                    <a:pt x="112" y="125"/>
                  </a:lnTo>
                  <a:lnTo>
                    <a:pt x="106" y="102"/>
                  </a:lnTo>
                  <a:lnTo>
                    <a:pt x="100" y="82"/>
                  </a:lnTo>
                  <a:lnTo>
                    <a:pt x="92" y="65"/>
                  </a:lnTo>
                  <a:lnTo>
                    <a:pt x="83" y="45"/>
                  </a:lnTo>
                  <a:lnTo>
                    <a:pt x="69" y="34"/>
                  </a:lnTo>
                  <a:lnTo>
                    <a:pt x="52" y="14"/>
                  </a:lnTo>
                  <a:lnTo>
                    <a:pt x="32" y="0"/>
                  </a:lnTo>
                  <a:close/>
                </a:path>
              </a:pathLst>
            </a:custGeom>
            <a:solidFill>
              <a:srgbClr val="F26B4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2" name="Google Shape;262;p45"/>
            <p:cNvSpPr/>
            <p:nvPr/>
          </p:nvSpPr>
          <p:spPr>
            <a:xfrm>
              <a:off x="5206" y="1610"/>
              <a:ext cx="112" cy="253"/>
            </a:xfrm>
            <a:custGeom>
              <a:rect b="b" l="l" r="r" t="t"/>
              <a:pathLst>
                <a:path extrusionOk="0" h="253" w="112">
                  <a:moveTo>
                    <a:pt x="32" y="0"/>
                  </a:moveTo>
                  <a:lnTo>
                    <a:pt x="9" y="59"/>
                  </a:lnTo>
                  <a:lnTo>
                    <a:pt x="0" y="125"/>
                  </a:lnTo>
                  <a:lnTo>
                    <a:pt x="6" y="193"/>
                  </a:lnTo>
                  <a:lnTo>
                    <a:pt x="29" y="253"/>
                  </a:lnTo>
                  <a:lnTo>
                    <a:pt x="55" y="230"/>
                  </a:lnTo>
                  <a:lnTo>
                    <a:pt x="77" y="208"/>
                  </a:lnTo>
                  <a:lnTo>
                    <a:pt x="97" y="173"/>
                  </a:lnTo>
                  <a:lnTo>
                    <a:pt x="106" y="148"/>
                  </a:lnTo>
                  <a:lnTo>
                    <a:pt x="112" y="125"/>
                  </a:lnTo>
                  <a:lnTo>
                    <a:pt x="106" y="102"/>
                  </a:lnTo>
                  <a:lnTo>
                    <a:pt x="100" y="82"/>
                  </a:lnTo>
                  <a:lnTo>
                    <a:pt x="92" y="65"/>
                  </a:lnTo>
                  <a:lnTo>
                    <a:pt x="83" y="45"/>
                  </a:lnTo>
                  <a:lnTo>
                    <a:pt x="69" y="34"/>
                  </a:lnTo>
                  <a:lnTo>
                    <a:pt x="52" y="14"/>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3" name="Google Shape;263;p45"/>
            <p:cNvSpPr/>
            <p:nvPr/>
          </p:nvSpPr>
          <p:spPr>
            <a:xfrm>
              <a:off x="4710" y="1655"/>
              <a:ext cx="166" cy="339"/>
            </a:xfrm>
            <a:custGeom>
              <a:rect b="b" l="l" r="r" t="t"/>
              <a:pathLst>
                <a:path extrusionOk="0" h="339" w="166">
                  <a:moveTo>
                    <a:pt x="9" y="225"/>
                  </a:moveTo>
                  <a:lnTo>
                    <a:pt x="0" y="194"/>
                  </a:lnTo>
                  <a:lnTo>
                    <a:pt x="9" y="163"/>
                  </a:lnTo>
                  <a:lnTo>
                    <a:pt x="20" y="128"/>
                  </a:lnTo>
                  <a:lnTo>
                    <a:pt x="37" y="106"/>
                  </a:lnTo>
                  <a:lnTo>
                    <a:pt x="54" y="80"/>
                  </a:lnTo>
                  <a:lnTo>
                    <a:pt x="80" y="51"/>
                  </a:lnTo>
                  <a:lnTo>
                    <a:pt x="103" y="29"/>
                  </a:lnTo>
                  <a:lnTo>
                    <a:pt x="114" y="0"/>
                  </a:lnTo>
                  <a:lnTo>
                    <a:pt x="126" y="37"/>
                  </a:lnTo>
                  <a:lnTo>
                    <a:pt x="143" y="74"/>
                  </a:lnTo>
                  <a:lnTo>
                    <a:pt x="157" y="106"/>
                  </a:lnTo>
                  <a:lnTo>
                    <a:pt x="166" y="140"/>
                  </a:lnTo>
                  <a:lnTo>
                    <a:pt x="160" y="171"/>
                  </a:lnTo>
                  <a:lnTo>
                    <a:pt x="157" y="203"/>
                  </a:lnTo>
                  <a:lnTo>
                    <a:pt x="143" y="234"/>
                  </a:lnTo>
                  <a:lnTo>
                    <a:pt x="126" y="262"/>
                  </a:lnTo>
                  <a:lnTo>
                    <a:pt x="103" y="285"/>
                  </a:lnTo>
                  <a:lnTo>
                    <a:pt x="74" y="308"/>
                  </a:lnTo>
                  <a:lnTo>
                    <a:pt x="46" y="328"/>
                  </a:lnTo>
                  <a:lnTo>
                    <a:pt x="15" y="339"/>
                  </a:lnTo>
                  <a:lnTo>
                    <a:pt x="29" y="314"/>
                  </a:lnTo>
                  <a:lnTo>
                    <a:pt x="29" y="285"/>
                  </a:lnTo>
                  <a:lnTo>
                    <a:pt x="20" y="254"/>
                  </a:lnTo>
                  <a:lnTo>
                    <a:pt x="9" y="225"/>
                  </a:lnTo>
                  <a:close/>
                </a:path>
              </a:pathLst>
            </a:custGeom>
            <a:solidFill>
              <a:srgbClr val="DCD03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4" name="Google Shape;264;p45"/>
            <p:cNvSpPr/>
            <p:nvPr/>
          </p:nvSpPr>
          <p:spPr>
            <a:xfrm>
              <a:off x="4710" y="1655"/>
              <a:ext cx="166" cy="339"/>
            </a:xfrm>
            <a:custGeom>
              <a:rect b="b" l="l" r="r" t="t"/>
              <a:pathLst>
                <a:path extrusionOk="0" h="339" w="166">
                  <a:moveTo>
                    <a:pt x="9" y="225"/>
                  </a:moveTo>
                  <a:lnTo>
                    <a:pt x="0" y="194"/>
                  </a:lnTo>
                  <a:lnTo>
                    <a:pt x="9" y="163"/>
                  </a:lnTo>
                  <a:lnTo>
                    <a:pt x="20" y="128"/>
                  </a:lnTo>
                  <a:lnTo>
                    <a:pt x="37" y="106"/>
                  </a:lnTo>
                  <a:lnTo>
                    <a:pt x="54" y="80"/>
                  </a:lnTo>
                  <a:lnTo>
                    <a:pt x="80" y="51"/>
                  </a:lnTo>
                  <a:lnTo>
                    <a:pt x="103" y="29"/>
                  </a:lnTo>
                  <a:lnTo>
                    <a:pt x="114" y="0"/>
                  </a:lnTo>
                  <a:lnTo>
                    <a:pt x="126" y="37"/>
                  </a:lnTo>
                  <a:lnTo>
                    <a:pt x="143" y="74"/>
                  </a:lnTo>
                  <a:lnTo>
                    <a:pt x="157" y="106"/>
                  </a:lnTo>
                  <a:lnTo>
                    <a:pt x="166" y="140"/>
                  </a:lnTo>
                  <a:lnTo>
                    <a:pt x="160" y="171"/>
                  </a:lnTo>
                  <a:lnTo>
                    <a:pt x="157" y="203"/>
                  </a:lnTo>
                  <a:lnTo>
                    <a:pt x="143" y="234"/>
                  </a:lnTo>
                  <a:lnTo>
                    <a:pt x="126" y="262"/>
                  </a:lnTo>
                  <a:lnTo>
                    <a:pt x="103" y="285"/>
                  </a:lnTo>
                  <a:lnTo>
                    <a:pt x="74" y="308"/>
                  </a:lnTo>
                  <a:lnTo>
                    <a:pt x="46" y="328"/>
                  </a:lnTo>
                  <a:lnTo>
                    <a:pt x="15" y="339"/>
                  </a:lnTo>
                  <a:lnTo>
                    <a:pt x="29" y="314"/>
                  </a:lnTo>
                  <a:lnTo>
                    <a:pt x="29" y="285"/>
                  </a:lnTo>
                  <a:lnTo>
                    <a:pt x="20" y="254"/>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5" name="Google Shape;265;p45"/>
            <p:cNvSpPr/>
            <p:nvPr/>
          </p:nvSpPr>
          <p:spPr>
            <a:xfrm>
              <a:off x="5092" y="2083"/>
              <a:ext cx="476" cy="151"/>
            </a:xfrm>
            <a:custGeom>
              <a:rect b="b" l="l" r="r" t="t"/>
              <a:pathLst>
                <a:path extrusionOk="0" h="151" w="476">
                  <a:moveTo>
                    <a:pt x="0" y="5"/>
                  </a:moveTo>
                  <a:lnTo>
                    <a:pt x="23" y="5"/>
                  </a:lnTo>
                  <a:lnTo>
                    <a:pt x="49" y="8"/>
                  </a:lnTo>
                  <a:lnTo>
                    <a:pt x="77" y="8"/>
                  </a:lnTo>
                  <a:lnTo>
                    <a:pt x="106" y="5"/>
                  </a:lnTo>
                  <a:lnTo>
                    <a:pt x="129" y="5"/>
                  </a:lnTo>
                  <a:lnTo>
                    <a:pt x="154" y="5"/>
                  </a:lnTo>
                  <a:lnTo>
                    <a:pt x="183" y="0"/>
                  </a:lnTo>
                  <a:lnTo>
                    <a:pt x="211" y="0"/>
                  </a:lnTo>
                  <a:lnTo>
                    <a:pt x="248" y="5"/>
                  </a:lnTo>
                  <a:lnTo>
                    <a:pt x="280" y="14"/>
                  </a:lnTo>
                  <a:lnTo>
                    <a:pt x="317" y="22"/>
                  </a:lnTo>
                  <a:lnTo>
                    <a:pt x="348" y="42"/>
                  </a:lnTo>
                  <a:lnTo>
                    <a:pt x="379" y="54"/>
                  </a:lnTo>
                  <a:lnTo>
                    <a:pt x="414" y="68"/>
                  </a:lnTo>
                  <a:lnTo>
                    <a:pt x="445" y="82"/>
                  </a:lnTo>
                  <a:lnTo>
                    <a:pt x="476" y="97"/>
                  </a:lnTo>
                  <a:lnTo>
                    <a:pt x="454" y="105"/>
                  </a:lnTo>
                  <a:lnTo>
                    <a:pt x="431" y="111"/>
                  </a:lnTo>
                  <a:lnTo>
                    <a:pt x="402" y="119"/>
                  </a:lnTo>
                  <a:lnTo>
                    <a:pt x="379" y="128"/>
                  </a:lnTo>
                  <a:lnTo>
                    <a:pt x="354" y="134"/>
                  </a:lnTo>
                  <a:lnTo>
                    <a:pt x="331" y="136"/>
                  </a:lnTo>
                  <a:lnTo>
                    <a:pt x="303" y="142"/>
                  </a:lnTo>
                  <a:lnTo>
                    <a:pt x="274" y="148"/>
                  </a:lnTo>
                  <a:lnTo>
                    <a:pt x="234" y="151"/>
                  </a:lnTo>
                  <a:lnTo>
                    <a:pt x="188" y="142"/>
                  </a:lnTo>
                  <a:lnTo>
                    <a:pt x="154" y="128"/>
                  </a:lnTo>
                  <a:lnTo>
                    <a:pt x="120" y="105"/>
                  </a:lnTo>
                  <a:lnTo>
                    <a:pt x="92" y="82"/>
                  </a:lnTo>
                  <a:lnTo>
                    <a:pt x="60" y="54"/>
                  </a:lnTo>
                  <a:lnTo>
                    <a:pt x="32" y="28"/>
                  </a:lnTo>
                  <a:lnTo>
                    <a:pt x="0" y="5"/>
                  </a:lnTo>
                  <a:close/>
                </a:path>
              </a:pathLst>
            </a:custGeom>
            <a:solidFill>
              <a:srgbClr val="34BE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6" name="Google Shape;266;p45"/>
            <p:cNvSpPr/>
            <p:nvPr/>
          </p:nvSpPr>
          <p:spPr>
            <a:xfrm>
              <a:off x="5092" y="2083"/>
              <a:ext cx="476" cy="151"/>
            </a:xfrm>
            <a:custGeom>
              <a:rect b="b" l="l" r="r" t="t"/>
              <a:pathLst>
                <a:path extrusionOk="0" h="151" w="476">
                  <a:moveTo>
                    <a:pt x="0" y="5"/>
                  </a:moveTo>
                  <a:lnTo>
                    <a:pt x="23" y="5"/>
                  </a:lnTo>
                  <a:lnTo>
                    <a:pt x="49" y="8"/>
                  </a:lnTo>
                  <a:lnTo>
                    <a:pt x="77" y="8"/>
                  </a:lnTo>
                  <a:lnTo>
                    <a:pt x="106" y="5"/>
                  </a:lnTo>
                  <a:lnTo>
                    <a:pt x="129" y="5"/>
                  </a:lnTo>
                  <a:lnTo>
                    <a:pt x="154" y="5"/>
                  </a:lnTo>
                  <a:lnTo>
                    <a:pt x="183" y="0"/>
                  </a:lnTo>
                  <a:lnTo>
                    <a:pt x="211" y="0"/>
                  </a:lnTo>
                  <a:lnTo>
                    <a:pt x="248" y="5"/>
                  </a:lnTo>
                  <a:lnTo>
                    <a:pt x="280" y="14"/>
                  </a:lnTo>
                  <a:lnTo>
                    <a:pt x="317" y="22"/>
                  </a:lnTo>
                  <a:lnTo>
                    <a:pt x="348" y="42"/>
                  </a:lnTo>
                  <a:lnTo>
                    <a:pt x="379" y="54"/>
                  </a:lnTo>
                  <a:lnTo>
                    <a:pt x="414" y="68"/>
                  </a:lnTo>
                  <a:lnTo>
                    <a:pt x="445" y="82"/>
                  </a:lnTo>
                  <a:lnTo>
                    <a:pt x="476" y="97"/>
                  </a:lnTo>
                  <a:lnTo>
                    <a:pt x="454" y="105"/>
                  </a:lnTo>
                  <a:lnTo>
                    <a:pt x="431" y="111"/>
                  </a:lnTo>
                  <a:lnTo>
                    <a:pt x="402" y="119"/>
                  </a:lnTo>
                  <a:lnTo>
                    <a:pt x="379" y="128"/>
                  </a:lnTo>
                  <a:lnTo>
                    <a:pt x="354" y="134"/>
                  </a:lnTo>
                  <a:lnTo>
                    <a:pt x="331" y="136"/>
                  </a:lnTo>
                  <a:lnTo>
                    <a:pt x="303" y="142"/>
                  </a:lnTo>
                  <a:lnTo>
                    <a:pt x="274" y="148"/>
                  </a:lnTo>
                  <a:lnTo>
                    <a:pt x="234" y="151"/>
                  </a:lnTo>
                  <a:lnTo>
                    <a:pt x="188" y="142"/>
                  </a:lnTo>
                  <a:lnTo>
                    <a:pt x="154" y="128"/>
                  </a:lnTo>
                  <a:lnTo>
                    <a:pt x="120" y="105"/>
                  </a:lnTo>
                  <a:lnTo>
                    <a:pt x="92" y="82"/>
                  </a:lnTo>
                  <a:lnTo>
                    <a:pt x="60" y="54"/>
                  </a:lnTo>
                  <a:lnTo>
                    <a:pt x="32" y="2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7" name="Google Shape;267;p45"/>
            <p:cNvSpPr/>
            <p:nvPr/>
          </p:nvSpPr>
          <p:spPr>
            <a:xfrm>
              <a:off x="4973" y="823"/>
              <a:ext cx="145" cy="302"/>
            </a:xfrm>
            <a:custGeom>
              <a:rect b="b" l="l" r="r" t="t"/>
              <a:pathLst>
                <a:path extrusionOk="0" h="302" w="145">
                  <a:moveTo>
                    <a:pt x="5" y="199"/>
                  </a:moveTo>
                  <a:lnTo>
                    <a:pt x="0" y="168"/>
                  </a:lnTo>
                  <a:lnTo>
                    <a:pt x="5" y="140"/>
                  </a:lnTo>
                  <a:lnTo>
                    <a:pt x="17" y="114"/>
                  </a:lnTo>
                  <a:lnTo>
                    <a:pt x="31" y="91"/>
                  </a:lnTo>
                  <a:lnTo>
                    <a:pt x="51" y="68"/>
                  </a:lnTo>
                  <a:lnTo>
                    <a:pt x="68" y="45"/>
                  </a:lnTo>
                  <a:lnTo>
                    <a:pt x="85" y="23"/>
                  </a:lnTo>
                  <a:lnTo>
                    <a:pt x="99" y="0"/>
                  </a:lnTo>
                  <a:lnTo>
                    <a:pt x="111" y="31"/>
                  </a:lnTo>
                  <a:lnTo>
                    <a:pt x="122" y="57"/>
                  </a:lnTo>
                  <a:lnTo>
                    <a:pt x="142" y="91"/>
                  </a:lnTo>
                  <a:lnTo>
                    <a:pt x="145" y="122"/>
                  </a:lnTo>
                  <a:lnTo>
                    <a:pt x="142" y="151"/>
                  </a:lnTo>
                  <a:lnTo>
                    <a:pt x="136" y="177"/>
                  </a:lnTo>
                  <a:lnTo>
                    <a:pt x="128" y="205"/>
                  </a:lnTo>
                  <a:lnTo>
                    <a:pt x="111" y="228"/>
                  </a:lnTo>
                  <a:lnTo>
                    <a:pt x="91" y="251"/>
                  </a:lnTo>
                  <a:lnTo>
                    <a:pt x="62" y="274"/>
                  </a:lnTo>
                  <a:lnTo>
                    <a:pt x="37" y="288"/>
                  </a:lnTo>
                  <a:lnTo>
                    <a:pt x="8" y="302"/>
                  </a:lnTo>
                  <a:lnTo>
                    <a:pt x="22" y="279"/>
                  </a:lnTo>
                  <a:lnTo>
                    <a:pt x="22" y="251"/>
                  </a:lnTo>
                  <a:lnTo>
                    <a:pt x="17" y="222"/>
                  </a:lnTo>
                  <a:lnTo>
                    <a:pt x="5" y="199"/>
                  </a:lnTo>
                  <a:close/>
                </a:path>
              </a:pathLst>
            </a:custGeom>
            <a:solidFill>
              <a:srgbClr val="0093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8" name="Google Shape;268;p45"/>
            <p:cNvSpPr/>
            <p:nvPr/>
          </p:nvSpPr>
          <p:spPr>
            <a:xfrm>
              <a:off x="4973" y="823"/>
              <a:ext cx="145" cy="302"/>
            </a:xfrm>
            <a:custGeom>
              <a:rect b="b" l="l" r="r" t="t"/>
              <a:pathLst>
                <a:path extrusionOk="0" h="302" w="145">
                  <a:moveTo>
                    <a:pt x="5" y="199"/>
                  </a:moveTo>
                  <a:lnTo>
                    <a:pt x="0" y="168"/>
                  </a:lnTo>
                  <a:lnTo>
                    <a:pt x="5" y="140"/>
                  </a:lnTo>
                  <a:lnTo>
                    <a:pt x="17" y="114"/>
                  </a:lnTo>
                  <a:lnTo>
                    <a:pt x="31" y="91"/>
                  </a:lnTo>
                  <a:lnTo>
                    <a:pt x="51" y="68"/>
                  </a:lnTo>
                  <a:lnTo>
                    <a:pt x="68" y="45"/>
                  </a:lnTo>
                  <a:lnTo>
                    <a:pt x="85" y="23"/>
                  </a:lnTo>
                  <a:lnTo>
                    <a:pt x="99" y="0"/>
                  </a:lnTo>
                  <a:lnTo>
                    <a:pt x="111" y="31"/>
                  </a:lnTo>
                  <a:lnTo>
                    <a:pt x="122" y="57"/>
                  </a:lnTo>
                  <a:lnTo>
                    <a:pt x="142" y="91"/>
                  </a:lnTo>
                  <a:lnTo>
                    <a:pt x="145" y="122"/>
                  </a:lnTo>
                  <a:lnTo>
                    <a:pt x="142" y="151"/>
                  </a:lnTo>
                  <a:lnTo>
                    <a:pt x="136" y="177"/>
                  </a:lnTo>
                  <a:lnTo>
                    <a:pt x="128" y="205"/>
                  </a:lnTo>
                  <a:lnTo>
                    <a:pt x="111" y="228"/>
                  </a:lnTo>
                  <a:lnTo>
                    <a:pt x="91" y="251"/>
                  </a:lnTo>
                  <a:lnTo>
                    <a:pt x="62" y="274"/>
                  </a:lnTo>
                  <a:lnTo>
                    <a:pt x="37" y="288"/>
                  </a:lnTo>
                  <a:lnTo>
                    <a:pt x="8" y="302"/>
                  </a:lnTo>
                  <a:lnTo>
                    <a:pt x="22" y="279"/>
                  </a:lnTo>
                  <a:lnTo>
                    <a:pt x="22" y="251"/>
                  </a:lnTo>
                  <a:lnTo>
                    <a:pt x="17" y="222"/>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9" name="Google Shape;269;p45"/>
            <p:cNvSpPr/>
            <p:nvPr/>
          </p:nvSpPr>
          <p:spPr>
            <a:xfrm>
              <a:off x="5095" y="1276"/>
              <a:ext cx="436" cy="134"/>
            </a:xfrm>
            <a:custGeom>
              <a:rect b="b" l="l" r="r" t="t"/>
              <a:pathLst>
                <a:path extrusionOk="0" h="134" w="436">
                  <a:moveTo>
                    <a:pt x="0" y="23"/>
                  </a:moveTo>
                  <a:lnTo>
                    <a:pt x="46" y="23"/>
                  </a:lnTo>
                  <a:lnTo>
                    <a:pt x="71" y="17"/>
                  </a:lnTo>
                  <a:lnTo>
                    <a:pt x="94" y="14"/>
                  </a:lnTo>
                  <a:lnTo>
                    <a:pt x="117" y="9"/>
                  </a:lnTo>
                  <a:lnTo>
                    <a:pt x="140" y="9"/>
                  </a:lnTo>
                  <a:lnTo>
                    <a:pt x="157" y="3"/>
                  </a:lnTo>
                  <a:lnTo>
                    <a:pt x="185" y="0"/>
                  </a:lnTo>
                  <a:lnTo>
                    <a:pt x="223" y="0"/>
                  </a:lnTo>
                  <a:lnTo>
                    <a:pt x="254" y="3"/>
                  </a:lnTo>
                  <a:lnTo>
                    <a:pt x="285" y="9"/>
                  </a:lnTo>
                  <a:lnTo>
                    <a:pt x="317" y="17"/>
                  </a:lnTo>
                  <a:lnTo>
                    <a:pt x="345" y="29"/>
                  </a:lnTo>
                  <a:lnTo>
                    <a:pt x="376" y="37"/>
                  </a:lnTo>
                  <a:lnTo>
                    <a:pt x="411" y="46"/>
                  </a:lnTo>
                  <a:lnTo>
                    <a:pt x="436" y="54"/>
                  </a:lnTo>
                  <a:lnTo>
                    <a:pt x="419" y="63"/>
                  </a:lnTo>
                  <a:lnTo>
                    <a:pt x="396" y="74"/>
                  </a:lnTo>
                  <a:lnTo>
                    <a:pt x="376" y="86"/>
                  </a:lnTo>
                  <a:lnTo>
                    <a:pt x="354" y="91"/>
                  </a:lnTo>
                  <a:lnTo>
                    <a:pt x="331" y="100"/>
                  </a:lnTo>
                  <a:lnTo>
                    <a:pt x="314" y="108"/>
                  </a:lnTo>
                  <a:lnTo>
                    <a:pt x="291" y="114"/>
                  </a:lnTo>
                  <a:lnTo>
                    <a:pt x="262" y="123"/>
                  </a:lnTo>
                  <a:lnTo>
                    <a:pt x="225" y="134"/>
                  </a:lnTo>
                  <a:lnTo>
                    <a:pt x="188" y="128"/>
                  </a:lnTo>
                  <a:lnTo>
                    <a:pt x="151" y="120"/>
                  </a:lnTo>
                  <a:lnTo>
                    <a:pt x="120" y="106"/>
                  </a:lnTo>
                  <a:lnTo>
                    <a:pt x="89" y="86"/>
                  </a:lnTo>
                  <a:lnTo>
                    <a:pt x="60" y="63"/>
                  </a:lnTo>
                  <a:lnTo>
                    <a:pt x="29" y="46"/>
                  </a:lnTo>
                  <a:lnTo>
                    <a:pt x="0" y="23"/>
                  </a:lnTo>
                  <a:close/>
                </a:path>
              </a:pathLst>
            </a:custGeom>
            <a:solidFill>
              <a:srgbClr val="FCC9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0" name="Google Shape;270;p45"/>
            <p:cNvSpPr/>
            <p:nvPr/>
          </p:nvSpPr>
          <p:spPr>
            <a:xfrm>
              <a:off x="5095" y="1276"/>
              <a:ext cx="436" cy="134"/>
            </a:xfrm>
            <a:custGeom>
              <a:rect b="b" l="l" r="r" t="t"/>
              <a:pathLst>
                <a:path extrusionOk="0" h="134" w="436">
                  <a:moveTo>
                    <a:pt x="0" y="23"/>
                  </a:moveTo>
                  <a:lnTo>
                    <a:pt x="46" y="23"/>
                  </a:lnTo>
                  <a:lnTo>
                    <a:pt x="71" y="17"/>
                  </a:lnTo>
                  <a:lnTo>
                    <a:pt x="94" y="14"/>
                  </a:lnTo>
                  <a:lnTo>
                    <a:pt x="117" y="9"/>
                  </a:lnTo>
                  <a:lnTo>
                    <a:pt x="140" y="9"/>
                  </a:lnTo>
                  <a:lnTo>
                    <a:pt x="157" y="3"/>
                  </a:lnTo>
                  <a:lnTo>
                    <a:pt x="185" y="0"/>
                  </a:lnTo>
                  <a:lnTo>
                    <a:pt x="223" y="0"/>
                  </a:lnTo>
                  <a:lnTo>
                    <a:pt x="254" y="3"/>
                  </a:lnTo>
                  <a:lnTo>
                    <a:pt x="285" y="9"/>
                  </a:lnTo>
                  <a:lnTo>
                    <a:pt x="317" y="17"/>
                  </a:lnTo>
                  <a:lnTo>
                    <a:pt x="345" y="29"/>
                  </a:lnTo>
                  <a:lnTo>
                    <a:pt x="376" y="37"/>
                  </a:lnTo>
                  <a:lnTo>
                    <a:pt x="411" y="46"/>
                  </a:lnTo>
                  <a:lnTo>
                    <a:pt x="436" y="54"/>
                  </a:lnTo>
                  <a:lnTo>
                    <a:pt x="419" y="63"/>
                  </a:lnTo>
                  <a:lnTo>
                    <a:pt x="396" y="74"/>
                  </a:lnTo>
                  <a:lnTo>
                    <a:pt x="376" y="86"/>
                  </a:lnTo>
                  <a:lnTo>
                    <a:pt x="354" y="91"/>
                  </a:lnTo>
                  <a:lnTo>
                    <a:pt x="331" y="100"/>
                  </a:lnTo>
                  <a:lnTo>
                    <a:pt x="314" y="108"/>
                  </a:lnTo>
                  <a:lnTo>
                    <a:pt x="291" y="114"/>
                  </a:lnTo>
                  <a:lnTo>
                    <a:pt x="262" y="123"/>
                  </a:lnTo>
                  <a:lnTo>
                    <a:pt x="225" y="134"/>
                  </a:lnTo>
                  <a:lnTo>
                    <a:pt x="188" y="128"/>
                  </a:lnTo>
                  <a:lnTo>
                    <a:pt x="151" y="120"/>
                  </a:lnTo>
                  <a:lnTo>
                    <a:pt x="120" y="106"/>
                  </a:lnTo>
                  <a:lnTo>
                    <a:pt x="89" y="86"/>
                  </a:lnTo>
                  <a:lnTo>
                    <a:pt x="60" y="63"/>
                  </a:lnTo>
                  <a:lnTo>
                    <a:pt x="29" y="46"/>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1" name="Google Shape;271;p45"/>
            <p:cNvSpPr/>
            <p:nvPr/>
          </p:nvSpPr>
          <p:spPr>
            <a:xfrm>
              <a:off x="4588" y="-123"/>
              <a:ext cx="114" cy="253"/>
            </a:xfrm>
            <a:custGeom>
              <a:rect b="b" l="l" r="r" t="t"/>
              <a:pathLst>
                <a:path extrusionOk="0" h="253" w="114">
                  <a:moveTo>
                    <a:pt x="14" y="253"/>
                  </a:moveTo>
                  <a:lnTo>
                    <a:pt x="0" y="188"/>
                  </a:lnTo>
                  <a:lnTo>
                    <a:pt x="8" y="128"/>
                  </a:lnTo>
                  <a:lnTo>
                    <a:pt x="23" y="59"/>
                  </a:lnTo>
                  <a:lnTo>
                    <a:pt x="54" y="0"/>
                  </a:lnTo>
                  <a:lnTo>
                    <a:pt x="77" y="28"/>
                  </a:lnTo>
                  <a:lnTo>
                    <a:pt x="97" y="59"/>
                  </a:lnTo>
                  <a:lnTo>
                    <a:pt x="108" y="88"/>
                  </a:lnTo>
                  <a:lnTo>
                    <a:pt x="114" y="119"/>
                  </a:lnTo>
                  <a:lnTo>
                    <a:pt x="108" y="142"/>
                  </a:lnTo>
                  <a:lnTo>
                    <a:pt x="105" y="165"/>
                  </a:lnTo>
                  <a:lnTo>
                    <a:pt x="97" y="179"/>
                  </a:lnTo>
                  <a:lnTo>
                    <a:pt x="82" y="196"/>
                  </a:lnTo>
                  <a:lnTo>
                    <a:pt x="68" y="216"/>
                  </a:lnTo>
                  <a:lnTo>
                    <a:pt x="48" y="230"/>
                  </a:lnTo>
                  <a:lnTo>
                    <a:pt x="31" y="239"/>
                  </a:lnTo>
                  <a:lnTo>
                    <a:pt x="14" y="253"/>
                  </a:lnTo>
                  <a:close/>
                </a:path>
              </a:pathLst>
            </a:custGeom>
            <a:solidFill>
              <a:srgbClr val="00AC9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2" name="Google Shape;272;p45"/>
            <p:cNvSpPr/>
            <p:nvPr/>
          </p:nvSpPr>
          <p:spPr>
            <a:xfrm>
              <a:off x="4588" y="-123"/>
              <a:ext cx="114" cy="253"/>
            </a:xfrm>
            <a:custGeom>
              <a:rect b="b" l="l" r="r" t="t"/>
              <a:pathLst>
                <a:path extrusionOk="0" h="253" w="114">
                  <a:moveTo>
                    <a:pt x="14" y="253"/>
                  </a:moveTo>
                  <a:lnTo>
                    <a:pt x="0" y="188"/>
                  </a:lnTo>
                  <a:lnTo>
                    <a:pt x="8" y="128"/>
                  </a:lnTo>
                  <a:lnTo>
                    <a:pt x="23" y="59"/>
                  </a:lnTo>
                  <a:lnTo>
                    <a:pt x="54" y="0"/>
                  </a:lnTo>
                  <a:lnTo>
                    <a:pt x="77" y="28"/>
                  </a:lnTo>
                  <a:lnTo>
                    <a:pt x="97" y="59"/>
                  </a:lnTo>
                  <a:lnTo>
                    <a:pt x="108" y="88"/>
                  </a:lnTo>
                  <a:lnTo>
                    <a:pt x="114" y="119"/>
                  </a:lnTo>
                  <a:lnTo>
                    <a:pt x="108" y="142"/>
                  </a:lnTo>
                  <a:lnTo>
                    <a:pt x="105" y="165"/>
                  </a:lnTo>
                  <a:lnTo>
                    <a:pt x="97" y="179"/>
                  </a:lnTo>
                  <a:lnTo>
                    <a:pt x="82" y="196"/>
                  </a:lnTo>
                  <a:lnTo>
                    <a:pt x="68" y="216"/>
                  </a:lnTo>
                  <a:lnTo>
                    <a:pt x="48" y="230"/>
                  </a:lnTo>
                  <a:lnTo>
                    <a:pt x="31" y="239"/>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3" name="Google Shape;273;p45"/>
            <p:cNvSpPr/>
            <p:nvPr/>
          </p:nvSpPr>
          <p:spPr>
            <a:xfrm>
              <a:off x="4154" y="179"/>
              <a:ext cx="260" cy="148"/>
            </a:xfrm>
            <a:custGeom>
              <a:rect b="b" l="l" r="r" t="t"/>
              <a:pathLst>
                <a:path extrusionOk="0" h="148" w="260">
                  <a:moveTo>
                    <a:pt x="0" y="20"/>
                  </a:moveTo>
                  <a:lnTo>
                    <a:pt x="23" y="42"/>
                  </a:lnTo>
                  <a:lnTo>
                    <a:pt x="52" y="68"/>
                  </a:lnTo>
                  <a:lnTo>
                    <a:pt x="83" y="88"/>
                  </a:lnTo>
                  <a:lnTo>
                    <a:pt x="112" y="105"/>
                  </a:lnTo>
                  <a:lnTo>
                    <a:pt x="149" y="119"/>
                  </a:lnTo>
                  <a:lnTo>
                    <a:pt x="186" y="128"/>
                  </a:lnTo>
                  <a:lnTo>
                    <a:pt x="217" y="139"/>
                  </a:lnTo>
                  <a:lnTo>
                    <a:pt x="260" y="148"/>
                  </a:lnTo>
                  <a:lnTo>
                    <a:pt x="246" y="111"/>
                  </a:lnTo>
                  <a:lnTo>
                    <a:pt x="231" y="80"/>
                  </a:lnTo>
                  <a:lnTo>
                    <a:pt x="211" y="51"/>
                  </a:lnTo>
                  <a:lnTo>
                    <a:pt x="186" y="34"/>
                  </a:lnTo>
                  <a:lnTo>
                    <a:pt x="163" y="20"/>
                  </a:lnTo>
                  <a:lnTo>
                    <a:pt x="140" y="11"/>
                  </a:lnTo>
                  <a:lnTo>
                    <a:pt x="120" y="5"/>
                  </a:lnTo>
                  <a:lnTo>
                    <a:pt x="97" y="0"/>
                  </a:lnTo>
                  <a:lnTo>
                    <a:pt x="72" y="5"/>
                  </a:lnTo>
                  <a:lnTo>
                    <a:pt x="52" y="5"/>
                  </a:lnTo>
                  <a:lnTo>
                    <a:pt x="23" y="11"/>
                  </a:lnTo>
                  <a:lnTo>
                    <a:pt x="0" y="20"/>
                  </a:lnTo>
                  <a:close/>
                </a:path>
              </a:pathLst>
            </a:custGeom>
            <a:solidFill>
              <a:srgbClr val="AC8D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4" name="Google Shape;274;p45"/>
            <p:cNvSpPr/>
            <p:nvPr/>
          </p:nvSpPr>
          <p:spPr>
            <a:xfrm>
              <a:off x="4154" y="179"/>
              <a:ext cx="260" cy="148"/>
            </a:xfrm>
            <a:custGeom>
              <a:rect b="b" l="l" r="r" t="t"/>
              <a:pathLst>
                <a:path extrusionOk="0" h="148" w="260">
                  <a:moveTo>
                    <a:pt x="0" y="20"/>
                  </a:moveTo>
                  <a:lnTo>
                    <a:pt x="23" y="42"/>
                  </a:lnTo>
                  <a:lnTo>
                    <a:pt x="52" y="68"/>
                  </a:lnTo>
                  <a:lnTo>
                    <a:pt x="83" y="88"/>
                  </a:lnTo>
                  <a:lnTo>
                    <a:pt x="112" y="105"/>
                  </a:lnTo>
                  <a:lnTo>
                    <a:pt x="149" y="119"/>
                  </a:lnTo>
                  <a:lnTo>
                    <a:pt x="186" y="128"/>
                  </a:lnTo>
                  <a:lnTo>
                    <a:pt x="217" y="139"/>
                  </a:lnTo>
                  <a:lnTo>
                    <a:pt x="260" y="148"/>
                  </a:lnTo>
                  <a:lnTo>
                    <a:pt x="246" y="111"/>
                  </a:lnTo>
                  <a:lnTo>
                    <a:pt x="231" y="80"/>
                  </a:lnTo>
                  <a:lnTo>
                    <a:pt x="211" y="51"/>
                  </a:lnTo>
                  <a:lnTo>
                    <a:pt x="186" y="34"/>
                  </a:lnTo>
                  <a:lnTo>
                    <a:pt x="163" y="20"/>
                  </a:lnTo>
                  <a:lnTo>
                    <a:pt x="140" y="11"/>
                  </a:lnTo>
                  <a:lnTo>
                    <a:pt x="120" y="5"/>
                  </a:lnTo>
                  <a:lnTo>
                    <a:pt x="97" y="0"/>
                  </a:lnTo>
                  <a:lnTo>
                    <a:pt x="72" y="5"/>
                  </a:lnTo>
                  <a:lnTo>
                    <a:pt x="52" y="5"/>
                  </a:lnTo>
                  <a:lnTo>
                    <a:pt x="23" y="11"/>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5" name="Google Shape;275;p45"/>
            <p:cNvSpPr/>
            <p:nvPr/>
          </p:nvSpPr>
          <p:spPr>
            <a:xfrm>
              <a:off x="3875" y="564"/>
              <a:ext cx="254" cy="142"/>
            </a:xfrm>
            <a:custGeom>
              <a:rect b="b" l="l" r="r" t="t"/>
              <a:pathLst>
                <a:path extrusionOk="0" h="142" w="254">
                  <a:moveTo>
                    <a:pt x="0" y="19"/>
                  </a:moveTo>
                  <a:lnTo>
                    <a:pt x="23" y="42"/>
                  </a:lnTo>
                  <a:lnTo>
                    <a:pt x="51" y="65"/>
                  </a:lnTo>
                  <a:lnTo>
                    <a:pt x="80" y="82"/>
                  </a:lnTo>
                  <a:lnTo>
                    <a:pt x="111" y="102"/>
                  </a:lnTo>
                  <a:lnTo>
                    <a:pt x="148" y="116"/>
                  </a:lnTo>
                  <a:lnTo>
                    <a:pt x="180" y="131"/>
                  </a:lnTo>
                  <a:lnTo>
                    <a:pt x="220" y="133"/>
                  </a:lnTo>
                  <a:lnTo>
                    <a:pt x="254" y="142"/>
                  </a:lnTo>
                  <a:lnTo>
                    <a:pt x="245" y="111"/>
                  </a:lnTo>
                  <a:lnTo>
                    <a:pt x="225" y="79"/>
                  </a:lnTo>
                  <a:lnTo>
                    <a:pt x="208" y="51"/>
                  </a:lnTo>
                  <a:lnTo>
                    <a:pt x="185" y="28"/>
                  </a:lnTo>
                  <a:lnTo>
                    <a:pt x="162" y="14"/>
                  </a:lnTo>
                  <a:lnTo>
                    <a:pt x="137" y="11"/>
                  </a:lnTo>
                  <a:lnTo>
                    <a:pt x="114" y="5"/>
                  </a:lnTo>
                  <a:lnTo>
                    <a:pt x="91" y="0"/>
                  </a:lnTo>
                  <a:lnTo>
                    <a:pt x="74" y="5"/>
                  </a:lnTo>
                  <a:lnTo>
                    <a:pt x="46" y="5"/>
                  </a:lnTo>
                  <a:lnTo>
                    <a:pt x="23" y="11"/>
                  </a:lnTo>
                  <a:lnTo>
                    <a:pt x="0" y="19"/>
                  </a:lnTo>
                  <a:close/>
                </a:path>
              </a:pathLst>
            </a:custGeom>
            <a:solidFill>
              <a:srgbClr val="2D5DA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6" name="Google Shape;276;p45"/>
            <p:cNvSpPr/>
            <p:nvPr/>
          </p:nvSpPr>
          <p:spPr>
            <a:xfrm>
              <a:off x="3875" y="564"/>
              <a:ext cx="254" cy="142"/>
            </a:xfrm>
            <a:custGeom>
              <a:rect b="b" l="l" r="r" t="t"/>
              <a:pathLst>
                <a:path extrusionOk="0" h="142" w="254">
                  <a:moveTo>
                    <a:pt x="0" y="19"/>
                  </a:moveTo>
                  <a:lnTo>
                    <a:pt x="23" y="42"/>
                  </a:lnTo>
                  <a:lnTo>
                    <a:pt x="51" y="65"/>
                  </a:lnTo>
                  <a:lnTo>
                    <a:pt x="80" y="82"/>
                  </a:lnTo>
                  <a:lnTo>
                    <a:pt x="111" y="102"/>
                  </a:lnTo>
                  <a:lnTo>
                    <a:pt x="148" y="116"/>
                  </a:lnTo>
                  <a:lnTo>
                    <a:pt x="180" y="131"/>
                  </a:lnTo>
                  <a:lnTo>
                    <a:pt x="220" y="133"/>
                  </a:lnTo>
                  <a:lnTo>
                    <a:pt x="254" y="142"/>
                  </a:lnTo>
                  <a:lnTo>
                    <a:pt x="245" y="111"/>
                  </a:lnTo>
                  <a:lnTo>
                    <a:pt x="225" y="79"/>
                  </a:lnTo>
                  <a:lnTo>
                    <a:pt x="208" y="51"/>
                  </a:lnTo>
                  <a:lnTo>
                    <a:pt x="185" y="28"/>
                  </a:lnTo>
                  <a:lnTo>
                    <a:pt x="162" y="14"/>
                  </a:lnTo>
                  <a:lnTo>
                    <a:pt x="137" y="11"/>
                  </a:lnTo>
                  <a:lnTo>
                    <a:pt x="114" y="5"/>
                  </a:lnTo>
                  <a:lnTo>
                    <a:pt x="91" y="0"/>
                  </a:lnTo>
                  <a:lnTo>
                    <a:pt x="74" y="5"/>
                  </a:lnTo>
                  <a:lnTo>
                    <a:pt x="46" y="5"/>
                  </a:lnTo>
                  <a:lnTo>
                    <a:pt x="23" y="11"/>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7" name="Google Shape;277;p45"/>
            <p:cNvSpPr/>
            <p:nvPr/>
          </p:nvSpPr>
          <p:spPr>
            <a:xfrm>
              <a:off x="4665" y="213"/>
              <a:ext cx="316" cy="328"/>
            </a:xfrm>
            <a:custGeom>
              <a:rect b="b" l="l" r="r" t="t"/>
              <a:pathLst>
                <a:path extrusionOk="0" h="328" w="316">
                  <a:moveTo>
                    <a:pt x="0" y="328"/>
                  </a:moveTo>
                  <a:lnTo>
                    <a:pt x="14" y="311"/>
                  </a:lnTo>
                  <a:lnTo>
                    <a:pt x="28" y="288"/>
                  </a:lnTo>
                  <a:lnTo>
                    <a:pt x="42" y="271"/>
                  </a:lnTo>
                  <a:lnTo>
                    <a:pt x="51" y="245"/>
                  </a:lnTo>
                  <a:lnTo>
                    <a:pt x="60" y="228"/>
                  </a:lnTo>
                  <a:lnTo>
                    <a:pt x="68" y="205"/>
                  </a:lnTo>
                  <a:lnTo>
                    <a:pt x="82" y="182"/>
                  </a:lnTo>
                  <a:lnTo>
                    <a:pt x="97" y="165"/>
                  </a:lnTo>
                  <a:lnTo>
                    <a:pt x="114" y="137"/>
                  </a:lnTo>
                  <a:lnTo>
                    <a:pt x="142" y="114"/>
                  </a:lnTo>
                  <a:lnTo>
                    <a:pt x="174" y="91"/>
                  </a:lnTo>
                  <a:lnTo>
                    <a:pt x="202" y="71"/>
                  </a:lnTo>
                  <a:lnTo>
                    <a:pt x="233" y="54"/>
                  </a:lnTo>
                  <a:lnTo>
                    <a:pt x="262" y="34"/>
                  </a:lnTo>
                  <a:lnTo>
                    <a:pt x="288" y="17"/>
                  </a:lnTo>
                  <a:lnTo>
                    <a:pt x="316" y="0"/>
                  </a:lnTo>
                  <a:lnTo>
                    <a:pt x="313" y="46"/>
                  </a:lnTo>
                  <a:lnTo>
                    <a:pt x="302" y="91"/>
                  </a:lnTo>
                  <a:lnTo>
                    <a:pt x="288" y="137"/>
                  </a:lnTo>
                  <a:lnTo>
                    <a:pt x="276" y="182"/>
                  </a:lnTo>
                  <a:lnTo>
                    <a:pt x="256" y="219"/>
                  </a:lnTo>
                  <a:lnTo>
                    <a:pt x="231" y="245"/>
                  </a:lnTo>
                  <a:lnTo>
                    <a:pt x="196" y="271"/>
                  </a:lnTo>
                  <a:lnTo>
                    <a:pt x="159" y="282"/>
                  </a:lnTo>
                  <a:lnTo>
                    <a:pt x="119" y="296"/>
                  </a:lnTo>
                  <a:lnTo>
                    <a:pt x="77" y="305"/>
                  </a:lnTo>
                  <a:lnTo>
                    <a:pt x="37" y="316"/>
                  </a:lnTo>
                  <a:lnTo>
                    <a:pt x="0" y="328"/>
                  </a:lnTo>
                  <a:close/>
                </a:path>
              </a:pathLst>
            </a:custGeom>
            <a:solidFill>
              <a:srgbClr val="AAD03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8" name="Google Shape;278;p45"/>
            <p:cNvSpPr/>
            <p:nvPr/>
          </p:nvSpPr>
          <p:spPr>
            <a:xfrm>
              <a:off x="4665" y="213"/>
              <a:ext cx="316" cy="328"/>
            </a:xfrm>
            <a:custGeom>
              <a:rect b="b" l="l" r="r" t="t"/>
              <a:pathLst>
                <a:path extrusionOk="0" h="328" w="316">
                  <a:moveTo>
                    <a:pt x="0" y="328"/>
                  </a:moveTo>
                  <a:lnTo>
                    <a:pt x="14" y="311"/>
                  </a:lnTo>
                  <a:lnTo>
                    <a:pt x="28" y="288"/>
                  </a:lnTo>
                  <a:lnTo>
                    <a:pt x="42" y="271"/>
                  </a:lnTo>
                  <a:lnTo>
                    <a:pt x="51" y="245"/>
                  </a:lnTo>
                  <a:lnTo>
                    <a:pt x="60" y="228"/>
                  </a:lnTo>
                  <a:lnTo>
                    <a:pt x="68" y="205"/>
                  </a:lnTo>
                  <a:lnTo>
                    <a:pt x="82" y="182"/>
                  </a:lnTo>
                  <a:lnTo>
                    <a:pt x="97" y="165"/>
                  </a:lnTo>
                  <a:lnTo>
                    <a:pt x="114" y="137"/>
                  </a:lnTo>
                  <a:lnTo>
                    <a:pt x="142" y="114"/>
                  </a:lnTo>
                  <a:lnTo>
                    <a:pt x="174" y="91"/>
                  </a:lnTo>
                  <a:lnTo>
                    <a:pt x="202" y="71"/>
                  </a:lnTo>
                  <a:lnTo>
                    <a:pt x="233" y="54"/>
                  </a:lnTo>
                  <a:lnTo>
                    <a:pt x="262" y="34"/>
                  </a:lnTo>
                  <a:lnTo>
                    <a:pt x="288" y="17"/>
                  </a:lnTo>
                  <a:lnTo>
                    <a:pt x="316" y="0"/>
                  </a:lnTo>
                  <a:lnTo>
                    <a:pt x="313" y="46"/>
                  </a:lnTo>
                  <a:lnTo>
                    <a:pt x="302" y="91"/>
                  </a:lnTo>
                  <a:lnTo>
                    <a:pt x="288" y="137"/>
                  </a:lnTo>
                  <a:lnTo>
                    <a:pt x="276" y="182"/>
                  </a:lnTo>
                  <a:lnTo>
                    <a:pt x="256" y="219"/>
                  </a:lnTo>
                  <a:lnTo>
                    <a:pt x="231" y="245"/>
                  </a:lnTo>
                  <a:lnTo>
                    <a:pt x="196" y="271"/>
                  </a:lnTo>
                  <a:lnTo>
                    <a:pt x="159" y="282"/>
                  </a:lnTo>
                  <a:lnTo>
                    <a:pt x="119" y="296"/>
                  </a:lnTo>
                  <a:lnTo>
                    <a:pt x="77" y="305"/>
                  </a:lnTo>
                  <a:lnTo>
                    <a:pt x="37" y="316"/>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79" name="Google Shape;279;p45"/>
            <p:cNvSpPr/>
            <p:nvPr/>
          </p:nvSpPr>
          <p:spPr>
            <a:xfrm>
              <a:off x="3755" y="917"/>
              <a:ext cx="474" cy="151"/>
            </a:xfrm>
            <a:custGeom>
              <a:rect b="b" l="l" r="r" t="t"/>
              <a:pathLst>
                <a:path extrusionOk="0" h="151" w="474">
                  <a:moveTo>
                    <a:pt x="474" y="151"/>
                  </a:moveTo>
                  <a:lnTo>
                    <a:pt x="445" y="148"/>
                  </a:lnTo>
                  <a:lnTo>
                    <a:pt x="268" y="148"/>
                  </a:lnTo>
                  <a:lnTo>
                    <a:pt x="225" y="142"/>
                  </a:lnTo>
                  <a:lnTo>
                    <a:pt x="194" y="134"/>
                  </a:lnTo>
                  <a:lnTo>
                    <a:pt x="157" y="125"/>
                  </a:lnTo>
                  <a:lnTo>
                    <a:pt x="126" y="105"/>
                  </a:lnTo>
                  <a:lnTo>
                    <a:pt x="97" y="94"/>
                  </a:lnTo>
                  <a:lnTo>
                    <a:pt x="60" y="74"/>
                  </a:lnTo>
                  <a:lnTo>
                    <a:pt x="34" y="60"/>
                  </a:lnTo>
                  <a:lnTo>
                    <a:pt x="0" y="46"/>
                  </a:lnTo>
                  <a:lnTo>
                    <a:pt x="23" y="37"/>
                  </a:lnTo>
                  <a:lnTo>
                    <a:pt x="52" y="28"/>
                  </a:lnTo>
                  <a:lnTo>
                    <a:pt x="74" y="23"/>
                  </a:lnTo>
                  <a:lnTo>
                    <a:pt x="103" y="20"/>
                  </a:lnTo>
                  <a:lnTo>
                    <a:pt x="126" y="14"/>
                  </a:lnTo>
                  <a:lnTo>
                    <a:pt x="151" y="11"/>
                  </a:lnTo>
                  <a:lnTo>
                    <a:pt x="180" y="6"/>
                  </a:lnTo>
                  <a:lnTo>
                    <a:pt x="208" y="0"/>
                  </a:lnTo>
                  <a:lnTo>
                    <a:pt x="248" y="0"/>
                  </a:lnTo>
                  <a:lnTo>
                    <a:pt x="291" y="11"/>
                  </a:lnTo>
                  <a:lnTo>
                    <a:pt x="328" y="23"/>
                  </a:lnTo>
                  <a:lnTo>
                    <a:pt x="359" y="46"/>
                  </a:lnTo>
                  <a:lnTo>
                    <a:pt x="388" y="71"/>
                  </a:lnTo>
                  <a:lnTo>
                    <a:pt x="414" y="103"/>
                  </a:lnTo>
                  <a:lnTo>
                    <a:pt x="442" y="128"/>
                  </a:lnTo>
                  <a:lnTo>
                    <a:pt x="474" y="151"/>
                  </a:lnTo>
                  <a:close/>
                </a:path>
              </a:pathLst>
            </a:custGeom>
            <a:solidFill>
              <a:srgbClr val="BAE0C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80" name="Google Shape;280;p45"/>
            <p:cNvSpPr/>
            <p:nvPr/>
          </p:nvSpPr>
          <p:spPr>
            <a:xfrm>
              <a:off x="3755" y="917"/>
              <a:ext cx="474" cy="151"/>
            </a:xfrm>
            <a:custGeom>
              <a:rect b="b" l="l" r="r" t="t"/>
              <a:pathLst>
                <a:path extrusionOk="0" h="151" w="474">
                  <a:moveTo>
                    <a:pt x="474" y="151"/>
                  </a:moveTo>
                  <a:lnTo>
                    <a:pt x="445" y="148"/>
                  </a:lnTo>
                  <a:lnTo>
                    <a:pt x="268" y="148"/>
                  </a:lnTo>
                  <a:lnTo>
                    <a:pt x="225" y="142"/>
                  </a:lnTo>
                  <a:lnTo>
                    <a:pt x="194" y="134"/>
                  </a:lnTo>
                  <a:lnTo>
                    <a:pt x="157" y="125"/>
                  </a:lnTo>
                  <a:lnTo>
                    <a:pt x="126" y="105"/>
                  </a:lnTo>
                  <a:lnTo>
                    <a:pt x="97" y="94"/>
                  </a:lnTo>
                  <a:lnTo>
                    <a:pt x="60" y="74"/>
                  </a:lnTo>
                  <a:lnTo>
                    <a:pt x="34" y="60"/>
                  </a:lnTo>
                  <a:lnTo>
                    <a:pt x="0" y="46"/>
                  </a:lnTo>
                  <a:lnTo>
                    <a:pt x="23" y="37"/>
                  </a:lnTo>
                  <a:lnTo>
                    <a:pt x="52" y="28"/>
                  </a:lnTo>
                  <a:lnTo>
                    <a:pt x="74" y="23"/>
                  </a:lnTo>
                  <a:lnTo>
                    <a:pt x="103" y="20"/>
                  </a:lnTo>
                  <a:lnTo>
                    <a:pt x="126" y="14"/>
                  </a:lnTo>
                  <a:lnTo>
                    <a:pt x="151" y="11"/>
                  </a:lnTo>
                  <a:lnTo>
                    <a:pt x="180" y="6"/>
                  </a:lnTo>
                  <a:lnTo>
                    <a:pt x="208" y="0"/>
                  </a:lnTo>
                  <a:lnTo>
                    <a:pt x="248" y="0"/>
                  </a:lnTo>
                  <a:lnTo>
                    <a:pt x="291" y="11"/>
                  </a:lnTo>
                  <a:lnTo>
                    <a:pt x="328" y="23"/>
                  </a:lnTo>
                  <a:lnTo>
                    <a:pt x="359" y="46"/>
                  </a:lnTo>
                  <a:lnTo>
                    <a:pt x="388" y="71"/>
                  </a:lnTo>
                  <a:lnTo>
                    <a:pt x="414" y="103"/>
                  </a:lnTo>
                  <a:lnTo>
                    <a:pt x="442" y="12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281" name="Google Shape;281;p45"/>
          <p:cNvSpPr txBox="1"/>
          <p:nvPr>
            <p:ph type="title"/>
          </p:nvPr>
        </p:nvSpPr>
        <p:spPr>
          <a:xfrm>
            <a:off x="518160" y="777240"/>
            <a:ext cx="3932237" cy="1405890"/>
          </a:xfrm>
          <a:prstGeom prst="rect">
            <a:avLst/>
          </a:prstGeom>
          <a:solidFill>
            <a:schemeClr val="lt1">
              <a:alpha val="84313"/>
            </a:schemeClr>
          </a:solidFill>
          <a:ln>
            <a:noFill/>
          </a:ln>
        </p:spPr>
        <p:txBody>
          <a:bodyPr anchorCtr="0" anchor="t" bIns="45700" lIns="91425" spcFirstLastPara="1" rIns="91425" wrap="square" tIns="91425">
            <a:noAutofit/>
          </a:bodyPr>
          <a:lstStyle>
            <a:lvl1pPr lvl="0" algn="l">
              <a:lnSpc>
                <a:spcPct val="90000"/>
              </a:lnSpc>
              <a:spcBef>
                <a:spcPts val="0"/>
              </a:spcBef>
              <a:spcAft>
                <a:spcPts val="0"/>
              </a:spcAft>
              <a:buClr>
                <a:schemeClr val="accent1"/>
              </a:buClr>
              <a:buSzPts val="3200"/>
              <a:buFont typeface="Arial"/>
              <a:buNone/>
              <a:defRPr sz="320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45"/>
          <p:cNvSpPr txBox="1"/>
          <p:nvPr>
            <p:ph idx="1" type="body"/>
          </p:nvPr>
        </p:nvSpPr>
        <p:spPr>
          <a:xfrm>
            <a:off x="4655505" y="777240"/>
            <a:ext cx="5646734" cy="5303520"/>
          </a:xfrm>
          <a:prstGeom prst="rect">
            <a:avLst/>
          </a:prstGeom>
          <a:solidFill>
            <a:schemeClr val="lt1">
              <a:alpha val="84313"/>
            </a:schemeClr>
          </a:solidFill>
          <a:ln>
            <a:noFill/>
          </a:ln>
        </p:spPr>
        <p:txBody>
          <a:bodyPr anchorCtr="0" anchor="ctr" bIns="274300" lIns="274300" spcFirstLastPara="1" rIns="274300" wrap="square" tIns="274300">
            <a:noAutofit/>
          </a:bodyPr>
          <a:lstStyle>
            <a:lvl1pPr indent="-411480" lvl="0" marL="457200" algn="l">
              <a:lnSpc>
                <a:spcPct val="100000"/>
              </a:lnSpc>
              <a:spcBef>
                <a:spcPts val="1800"/>
              </a:spcBef>
              <a:spcAft>
                <a:spcPts val="0"/>
              </a:spcAft>
              <a:buSzPts val="2880"/>
              <a:buChar char="•"/>
              <a:defRPr sz="2400"/>
            </a:lvl1pPr>
            <a:lvl2pPr indent="-381000" lvl="1" marL="914400" algn="l">
              <a:lnSpc>
                <a:spcPct val="100000"/>
              </a:lnSpc>
              <a:spcBef>
                <a:spcPts val="800"/>
              </a:spcBef>
              <a:spcAft>
                <a:spcPts val="0"/>
              </a:spcAft>
              <a:buSzPts val="2400"/>
              <a:buChar char="–"/>
              <a:defRPr sz="2000"/>
            </a:lvl2pPr>
            <a:lvl3pPr indent="-365760" lvl="2" marL="1371600" algn="l">
              <a:lnSpc>
                <a:spcPct val="100000"/>
              </a:lnSpc>
              <a:spcBef>
                <a:spcPts val="800"/>
              </a:spcBef>
              <a:spcAft>
                <a:spcPts val="0"/>
              </a:spcAft>
              <a:buSzPts val="2160"/>
              <a:buChar char="•"/>
              <a:defRPr sz="1800"/>
            </a:lvl3pPr>
            <a:lvl4pPr indent="-350519" lvl="3" marL="1828800" algn="l">
              <a:lnSpc>
                <a:spcPct val="100000"/>
              </a:lnSpc>
              <a:spcBef>
                <a:spcPts val="800"/>
              </a:spcBef>
              <a:spcAft>
                <a:spcPts val="0"/>
              </a:spcAft>
              <a:buSzPts val="1920"/>
              <a:buChar char="–"/>
              <a:defRPr sz="1600"/>
            </a:lvl4pPr>
            <a:lvl5pPr indent="-350520" lvl="4" marL="2286000" algn="l">
              <a:lnSpc>
                <a:spcPct val="100000"/>
              </a:lnSpc>
              <a:spcBef>
                <a:spcPts val="800"/>
              </a:spcBef>
              <a:spcAft>
                <a:spcPts val="0"/>
              </a:spcAft>
              <a:buSzPts val="192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83" name="Google Shape;283;p45"/>
          <p:cNvSpPr txBox="1"/>
          <p:nvPr>
            <p:ph idx="2" type="body"/>
          </p:nvPr>
        </p:nvSpPr>
        <p:spPr>
          <a:xfrm>
            <a:off x="518160" y="2411730"/>
            <a:ext cx="3932237" cy="3669030"/>
          </a:xfrm>
          <a:prstGeom prst="rect">
            <a:avLst/>
          </a:prstGeom>
          <a:solidFill>
            <a:schemeClr val="lt1">
              <a:alpha val="84313"/>
            </a:schemeClr>
          </a:solidFill>
          <a:ln>
            <a:noFill/>
          </a:ln>
        </p:spPr>
        <p:txBody>
          <a:bodyPr anchorCtr="0" anchor="t" bIns="45700" lIns="91425" spcFirstLastPara="1" rIns="91425" wrap="square" tIns="45700">
            <a:noAutofit/>
          </a:bodyPr>
          <a:lstStyle>
            <a:lvl1pPr indent="-228600" lvl="0" marL="457200" algn="l">
              <a:lnSpc>
                <a:spcPct val="100000"/>
              </a:lnSpc>
              <a:spcBef>
                <a:spcPts val="1800"/>
              </a:spcBef>
              <a:spcAft>
                <a:spcPts val="0"/>
              </a:spcAft>
              <a:buSzPts val="2400"/>
              <a:buNone/>
              <a:defRPr sz="2000"/>
            </a:lvl1pPr>
            <a:lvl2pPr indent="-228600" lvl="1" marL="914400" algn="l">
              <a:lnSpc>
                <a:spcPct val="100000"/>
              </a:lnSpc>
              <a:spcBef>
                <a:spcPts val="800"/>
              </a:spcBef>
              <a:spcAft>
                <a:spcPts val="0"/>
              </a:spcAft>
              <a:buSzPts val="1680"/>
              <a:buNone/>
              <a:defRPr sz="1400"/>
            </a:lvl2pPr>
            <a:lvl3pPr indent="-228600" lvl="2" marL="1371600" algn="l">
              <a:lnSpc>
                <a:spcPct val="100000"/>
              </a:lnSpc>
              <a:spcBef>
                <a:spcPts val="800"/>
              </a:spcBef>
              <a:spcAft>
                <a:spcPts val="0"/>
              </a:spcAft>
              <a:buSzPts val="1440"/>
              <a:buNone/>
              <a:defRPr sz="1200"/>
            </a:lvl3pPr>
            <a:lvl4pPr indent="-228600" lvl="3" marL="1828800" algn="l">
              <a:lnSpc>
                <a:spcPct val="100000"/>
              </a:lnSpc>
              <a:spcBef>
                <a:spcPts val="800"/>
              </a:spcBef>
              <a:spcAft>
                <a:spcPts val="0"/>
              </a:spcAft>
              <a:buSzPts val="1200"/>
              <a:buNone/>
              <a:defRPr sz="1000"/>
            </a:lvl4pPr>
            <a:lvl5pPr indent="-228600" lvl="4" marL="2286000" algn="l">
              <a:lnSpc>
                <a:spcPct val="100000"/>
              </a:lnSpc>
              <a:spcBef>
                <a:spcPts val="800"/>
              </a:spcBef>
              <a:spcAft>
                <a:spcPts val="0"/>
              </a:spcAft>
              <a:buSzPts val="12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84" name="Google Shape;284;p45"/>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5" name="Google Shape;285;p45"/>
          <p:cNvSpPr txBox="1"/>
          <p:nvPr>
            <p:ph idx="11" type="ftr"/>
          </p:nvPr>
        </p:nvSpPr>
        <p:spPr>
          <a:xfrm>
            <a:off x="518160" y="6411954"/>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6" name="Google Shape;286;p45"/>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87" name="Shape 287"/>
        <p:cNvGrpSpPr/>
        <p:nvPr/>
      </p:nvGrpSpPr>
      <p:grpSpPr>
        <a:xfrm>
          <a:off x="0" y="0"/>
          <a:ext cx="0" cy="0"/>
          <a:chOff x="0" y="0"/>
          <a:chExt cx="0" cy="0"/>
        </a:xfrm>
      </p:grpSpPr>
      <p:sp>
        <p:nvSpPr>
          <p:cNvPr id="288" name="Google Shape;288;p46"/>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95959"/>
              </a:buClr>
              <a:buSzPts val="18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46"/>
          <p:cNvSpPr txBox="1"/>
          <p:nvPr>
            <p:ph idx="1" type="body"/>
          </p:nvPr>
        </p:nvSpPr>
        <p:spPr>
          <a:xfrm>
            <a:off x="518160" y="1737360"/>
            <a:ext cx="4663440" cy="402336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1800"/>
              </a:spcBef>
              <a:spcAft>
                <a:spcPts val="0"/>
              </a:spcAft>
              <a:buSzPts val="2400"/>
              <a:buChar char="•"/>
              <a:defRPr sz="2000"/>
            </a:lvl1pPr>
            <a:lvl2pPr indent="-365760" lvl="1" marL="914400" algn="l">
              <a:lnSpc>
                <a:spcPct val="100000"/>
              </a:lnSpc>
              <a:spcBef>
                <a:spcPts val="800"/>
              </a:spcBef>
              <a:spcAft>
                <a:spcPts val="0"/>
              </a:spcAft>
              <a:buSzPts val="2160"/>
              <a:buChar char="–"/>
              <a:defRPr sz="1800"/>
            </a:lvl2pPr>
            <a:lvl3pPr indent="-350519" lvl="2" marL="1371600" algn="l">
              <a:lnSpc>
                <a:spcPct val="100000"/>
              </a:lnSpc>
              <a:spcBef>
                <a:spcPts val="800"/>
              </a:spcBef>
              <a:spcAft>
                <a:spcPts val="0"/>
              </a:spcAft>
              <a:buSzPts val="1920"/>
              <a:buChar char="•"/>
              <a:defRPr sz="1600"/>
            </a:lvl3pPr>
            <a:lvl4pPr indent="-335280" lvl="3" marL="1828800" algn="l">
              <a:lnSpc>
                <a:spcPct val="100000"/>
              </a:lnSpc>
              <a:spcBef>
                <a:spcPts val="800"/>
              </a:spcBef>
              <a:spcAft>
                <a:spcPts val="0"/>
              </a:spcAft>
              <a:buSzPts val="1680"/>
              <a:buChar char="–"/>
              <a:defRPr sz="1400"/>
            </a:lvl4pPr>
            <a:lvl5pPr indent="-335279" lvl="4" marL="2286000" algn="l">
              <a:lnSpc>
                <a:spcPct val="100000"/>
              </a:lnSpc>
              <a:spcBef>
                <a:spcPts val="800"/>
              </a:spcBef>
              <a:spcAft>
                <a:spcPts val="0"/>
              </a:spcAft>
              <a:buSzPts val="168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0" name="Google Shape;290;p46"/>
          <p:cNvSpPr txBox="1"/>
          <p:nvPr>
            <p:ph idx="2" type="body"/>
          </p:nvPr>
        </p:nvSpPr>
        <p:spPr>
          <a:xfrm>
            <a:off x="5638800" y="1737360"/>
            <a:ext cx="4663440" cy="402336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1800"/>
              </a:spcBef>
              <a:spcAft>
                <a:spcPts val="0"/>
              </a:spcAft>
              <a:buSzPts val="2400"/>
              <a:buChar char="•"/>
              <a:defRPr sz="2000"/>
            </a:lvl1pPr>
            <a:lvl2pPr indent="-365760" lvl="1" marL="914400" algn="l">
              <a:lnSpc>
                <a:spcPct val="100000"/>
              </a:lnSpc>
              <a:spcBef>
                <a:spcPts val="800"/>
              </a:spcBef>
              <a:spcAft>
                <a:spcPts val="0"/>
              </a:spcAft>
              <a:buSzPts val="2160"/>
              <a:buChar char="–"/>
              <a:defRPr sz="1800"/>
            </a:lvl2pPr>
            <a:lvl3pPr indent="-350519" lvl="2" marL="1371600" algn="l">
              <a:lnSpc>
                <a:spcPct val="100000"/>
              </a:lnSpc>
              <a:spcBef>
                <a:spcPts val="800"/>
              </a:spcBef>
              <a:spcAft>
                <a:spcPts val="0"/>
              </a:spcAft>
              <a:buSzPts val="1920"/>
              <a:buChar char="•"/>
              <a:defRPr sz="1600"/>
            </a:lvl3pPr>
            <a:lvl4pPr indent="-335280" lvl="3" marL="1828800" algn="l">
              <a:lnSpc>
                <a:spcPct val="100000"/>
              </a:lnSpc>
              <a:spcBef>
                <a:spcPts val="800"/>
              </a:spcBef>
              <a:spcAft>
                <a:spcPts val="0"/>
              </a:spcAft>
              <a:buSzPts val="1680"/>
              <a:buChar char="–"/>
              <a:defRPr sz="1400"/>
            </a:lvl4pPr>
            <a:lvl5pPr indent="-335279" lvl="4" marL="2286000" algn="l">
              <a:lnSpc>
                <a:spcPct val="100000"/>
              </a:lnSpc>
              <a:spcBef>
                <a:spcPts val="800"/>
              </a:spcBef>
              <a:spcAft>
                <a:spcPts val="0"/>
              </a:spcAft>
              <a:buSzPts val="168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1" name="Google Shape;291;p46"/>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2" name="Google Shape;292;p46"/>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46"/>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94" name="Shape 294"/>
        <p:cNvGrpSpPr/>
        <p:nvPr/>
      </p:nvGrpSpPr>
      <p:grpSpPr>
        <a:xfrm>
          <a:off x="0" y="0"/>
          <a:ext cx="0" cy="0"/>
          <a:chOff x="0" y="0"/>
          <a:chExt cx="0" cy="0"/>
        </a:xfrm>
      </p:grpSpPr>
      <p:sp>
        <p:nvSpPr>
          <p:cNvPr id="295" name="Google Shape;295;p47"/>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6" name="Google Shape;296;p47"/>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7" name="Google Shape;297;p47"/>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No Logo" showMasterSp="0">
  <p:cSld name="Blank No Logo">
    <p:spTree>
      <p:nvGrpSpPr>
        <p:cNvPr id="298" name="Shape 298"/>
        <p:cNvGrpSpPr/>
        <p:nvPr/>
      </p:nvGrpSpPr>
      <p:grpSpPr>
        <a:xfrm>
          <a:off x="0" y="0"/>
          <a:ext cx="0" cy="0"/>
          <a:chOff x="0" y="0"/>
          <a:chExt cx="0" cy="0"/>
        </a:xfrm>
      </p:grpSpPr>
      <p:sp>
        <p:nvSpPr>
          <p:cNvPr id="299" name="Google Shape;299;p48"/>
          <p:cNvSpPr/>
          <p:nvPr/>
        </p:nvSpPr>
        <p:spPr>
          <a:xfrm>
            <a:off x="0" y="6217920"/>
            <a:ext cx="12192000" cy="64008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0" name="Google Shape;300;p48"/>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48"/>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2" name="Google Shape;302;p48"/>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atement Layout" showMasterSp="0">
  <p:cSld name="Statement Layout">
    <p:spTree>
      <p:nvGrpSpPr>
        <p:cNvPr id="24" name="Shape 24"/>
        <p:cNvGrpSpPr/>
        <p:nvPr/>
      </p:nvGrpSpPr>
      <p:grpSpPr>
        <a:xfrm>
          <a:off x="0" y="0"/>
          <a:ext cx="0" cy="0"/>
          <a:chOff x="0" y="0"/>
          <a:chExt cx="0" cy="0"/>
        </a:xfrm>
      </p:grpSpPr>
      <p:sp>
        <p:nvSpPr>
          <p:cNvPr id="25" name="Google Shape;25;p36"/>
          <p:cNvSpPr/>
          <p:nvPr/>
        </p:nvSpPr>
        <p:spPr>
          <a:xfrm>
            <a:off x="0" y="0"/>
            <a:ext cx="12192000" cy="685800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 name="Google Shape;26;p36"/>
          <p:cNvSpPr/>
          <p:nvPr/>
        </p:nvSpPr>
        <p:spPr>
          <a:xfrm>
            <a:off x="634242" y="1413075"/>
            <a:ext cx="6447026" cy="14910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7" name="Google Shape;27;p36"/>
          <p:cNvSpPr txBox="1"/>
          <p:nvPr>
            <p:ph type="title"/>
          </p:nvPr>
        </p:nvSpPr>
        <p:spPr>
          <a:xfrm>
            <a:off x="914400" y="1733887"/>
            <a:ext cx="5760720" cy="109728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5"/>
              </a:buClr>
              <a:buSzPts val="4000"/>
              <a:buFont typeface="Arial"/>
              <a:buNone/>
              <a:defRPr sz="4000">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6"/>
          <p:cNvSpPr/>
          <p:nvPr/>
        </p:nvSpPr>
        <p:spPr>
          <a:xfrm>
            <a:off x="6356522" y="74138"/>
            <a:ext cx="4346628" cy="6783863"/>
          </a:xfrm>
          <a:custGeom>
            <a:rect b="b" l="l" r="r" t="t"/>
            <a:pathLst>
              <a:path extrusionOk="0" h="2686" w="1721">
                <a:moveTo>
                  <a:pt x="1069" y="8"/>
                </a:moveTo>
                <a:lnTo>
                  <a:pt x="1058" y="3"/>
                </a:lnTo>
                <a:lnTo>
                  <a:pt x="1056" y="0"/>
                </a:lnTo>
                <a:lnTo>
                  <a:pt x="1037" y="0"/>
                </a:lnTo>
                <a:lnTo>
                  <a:pt x="1008" y="8"/>
                </a:lnTo>
                <a:lnTo>
                  <a:pt x="982" y="16"/>
                </a:lnTo>
                <a:lnTo>
                  <a:pt x="959" y="34"/>
                </a:lnTo>
                <a:lnTo>
                  <a:pt x="938" y="50"/>
                </a:lnTo>
                <a:lnTo>
                  <a:pt x="917" y="68"/>
                </a:lnTo>
                <a:lnTo>
                  <a:pt x="898" y="89"/>
                </a:lnTo>
                <a:lnTo>
                  <a:pt x="883" y="110"/>
                </a:lnTo>
                <a:lnTo>
                  <a:pt x="864" y="131"/>
                </a:lnTo>
                <a:lnTo>
                  <a:pt x="841" y="186"/>
                </a:lnTo>
                <a:lnTo>
                  <a:pt x="836" y="241"/>
                </a:lnTo>
                <a:lnTo>
                  <a:pt x="836" y="299"/>
                </a:lnTo>
                <a:lnTo>
                  <a:pt x="843" y="354"/>
                </a:lnTo>
                <a:lnTo>
                  <a:pt x="862" y="409"/>
                </a:lnTo>
                <a:lnTo>
                  <a:pt x="883" y="464"/>
                </a:lnTo>
                <a:lnTo>
                  <a:pt x="898" y="513"/>
                </a:lnTo>
                <a:lnTo>
                  <a:pt x="911" y="568"/>
                </a:lnTo>
                <a:lnTo>
                  <a:pt x="925" y="628"/>
                </a:lnTo>
                <a:lnTo>
                  <a:pt x="938" y="691"/>
                </a:lnTo>
                <a:lnTo>
                  <a:pt x="946" y="757"/>
                </a:lnTo>
                <a:lnTo>
                  <a:pt x="946" y="825"/>
                </a:lnTo>
                <a:lnTo>
                  <a:pt x="938" y="888"/>
                </a:lnTo>
                <a:lnTo>
                  <a:pt x="919" y="948"/>
                </a:lnTo>
                <a:lnTo>
                  <a:pt x="885" y="1005"/>
                </a:lnTo>
                <a:lnTo>
                  <a:pt x="836" y="1052"/>
                </a:lnTo>
                <a:lnTo>
                  <a:pt x="836" y="1045"/>
                </a:lnTo>
                <a:lnTo>
                  <a:pt x="828" y="1018"/>
                </a:lnTo>
                <a:lnTo>
                  <a:pt x="820" y="977"/>
                </a:lnTo>
                <a:lnTo>
                  <a:pt x="801" y="940"/>
                </a:lnTo>
                <a:lnTo>
                  <a:pt x="786" y="906"/>
                </a:lnTo>
                <a:lnTo>
                  <a:pt x="765" y="867"/>
                </a:lnTo>
                <a:lnTo>
                  <a:pt x="739" y="825"/>
                </a:lnTo>
                <a:lnTo>
                  <a:pt x="710" y="788"/>
                </a:lnTo>
                <a:lnTo>
                  <a:pt x="668" y="754"/>
                </a:lnTo>
                <a:lnTo>
                  <a:pt x="626" y="720"/>
                </a:lnTo>
                <a:lnTo>
                  <a:pt x="587" y="686"/>
                </a:lnTo>
                <a:lnTo>
                  <a:pt x="553" y="649"/>
                </a:lnTo>
                <a:lnTo>
                  <a:pt x="529" y="608"/>
                </a:lnTo>
                <a:lnTo>
                  <a:pt x="524" y="560"/>
                </a:lnTo>
                <a:lnTo>
                  <a:pt x="524" y="608"/>
                </a:lnTo>
                <a:lnTo>
                  <a:pt x="532" y="652"/>
                </a:lnTo>
                <a:lnTo>
                  <a:pt x="550" y="694"/>
                </a:lnTo>
                <a:lnTo>
                  <a:pt x="574" y="733"/>
                </a:lnTo>
                <a:lnTo>
                  <a:pt x="600" y="757"/>
                </a:lnTo>
                <a:lnTo>
                  <a:pt x="626" y="788"/>
                </a:lnTo>
                <a:lnTo>
                  <a:pt x="642" y="817"/>
                </a:lnTo>
                <a:lnTo>
                  <a:pt x="660" y="843"/>
                </a:lnTo>
                <a:lnTo>
                  <a:pt x="671" y="872"/>
                </a:lnTo>
                <a:lnTo>
                  <a:pt x="689" y="906"/>
                </a:lnTo>
                <a:lnTo>
                  <a:pt x="702" y="935"/>
                </a:lnTo>
                <a:lnTo>
                  <a:pt x="712" y="969"/>
                </a:lnTo>
                <a:lnTo>
                  <a:pt x="723" y="990"/>
                </a:lnTo>
                <a:lnTo>
                  <a:pt x="723" y="1016"/>
                </a:lnTo>
                <a:lnTo>
                  <a:pt x="726" y="1039"/>
                </a:lnTo>
                <a:lnTo>
                  <a:pt x="736" y="1060"/>
                </a:lnTo>
                <a:lnTo>
                  <a:pt x="726" y="1100"/>
                </a:lnTo>
                <a:lnTo>
                  <a:pt x="723" y="1141"/>
                </a:lnTo>
                <a:lnTo>
                  <a:pt x="710" y="1178"/>
                </a:lnTo>
                <a:lnTo>
                  <a:pt x="689" y="1217"/>
                </a:lnTo>
                <a:lnTo>
                  <a:pt x="650" y="1265"/>
                </a:lnTo>
                <a:lnTo>
                  <a:pt x="616" y="1309"/>
                </a:lnTo>
                <a:lnTo>
                  <a:pt x="587" y="1364"/>
                </a:lnTo>
                <a:lnTo>
                  <a:pt x="566" y="1419"/>
                </a:lnTo>
                <a:lnTo>
                  <a:pt x="550" y="1474"/>
                </a:lnTo>
                <a:lnTo>
                  <a:pt x="537" y="1534"/>
                </a:lnTo>
                <a:lnTo>
                  <a:pt x="529" y="1592"/>
                </a:lnTo>
                <a:lnTo>
                  <a:pt x="529" y="1652"/>
                </a:lnTo>
                <a:lnTo>
                  <a:pt x="524" y="1660"/>
                </a:lnTo>
                <a:lnTo>
                  <a:pt x="456" y="1621"/>
                </a:lnTo>
                <a:lnTo>
                  <a:pt x="419" y="1605"/>
                </a:lnTo>
                <a:lnTo>
                  <a:pt x="380" y="1592"/>
                </a:lnTo>
                <a:lnTo>
                  <a:pt x="343" y="1584"/>
                </a:lnTo>
                <a:lnTo>
                  <a:pt x="304" y="1566"/>
                </a:lnTo>
                <a:lnTo>
                  <a:pt x="267" y="1555"/>
                </a:lnTo>
                <a:lnTo>
                  <a:pt x="228" y="1537"/>
                </a:lnTo>
                <a:lnTo>
                  <a:pt x="199" y="1516"/>
                </a:lnTo>
                <a:lnTo>
                  <a:pt x="170" y="1490"/>
                </a:lnTo>
                <a:lnTo>
                  <a:pt x="149" y="1474"/>
                </a:lnTo>
                <a:lnTo>
                  <a:pt x="142" y="1466"/>
                </a:lnTo>
                <a:lnTo>
                  <a:pt x="131" y="1458"/>
                </a:lnTo>
                <a:lnTo>
                  <a:pt x="123" y="1448"/>
                </a:lnTo>
                <a:lnTo>
                  <a:pt x="94" y="1411"/>
                </a:lnTo>
                <a:lnTo>
                  <a:pt x="73" y="1372"/>
                </a:lnTo>
                <a:lnTo>
                  <a:pt x="55" y="1330"/>
                </a:lnTo>
                <a:lnTo>
                  <a:pt x="47" y="1293"/>
                </a:lnTo>
                <a:lnTo>
                  <a:pt x="39" y="1246"/>
                </a:lnTo>
                <a:lnTo>
                  <a:pt x="34" y="1210"/>
                </a:lnTo>
                <a:lnTo>
                  <a:pt x="32" y="1168"/>
                </a:lnTo>
                <a:lnTo>
                  <a:pt x="26" y="1123"/>
                </a:lnTo>
                <a:lnTo>
                  <a:pt x="5" y="1196"/>
                </a:lnTo>
                <a:lnTo>
                  <a:pt x="0" y="1272"/>
                </a:lnTo>
                <a:lnTo>
                  <a:pt x="11" y="1348"/>
                </a:lnTo>
                <a:lnTo>
                  <a:pt x="26" y="1414"/>
                </a:lnTo>
                <a:lnTo>
                  <a:pt x="47" y="1458"/>
                </a:lnTo>
                <a:lnTo>
                  <a:pt x="73" y="1495"/>
                </a:lnTo>
                <a:lnTo>
                  <a:pt x="108" y="1529"/>
                </a:lnTo>
                <a:lnTo>
                  <a:pt x="144" y="1563"/>
                </a:lnTo>
                <a:lnTo>
                  <a:pt x="183" y="1592"/>
                </a:lnTo>
                <a:lnTo>
                  <a:pt x="228" y="1613"/>
                </a:lnTo>
                <a:lnTo>
                  <a:pt x="275" y="1639"/>
                </a:lnTo>
                <a:lnTo>
                  <a:pt x="317" y="1652"/>
                </a:lnTo>
                <a:lnTo>
                  <a:pt x="356" y="1668"/>
                </a:lnTo>
                <a:lnTo>
                  <a:pt x="393" y="1689"/>
                </a:lnTo>
                <a:lnTo>
                  <a:pt x="427" y="1715"/>
                </a:lnTo>
                <a:lnTo>
                  <a:pt x="456" y="1738"/>
                </a:lnTo>
                <a:lnTo>
                  <a:pt x="482" y="1772"/>
                </a:lnTo>
                <a:lnTo>
                  <a:pt x="503" y="1801"/>
                </a:lnTo>
                <a:lnTo>
                  <a:pt x="524" y="1835"/>
                </a:lnTo>
                <a:lnTo>
                  <a:pt x="537" y="1869"/>
                </a:lnTo>
                <a:lnTo>
                  <a:pt x="553" y="1908"/>
                </a:lnTo>
                <a:lnTo>
                  <a:pt x="571" y="1945"/>
                </a:lnTo>
                <a:lnTo>
                  <a:pt x="587" y="1987"/>
                </a:lnTo>
                <a:lnTo>
                  <a:pt x="605" y="2026"/>
                </a:lnTo>
                <a:lnTo>
                  <a:pt x="626" y="2063"/>
                </a:lnTo>
                <a:lnTo>
                  <a:pt x="642" y="2102"/>
                </a:lnTo>
                <a:lnTo>
                  <a:pt x="663" y="2139"/>
                </a:lnTo>
                <a:lnTo>
                  <a:pt x="681" y="2178"/>
                </a:lnTo>
                <a:lnTo>
                  <a:pt x="697" y="2222"/>
                </a:lnTo>
                <a:lnTo>
                  <a:pt x="705" y="2270"/>
                </a:lnTo>
                <a:lnTo>
                  <a:pt x="705" y="2317"/>
                </a:lnTo>
                <a:lnTo>
                  <a:pt x="702" y="2366"/>
                </a:lnTo>
                <a:lnTo>
                  <a:pt x="692" y="2414"/>
                </a:lnTo>
                <a:lnTo>
                  <a:pt x="676" y="2461"/>
                </a:lnTo>
                <a:lnTo>
                  <a:pt x="660" y="2505"/>
                </a:lnTo>
                <a:lnTo>
                  <a:pt x="637" y="2547"/>
                </a:lnTo>
                <a:lnTo>
                  <a:pt x="629" y="2558"/>
                </a:lnTo>
                <a:lnTo>
                  <a:pt x="626" y="2565"/>
                </a:lnTo>
                <a:lnTo>
                  <a:pt x="613" y="2568"/>
                </a:lnTo>
                <a:lnTo>
                  <a:pt x="605" y="2568"/>
                </a:lnTo>
                <a:lnTo>
                  <a:pt x="592" y="2573"/>
                </a:lnTo>
                <a:lnTo>
                  <a:pt x="579" y="2578"/>
                </a:lnTo>
                <a:lnTo>
                  <a:pt x="571" y="2578"/>
                </a:lnTo>
                <a:lnTo>
                  <a:pt x="558" y="2578"/>
                </a:lnTo>
                <a:lnTo>
                  <a:pt x="516" y="2589"/>
                </a:lnTo>
                <a:lnTo>
                  <a:pt x="474" y="2602"/>
                </a:lnTo>
                <a:lnTo>
                  <a:pt x="432" y="2620"/>
                </a:lnTo>
                <a:lnTo>
                  <a:pt x="390" y="2636"/>
                </a:lnTo>
                <a:lnTo>
                  <a:pt x="351" y="2657"/>
                </a:lnTo>
                <a:lnTo>
                  <a:pt x="314" y="2686"/>
                </a:lnTo>
                <a:lnTo>
                  <a:pt x="1325" y="2686"/>
                </a:lnTo>
                <a:lnTo>
                  <a:pt x="1270" y="2631"/>
                </a:lnTo>
                <a:lnTo>
                  <a:pt x="1231" y="2599"/>
                </a:lnTo>
                <a:lnTo>
                  <a:pt x="1186" y="2578"/>
                </a:lnTo>
                <a:lnTo>
                  <a:pt x="1139" y="2558"/>
                </a:lnTo>
                <a:lnTo>
                  <a:pt x="1090" y="2544"/>
                </a:lnTo>
                <a:lnTo>
                  <a:pt x="1037" y="2531"/>
                </a:lnTo>
                <a:lnTo>
                  <a:pt x="982" y="2526"/>
                </a:lnTo>
                <a:lnTo>
                  <a:pt x="995" y="2489"/>
                </a:lnTo>
                <a:lnTo>
                  <a:pt x="1006" y="2448"/>
                </a:lnTo>
                <a:lnTo>
                  <a:pt x="1008" y="2406"/>
                </a:lnTo>
                <a:lnTo>
                  <a:pt x="1006" y="2361"/>
                </a:lnTo>
                <a:lnTo>
                  <a:pt x="995" y="2319"/>
                </a:lnTo>
                <a:lnTo>
                  <a:pt x="982" y="2277"/>
                </a:lnTo>
                <a:lnTo>
                  <a:pt x="966" y="2236"/>
                </a:lnTo>
                <a:lnTo>
                  <a:pt x="951" y="2202"/>
                </a:lnTo>
                <a:lnTo>
                  <a:pt x="932" y="2165"/>
                </a:lnTo>
                <a:lnTo>
                  <a:pt x="919" y="2126"/>
                </a:lnTo>
                <a:lnTo>
                  <a:pt x="919" y="2089"/>
                </a:lnTo>
                <a:lnTo>
                  <a:pt x="919" y="2047"/>
                </a:lnTo>
                <a:lnTo>
                  <a:pt x="925" y="2008"/>
                </a:lnTo>
                <a:lnTo>
                  <a:pt x="938" y="1971"/>
                </a:lnTo>
                <a:lnTo>
                  <a:pt x="953" y="1932"/>
                </a:lnTo>
                <a:lnTo>
                  <a:pt x="974" y="1901"/>
                </a:lnTo>
                <a:lnTo>
                  <a:pt x="1006" y="1867"/>
                </a:lnTo>
                <a:lnTo>
                  <a:pt x="1035" y="1846"/>
                </a:lnTo>
                <a:lnTo>
                  <a:pt x="1063" y="1825"/>
                </a:lnTo>
                <a:lnTo>
                  <a:pt x="1097" y="1806"/>
                </a:lnTo>
                <a:lnTo>
                  <a:pt x="1134" y="1793"/>
                </a:lnTo>
                <a:lnTo>
                  <a:pt x="1173" y="1785"/>
                </a:lnTo>
                <a:lnTo>
                  <a:pt x="1210" y="1778"/>
                </a:lnTo>
                <a:lnTo>
                  <a:pt x="1249" y="1772"/>
                </a:lnTo>
                <a:lnTo>
                  <a:pt x="1286" y="1770"/>
                </a:lnTo>
                <a:lnTo>
                  <a:pt x="1328" y="1759"/>
                </a:lnTo>
                <a:lnTo>
                  <a:pt x="1367" y="1757"/>
                </a:lnTo>
                <a:lnTo>
                  <a:pt x="1404" y="1751"/>
                </a:lnTo>
                <a:lnTo>
                  <a:pt x="1443" y="1744"/>
                </a:lnTo>
                <a:lnTo>
                  <a:pt x="1480" y="1736"/>
                </a:lnTo>
                <a:lnTo>
                  <a:pt x="1519" y="1723"/>
                </a:lnTo>
                <a:lnTo>
                  <a:pt x="1548" y="1704"/>
                </a:lnTo>
                <a:lnTo>
                  <a:pt x="1587" y="1683"/>
                </a:lnTo>
                <a:lnTo>
                  <a:pt x="1621" y="1660"/>
                </a:lnTo>
                <a:lnTo>
                  <a:pt x="1645" y="1631"/>
                </a:lnTo>
                <a:lnTo>
                  <a:pt x="1671" y="1600"/>
                </a:lnTo>
                <a:lnTo>
                  <a:pt x="1692" y="1566"/>
                </a:lnTo>
                <a:lnTo>
                  <a:pt x="1705" y="1529"/>
                </a:lnTo>
                <a:lnTo>
                  <a:pt x="1718" y="1490"/>
                </a:lnTo>
                <a:lnTo>
                  <a:pt x="1721" y="1453"/>
                </a:lnTo>
                <a:lnTo>
                  <a:pt x="1697" y="1508"/>
                </a:lnTo>
                <a:lnTo>
                  <a:pt x="1666" y="1555"/>
                </a:lnTo>
                <a:lnTo>
                  <a:pt x="1629" y="1592"/>
                </a:lnTo>
                <a:lnTo>
                  <a:pt x="1587" y="1621"/>
                </a:lnTo>
                <a:lnTo>
                  <a:pt x="1540" y="1641"/>
                </a:lnTo>
                <a:lnTo>
                  <a:pt x="1490" y="1662"/>
                </a:lnTo>
                <a:lnTo>
                  <a:pt x="1435" y="1675"/>
                </a:lnTo>
                <a:lnTo>
                  <a:pt x="1380" y="1694"/>
                </a:lnTo>
                <a:lnTo>
                  <a:pt x="1320" y="1702"/>
                </a:lnTo>
                <a:lnTo>
                  <a:pt x="1262" y="1704"/>
                </a:lnTo>
                <a:lnTo>
                  <a:pt x="1207" y="1715"/>
                </a:lnTo>
                <a:lnTo>
                  <a:pt x="1145" y="1723"/>
                </a:lnTo>
                <a:lnTo>
                  <a:pt x="1090" y="1736"/>
                </a:lnTo>
                <a:lnTo>
                  <a:pt x="1035" y="1744"/>
                </a:lnTo>
                <a:lnTo>
                  <a:pt x="980" y="1759"/>
                </a:lnTo>
                <a:lnTo>
                  <a:pt x="930" y="1780"/>
                </a:lnTo>
                <a:lnTo>
                  <a:pt x="909" y="1791"/>
                </a:lnTo>
                <a:lnTo>
                  <a:pt x="885" y="1801"/>
                </a:lnTo>
                <a:lnTo>
                  <a:pt x="870" y="1814"/>
                </a:lnTo>
                <a:lnTo>
                  <a:pt x="854" y="1827"/>
                </a:lnTo>
                <a:lnTo>
                  <a:pt x="836" y="1846"/>
                </a:lnTo>
                <a:lnTo>
                  <a:pt x="815" y="1856"/>
                </a:lnTo>
                <a:lnTo>
                  <a:pt x="801" y="1874"/>
                </a:lnTo>
                <a:lnTo>
                  <a:pt x="788" y="1888"/>
                </a:lnTo>
                <a:lnTo>
                  <a:pt x="773" y="1827"/>
                </a:lnTo>
                <a:lnTo>
                  <a:pt x="752" y="1770"/>
                </a:lnTo>
                <a:lnTo>
                  <a:pt x="739" y="1704"/>
                </a:lnTo>
                <a:lnTo>
                  <a:pt x="736" y="1641"/>
                </a:lnTo>
                <a:lnTo>
                  <a:pt x="731" y="1579"/>
                </a:lnTo>
                <a:lnTo>
                  <a:pt x="736" y="1521"/>
                </a:lnTo>
                <a:lnTo>
                  <a:pt x="752" y="1458"/>
                </a:lnTo>
                <a:lnTo>
                  <a:pt x="778" y="1403"/>
                </a:lnTo>
                <a:lnTo>
                  <a:pt x="815" y="1356"/>
                </a:lnTo>
                <a:lnTo>
                  <a:pt x="854" y="1322"/>
                </a:lnTo>
                <a:lnTo>
                  <a:pt x="904" y="1293"/>
                </a:lnTo>
                <a:lnTo>
                  <a:pt x="953" y="1267"/>
                </a:lnTo>
                <a:lnTo>
                  <a:pt x="1008" y="1246"/>
                </a:lnTo>
                <a:lnTo>
                  <a:pt x="1058" y="1230"/>
                </a:lnTo>
                <a:lnTo>
                  <a:pt x="1118" y="1212"/>
                </a:lnTo>
                <a:lnTo>
                  <a:pt x="1168" y="1191"/>
                </a:lnTo>
                <a:lnTo>
                  <a:pt x="1210" y="1170"/>
                </a:lnTo>
                <a:lnTo>
                  <a:pt x="1249" y="1149"/>
                </a:lnTo>
                <a:lnTo>
                  <a:pt x="1283" y="1121"/>
                </a:lnTo>
                <a:lnTo>
                  <a:pt x="1312" y="1092"/>
                </a:lnTo>
                <a:lnTo>
                  <a:pt x="1341" y="1058"/>
                </a:lnTo>
                <a:lnTo>
                  <a:pt x="1367" y="1024"/>
                </a:lnTo>
                <a:lnTo>
                  <a:pt x="1393" y="990"/>
                </a:lnTo>
                <a:lnTo>
                  <a:pt x="1414" y="961"/>
                </a:lnTo>
                <a:lnTo>
                  <a:pt x="1430" y="940"/>
                </a:lnTo>
                <a:lnTo>
                  <a:pt x="1448" y="927"/>
                </a:lnTo>
                <a:lnTo>
                  <a:pt x="1469" y="909"/>
                </a:lnTo>
                <a:lnTo>
                  <a:pt x="1485" y="898"/>
                </a:lnTo>
                <a:lnTo>
                  <a:pt x="1506" y="888"/>
                </a:lnTo>
                <a:lnTo>
                  <a:pt x="1532" y="872"/>
                </a:lnTo>
                <a:lnTo>
                  <a:pt x="1548" y="864"/>
                </a:lnTo>
                <a:lnTo>
                  <a:pt x="1569" y="851"/>
                </a:lnTo>
                <a:lnTo>
                  <a:pt x="1535" y="854"/>
                </a:lnTo>
                <a:lnTo>
                  <a:pt x="1506" y="864"/>
                </a:lnTo>
                <a:lnTo>
                  <a:pt x="1480" y="877"/>
                </a:lnTo>
                <a:lnTo>
                  <a:pt x="1456" y="893"/>
                </a:lnTo>
                <a:lnTo>
                  <a:pt x="1427" y="914"/>
                </a:lnTo>
                <a:lnTo>
                  <a:pt x="1404" y="935"/>
                </a:lnTo>
                <a:lnTo>
                  <a:pt x="1380" y="950"/>
                </a:lnTo>
                <a:lnTo>
                  <a:pt x="1359" y="977"/>
                </a:lnTo>
                <a:lnTo>
                  <a:pt x="1341" y="998"/>
                </a:lnTo>
                <a:lnTo>
                  <a:pt x="1320" y="1018"/>
                </a:lnTo>
                <a:lnTo>
                  <a:pt x="1296" y="1037"/>
                </a:lnTo>
                <a:lnTo>
                  <a:pt x="1270" y="1052"/>
                </a:lnTo>
                <a:lnTo>
                  <a:pt x="1244" y="1066"/>
                </a:lnTo>
                <a:lnTo>
                  <a:pt x="1221" y="1079"/>
                </a:lnTo>
                <a:lnTo>
                  <a:pt x="1194" y="1092"/>
                </a:lnTo>
                <a:lnTo>
                  <a:pt x="1168" y="1100"/>
                </a:lnTo>
                <a:lnTo>
                  <a:pt x="1139" y="1107"/>
                </a:lnTo>
                <a:lnTo>
                  <a:pt x="1111" y="1115"/>
                </a:lnTo>
                <a:lnTo>
                  <a:pt x="1084" y="1123"/>
                </a:lnTo>
                <a:lnTo>
                  <a:pt x="1050" y="1128"/>
                </a:lnTo>
                <a:lnTo>
                  <a:pt x="1027" y="1136"/>
                </a:lnTo>
                <a:lnTo>
                  <a:pt x="995" y="1144"/>
                </a:lnTo>
                <a:lnTo>
                  <a:pt x="972" y="1149"/>
                </a:lnTo>
                <a:lnTo>
                  <a:pt x="940" y="1157"/>
                </a:lnTo>
                <a:lnTo>
                  <a:pt x="974" y="1102"/>
                </a:lnTo>
                <a:lnTo>
                  <a:pt x="1001" y="1045"/>
                </a:lnTo>
                <a:lnTo>
                  <a:pt x="1021" y="984"/>
                </a:lnTo>
                <a:lnTo>
                  <a:pt x="1035" y="922"/>
                </a:lnTo>
                <a:lnTo>
                  <a:pt x="1048" y="859"/>
                </a:lnTo>
                <a:lnTo>
                  <a:pt x="1048" y="791"/>
                </a:lnTo>
                <a:lnTo>
                  <a:pt x="1048" y="728"/>
                </a:lnTo>
                <a:lnTo>
                  <a:pt x="1037" y="665"/>
                </a:lnTo>
                <a:lnTo>
                  <a:pt x="1021" y="589"/>
                </a:lnTo>
                <a:lnTo>
                  <a:pt x="987" y="519"/>
                </a:lnTo>
                <a:lnTo>
                  <a:pt x="953" y="450"/>
                </a:lnTo>
                <a:lnTo>
                  <a:pt x="919" y="380"/>
                </a:lnTo>
                <a:lnTo>
                  <a:pt x="896" y="306"/>
                </a:lnTo>
                <a:lnTo>
                  <a:pt x="883" y="236"/>
                </a:lnTo>
                <a:lnTo>
                  <a:pt x="891" y="165"/>
                </a:lnTo>
                <a:lnTo>
                  <a:pt x="925" y="89"/>
                </a:lnTo>
                <a:lnTo>
                  <a:pt x="938" y="71"/>
                </a:lnTo>
                <a:lnTo>
                  <a:pt x="953" y="55"/>
                </a:lnTo>
                <a:lnTo>
                  <a:pt x="972" y="42"/>
                </a:lnTo>
                <a:lnTo>
                  <a:pt x="987" y="29"/>
                </a:lnTo>
                <a:lnTo>
                  <a:pt x="1008" y="16"/>
                </a:lnTo>
                <a:lnTo>
                  <a:pt x="1027" y="13"/>
                </a:lnTo>
                <a:lnTo>
                  <a:pt x="1048" y="8"/>
                </a:lnTo>
                <a:lnTo>
                  <a:pt x="1069" y="8"/>
                </a:lnTo>
                <a:close/>
              </a:path>
            </a:pathLst>
          </a:custGeom>
          <a:solidFill>
            <a:srgbClr val="F1562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9" name="Google Shape;29;p36"/>
          <p:cNvSpPr/>
          <p:nvPr/>
        </p:nvSpPr>
        <p:spPr>
          <a:xfrm>
            <a:off x="6356522" y="74138"/>
            <a:ext cx="4346628" cy="6783863"/>
          </a:xfrm>
          <a:custGeom>
            <a:rect b="b" l="l" r="r" t="t"/>
            <a:pathLst>
              <a:path extrusionOk="0" h="2686" w="1721">
                <a:moveTo>
                  <a:pt x="1069" y="8"/>
                </a:moveTo>
                <a:lnTo>
                  <a:pt x="1058" y="3"/>
                </a:lnTo>
                <a:lnTo>
                  <a:pt x="1056" y="0"/>
                </a:lnTo>
                <a:lnTo>
                  <a:pt x="1037" y="0"/>
                </a:lnTo>
                <a:lnTo>
                  <a:pt x="1008" y="8"/>
                </a:lnTo>
                <a:lnTo>
                  <a:pt x="982" y="16"/>
                </a:lnTo>
                <a:lnTo>
                  <a:pt x="959" y="34"/>
                </a:lnTo>
                <a:lnTo>
                  <a:pt x="938" y="50"/>
                </a:lnTo>
                <a:lnTo>
                  <a:pt x="917" y="68"/>
                </a:lnTo>
                <a:lnTo>
                  <a:pt x="898" y="89"/>
                </a:lnTo>
                <a:lnTo>
                  <a:pt x="883" y="110"/>
                </a:lnTo>
                <a:lnTo>
                  <a:pt x="864" y="131"/>
                </a:lnTo>
                <a:lnTo>
                  <a:pt x="841" y="186"/>
                </a:lnTo>
                <a:lnTo>
                  <a:pt x="836" y="241"/>
                </a:lnTo>
                <a:lnTo>
                  <a:pt x="836" y="299"/>
                </a:lnTo>
                <a:lnTo>
                  <a:pt x="843" y="354"/>
                </a:lnTo>
                <a:lnTo>
                  <a:pt x="862" y="409"/>
                </a:lnTo>
                <a:lnTo>
                  <a:pt x="883" y="464"/>
                </a:lnTo>
                <a:lnTo>
                  <a:pt x="898" y="513"/>
                </a:lnTo>
                <a:lnTo>
                  <a:pt x="911" y="568"/>
                </a:lnTo>
                <a:lnTo>
                  <a:pt x="925" y="628"/>
                </a:lnTo>
                <a:lnTo>
                  <a:pt x="938" y="691"/>
                </a:lnTo>
                <a:lnTo>
                  <a:pt x="946" y="757"/>
                </a:lnTo>
                <a:lnTo>
                  <a:pt x="946" y="825"/>
                </a:lnTo>
                <a:lnTo>
                  <a:pt x="938" y="888"/>
                </a:lnTo>
                <a:lnTo>
                  <a:pt x="919" y="948"/>
                </a:lnTo>
                <a:lnTo>
                  <a:pt x="885" y="1005"/>
                </a:lnTo>
                <a:lnTo>
                  <a:pt x="836" y="1052"/>
                </a:lnTo>
                <a:lnTo>
                  <a:pt x="836" y="1045"/>
                </a:lnTo>
                <a:lnTo>
                  <a:pt x="828" y="1018"/>
                </a:lnTo>
                <a:lnTo>
                  <a:pt x="820" y="977"/>
                </a:lnTo>
                <a:lnTo>
                  <a:pt x="801" y="940"/>
                </a:lnTo>
                <a:lnTo>
                  <a:pt x="786" y="906"/>
                </a:lnTo>
                <a:lnTo>
                  <a:pt x="765" y="867"/>
                </a:lnTo>
                <a:lnTo>
                  <a:pt x="739" y="825"/>
                </a:lnTo>
                <a:lnTo>
                  <a:pt x="710" y="788"/>
                </a:lnTo>
                <a:lnTo>
                  <a:pt x="668" y="754"/>
                </a:lnTo>
                <a:lnTo>
                  <a:pt x="626" y="720"/>
                </a:lnTo>
                <a:lnTo>
                  <a:pt x="587" y="686"/>
                </a:lnTo>
                <a:lnTo>
                  <a:pt x="553" y="649"/>
                </a:lnTo>
                <a:lnTo>
                  <a:pt x="529" y="608"/>
                </a:lnTo>
                <a:lnTo>
                  <a:pt x="524" y="560"/>
                </a:lnTo>
                <a:lnTo>
                  <a:pt x="524" y="608"/>
                </a:lnTo>
                <a:lnTo>
                  <a:pt x="532" y="652"/>
                </a:lnTo>
                <a:lnTo>
                  <a:pt x="550" y="694"/>
                </a:lnTo>
                <a:lnTo>
                  <a:pt x="574" y="733"/>
                </a:lnTo>
                <a:lnTo>
                  <a:pt x="600" y="757"/>
                </a:lnTo>
                <a:lnTo>
                  <a:pt x="626" y="788"/>
                </a:lnTo>
                <a:lnTo>
                  <a:pt x="642" y="817"/>
                </a:lnTo>
                <a:lnTo>
                  <a:pt x="660" y="843"/>
                </a:lnTo>
                <a:lnTo>
                  <a:pt x="671" y="872"/>
                </a:lnTo>
                <a:lnTo>
                  <a:pt x="689" y="906"/>
                </a:lnTo>
                <a:lnTo>
                  <a:pt x="702" y="935"/>
                </a:lnTo>
                <a:lnTo>
                  <a:pt x="712" y="969"/>
                </a:lnTo>
                <a:lnTo>
                  <a:pt x="723" y="990"/>
                </a:lnTo>
                <a:lnTo>
                  <a:pt x="723" y="1016"/>
                </a:lnTo>
                <a:lnTo>
                  <a:pt x="726" y="1039"/>
                </a:lnTo>
                <a:lnTo>
                  <a:pt x="736" y="1060"/>
                </a:lnTo>
                <a:lnTo>
                  <a:pt x="726" y="1100"/>
                </a:lnTo>
                <a:lnTo>
                  <a:pt x="723" y="1141"/>
                </a:lnTo>
                <a:lnTo>
                  <a:pt x="710" y="1178"/>
                </a:lnTo>
                <a:lnTo>
                  <a:pt x="689" y="1217"/>
                </a:lnTo>
                <a:lnTo>
                  <a:pt x="650" y="1265"/>
                </a:lnTo>
                <a:lnTo>
                  <a:pt x="616" y="1309"/>
                </a:lnTo>
                <a:lnTo>
                  <a:pt x="587" y="1364"/>
                </a:lnTo>
                <a:lnTo>
                  <a:pt x="566" y="1419"/>
                </a:lnTo>
                <a:lnTo>
                  <a:pt x="550" y="1474"/>
                </a:lnTo>
                <a:lnTo>
                  <a:pt x="537" y="1534"/>
                </a:lnTo>
                <a:lnTo>
                  <a:pt x="529" y="1592"/>
                </a:lnTo>
                <a:lnTo>
                  <a:pt x="529" y="1652"/>
                </a:lnTo>
                <a:lnTo>
                  <a:pt x="524" y="1660"/>
                </a:lnTo>
                <a:lnTo>
                  <a:pt x="456" y="1621"/>
                </a:lnTo>
                <a:lnTo>
                  <a:pt x="419" y="1605"/>
                </a:lnTo>
                <a:lnTo>
                  <a:pt x="380" y="1592"/>
                </a:lnTo>
                <a:lnTo>
                  <a:pt x="343" y="1584"/>
                </a:lnTo>
                <a:lnTo>
                  <a:pt x="304" y="1566"/>
                </a:lnTo>
                <a:lnTo>
                  <a:pt x="267" y="1555"/>
                </a:lnTo>
                <a:lnTo>
                  <a:pt x="228" y="1537"/>
                </a:lnTo>
                <a:lnTo>
                  <a:pt x="199" y="1516"/>
                </a:lnTo>
                <a:lnTo>
                  <a:pt x="170" y="1490"/>
                </a:lnTo>
                <a:lnTo>
                  <a:pt x="149" y="1474"/>
                </a:lnTo>
                <a:lnTo>
                  <a:pt x="142" y="1466"/>
                </a:lnTo>
                <a:lnTo>
                  <a:pt x="131" y="1458"/>
                </a:lnTo>
                <a:lnTo>
                  <a:pt x="123" y="1448"/>
                </a:lnTo>
                <a:lnTo>
                  <a:pt x="94" y="1411"/>
                </a:lnTo>
                <a:lnTo>
                  <a:pt x="73" y="1372"/>
                </a:lnTo>
                <a:lnTo>
                  <a:pt x="55" y="1330"/>
                </a:lnTo>
                <a:lnTo>
                  <a:pt x="47" y="1293"/>
                </a:lnTo>
                <a:lnTo>
                  <a:pt x="39" y="1246"/>
                </a:lnTo>
                <a:lnTo>
                  <a:pt x="34" y="1210"/>
                </a:lnTo>
                <a:lnTo>
                  <a:pt x="32" y="1168"/>
                </a:lnTo>
                <a:lnTo>
                  <a:pt x="26" y="1123"/>
                </a:lnTo>
                <a:lnTo>
                  <a:pt x="5" y="1196"/>
                </a:lnTo>
                <a:lnTo>
                  <a:pt x="0" y="1272"/>
                </a:lnTo>
                <a:lnTo>
                  <a:pt x="11" y="1348"/>
                </a:lnTo>
                <a:lnTo>
                  <a:pt x="26" y="1414"/>
                </a:lnTo>
                <a:lnTo>
                  <a:pt x="47" y="1458"/>
                </a:lnTo>
                <a:lnTo>
                  <a:pt x="73" y="1495"/>
                </a:lnTo>
                <a:lnTo>
                  <a:pt x="108" y="1529"/>
                </a:lnTo>
                <a:lnTo>
                  <a:pt x="144" y="1563"/>
                </a:lnTo>
                <a:lnTo>
                  <a:pt x="183" y="1592"/>
                </a:lnTo>
                <a:lnTo>
                  <a:pt x="228" y="1613"/>
                </a:lnTo>
                <a:lnTo>
                  <a:pt x="275" y="1639"/>
                </a:lnTo>
                <a:lnTo>
                  <a:pt x="317" y="1652"/>
                </a:lnTo>
                <a:lnTo>
                  <a:pt x="356" y="1668"/>
                </a:lnTo>
                <a:lnTo>
                  <a:pt x="393" y="1689"/>
                </a:lnTo>
                <a:lnTo>
                  <a:pt x="427" y="1715"/>
                </a:lnTo>
                <a:lnTo>
                  <a:pt x="456" y="1738"/>
                </a:lnTo>
                <a:lnTo>
                  <a:pt x="482" y="1772"/>
                </a:lnTo>
                <a:lnTo>
                  <a:pt x="503" y="1801"/>
                </a:lnTo>
                <a:lnTo>
                  <a:pt x="524" y="1835"/>
                </a:lnTo>
                <a:lnTo>
                  <a:pt x="537" y="1869"/>
                </a:lnTo>
                <a:lnTo>
                  <a:pt x="553" y="1908"/>
                </a:lnTo>
                <a:lnTo>
                  <a:pt x="571" y="1945"/>
                </a:lnTo>
                <a:lnTo>
                  <a:pt x="587" y="1987"/>
                </a:lnTo>
                <a:lnTo>
                  <a:pt x="605" y="2026"/>
                </a:lnTo>
                <a:lnTo>
                  <a:pt x="626" y="2063"/>
                </a:lnTo>
                <a:lnTo>
                  <a:pt x="642" y="2102"/>
                </a:lnTo>
                <a:lnTo>
                  <a:pt x="663" y="2139"/>
                </a:lnTo>
                <a:lnTo>
                  <a:pt x="681" y="2178"/>
                </a:lnTo>
                <a:lnTo>
                  <a:pt x="697" y="2222"/>
                </a:lnTo>
                <a:lnTo>
                  <a:pt x="705" y="2270"/>
                </a:lnTo>
                <a:lnTo>
                  <a:pt x="705" y="2317"/>
                </a:lnTo>
                <a:lnTo>
                  <a:pt x="702" y="2366"/>
                </a:lnTo>
                <a:lnTo>
                  <a:pt x="692" y="2414"/>
                </a:lnTo>
                <a:lnTo>
                  <a:pt x="676" y="2461"/>
                </a:lnTo>
                <a:lnTo>
                  <a:pt x="660" y="2505"/>
                </a:lnTo>
                <a:lnTo>
                  <a:pt x="637" y="2547"/>
                </a:lnTo>
                <a:lnTo>
                  <a:pt x="629" y="2558"/>
                </a:lnTo>
                <a:lnTo>
                  <a:pt x="626" y="2565"/>
                </a:lnTo>
                <a:lnTo>
                  <a:pt x="613" y="2568"/>
                </a:lnTo>
                <a:lnTo>
                  <a:pt x="605" y="2568"/>
                </a:lnTo>
                <a:lnTo>
                  <a:pt x="592" y="2573"/>
                </a:lnTo>
                <a:lnTo>
                  <a:pt x="579" y="2578"/>
                </a:lnTo>
                <a:lnTo>
                  <a:pt x="571" y="2578"/>
                </a:lnTo>
                <a:lnTo>
                  <a:pt x="558" y="2578"/>
                </a:lnTo>
                <a:lnTo>
                  <a:pt x="516" y="2589"/>
                </a:lnTo>
                <a:lnTo>
                  <a:pt x="474" y="2602"/>
                </a:lnTo>
                <a:lnTo>
                  <a:pt x="432" y="2620"/>
                </a:lnTo>
                <a:lnTo>
                  <a:pt x="390" y="2636"/>
                </a:lnTo>
                <a:lnTo>
                  <a:pt x="351" y="2657"/>
                </a:lnTo>
                <a:lnTo>
                  <a:pt x="314" y="2686"/>
                </a:lnTo>
                <a:lnTo>
                  <a:pt x="1325" y="2686"/>
                </a:lnTo>
                <a:lnTo>
                  <a:pt x="1270" y="2631"/>
                </a:lnTo>
                <a:lnTo>
                  <a:pt x="1231" y="2599"/>
                </a:lnTo>
                <a:lnTo>
                  <a:pt x="1186" y="2578"/>
                </a:lnTo>
                <a:lnTo>
                  <a:pt x="1139" y="2558"/>
                </a:lnTo>
                <a:lnTo>
                  <a:pt x="1090" y="2544"/>
                </a:lnTo>
                <a:lnTo>
                  <a:pt x="1037" y="2531"/>
                </a:lnTo>
                <a:lnTo>
                  <a:pt x="982" y="2526"/>
                </a:lnTo>
                <a:lnTo>
                  <a:pt x="995" y="2489"/>
                </a:lnTo>
                <a:lnTo>
                  <a:pt x="1006" y="2448"/>
                </a:lnTo>
                <a:lnTo>
                  <a:pt x="1008" y="2406"/>
                </a:lnTo>
                <a:lnTo>
                  <a:pt x="1006" y="2361"/>
                </a:lnTo>
                <a:lnTo>
                  <a:pt x="995" y="2319"/>
                </a:lnTo>
                <a:lnTo>
                  <a:pt x="982" y="2277"/>
                </a:lnTo>
                <a:lnTo>
                  <a:pt x="966" y="2236"/>
                </a:lnTo>
                <a:lnTo>
                  <a:pt x="951" y="2202"/>
                </a:lnTo>
                <a:lnTo>
                  <a:pt x="932" y="2165"/>
                </a:lnTo>
                <a:lnTo>
                  <a:pt x="919" y="2126"/>
                </a:lnTo>
                <a:lnTo>
                  <a:pt x="919" y="2089"/>
                </a:lnTo>
                <a:lnTo>
                  <a:pt x="919" y="2047"/>
                </a:lnTo>
                <a:lnTo>
                  <a:pt x="925" y="2008"/>
                </a:lnTo>
                <a:lnTo>
                  <a:pt x="938" y="1971"/>
                </a:lnTo>
                <a:lnTo>
                  <a:pt x="953" y="1932"/>
                </a:lnTo>
                <a:lnTo>
                  <a:pt x="974" y="1901"/>
                </a:lnTo>
                <a:lnTo>
                  <a:pt x="1006" y="1867"/>
                </a:lnTo>
                <a:lnTo>
                  <a:pt x="1035" y="1846"/>
                </a:lnTo>
                <a:lnTo>
                  <a:pt x="1063" y="1825"/>
                </a:lnTo>
                <a:lnTo>
                  <a:pt x="1097" y="1806"/>
                </a:lnTo>
                <a:lnTo>
                  <a:pt x="1134" y="1793"/>
                </a:lnTo>
                <a:lnTo>
                  <a:pt x="1173" y="1785"/>
                </a:lnTo>
                <a:lnTo>
                  <a:pt x="1210" y="1778"/>
                </a:lnTo>
                <a:lnTo>
                  <a:pt x="1249" y="1772"/>
                </a:lnTo>
                <a:lnTo>
                  <a:pt x="1286" y="1770"/>
                </a:lnTo>
                <a:lnTo>
                  <a:pt x="1328" y="1759"/>
                </a:lnTo>
                <a:lnTo>
                  <a:pt x="1367" y="1757"/>
                </a:lnTo>
                <a:lnTo>
                  <a:pt x="1404" y="1751"/>
                </a:lnTo>
                <a:lnTo>
                  <a:pt x="1443" y="1744"/>
                </a:lnTo>
                <a:lnTo>
                  <a:pt x="1480" y="1736"/>
                </a:lnTo>
                <a:lnTo>
                  <a:pt x="1519" y="1723"/>
                </a:lnTo>
                <a:lnTo>
                  <a:pt x="1548" y="1704"/>
                </a:lnTo>
                <a:lnTo>
                  <a:pt x="1587" y="1683"/>
                </a:lnTo>
                <a:lnTo>
                  <a:pt x="1621" y="1660"/>
                </a:lnTo>
                <a:lnTo>
                  <a:pt x="1645" y="1631"/>
                </a:lnTo>
                <a:lnTo>
                  <a:pt x="1671" y="1600"/>
                </a:lnTo>
                <a:lnTo>
                  <a:pt x="1692" y="1566"/>
                </a:lnTo>
                <a:lnTo>
                  <a:pt x="1705" y="1529"/>
                </a:lnTo>
                <a:lnTo>
                  <a:pt x="1718" y="1490"/>
                </a:lnTo>
                <a:lnTo>
                  <a:pt x="1721" y="1453"/>
                </a:lnTo>
                <a:lnTo>
                  <a:pt x="1697" y="1508"/>
                </a:lnTo>
                <a:lnTo>
                  <a:pt x="1666" y="1555"/>
                </a:lnTo>
                <a:lnTo>
                  <a:pt x="1629" y="1592"/>
                </a:lnTo>
                <a:lnTo>
                  <a:pt x="1587" y="1621"/>
                </a:lnTo>
                <a:lnTo>
                  <a:pt x="1540" y="1641"/>
                </a:lnTo>
                <a:lnTo>
                  <a:pt x="1490" y="1662"/>
                </a:lnTo>
                <a:lnTo>
                  <a:pt x="1435" y="1675"/>
                </a:lnTo>
                <a:lnTo>
                  <a:pt x="1380" y="1694"/>
                </a:lnTo>
                <a:lnTo>
                  <a:pt x="1320" y="1702"/>
                </a:lnTo>
                <a:lnTo>
                  <a:pt x="1262" y="1704"/>
                </a:lnTo>
                <a:lnTo>
                  <a:pt x="1207" y="1715"/>
                </a:lnTo>
                <a:lnTo>
                  <a:pt x="1145" y="1723"/>
                </a:lnTo>
                <a:lnTo>
                  <a:pt x="1090" y="1736"/>
                </a:lnTo>
                <a:lnTo>
                  <a:pt x="1035" y="1744"/>
                </a:lnTo>
                <a:lnTo>
                  <a:pt x="980" y="1759"/>
                </a:lnTo>
                <a:lnTo>
                  <a:pt x="930" y="1780"/>
                </a:lnTo>
                <a:lnTo>
                  <a:pt x="909" y="1791"/>
                </a:lnTo>
                <a:lnTo>
                  <a:pt x="885" y="1801"/>
                </a:lnTo>
                <a:lnTo>
                  <a:pt x="870" y="1814"/>
                </a:lnTo>
                <a:lnTo>
                  <a:pt x="854" y="1827"/>
                </a:lnTo>
                <a:lnTo>
                  <a:pt x="836" y="1846"/>
                </a:lnTo>
                <a:lnTo>
                  <a:pt x="815" y="1856"/>
                </a:lnTo>
                <a:lnTo>
                  <a:pt x="801" y="1874"/>
                </a:lnTo>
                <a:lnTo>
                  <a:pt x="788" y="1888"/>
                </a:lnTo>
                <a:lnTo>
                  <a:pt x="773" y="1827"/>
                </a:lnTo>
                <a:lnTo>
                  <a:pt x="752" y="1770"/>
                </a:lnTo>
                <a:lnTo>
                  <a:pt x="739" y="1704"/>
                </a:lnTo>
                <a:lnTo>
                  <a:pt x="736" y="1641"/>
                </a:lnTo>
                <a:lnTo>
                  <a:pt x="731" y="1579"/>
                </a:lnTo>
                <a:lnTo>
                  <a:pt x="736" y="1521"/>
                </a:lnTo>
                <a:lnTo>
                  <a:pt x="752" y="1458"/>
                </a:lnTo>
                <a:lnTo>
                  <a:pt x="778" y="1403"/>
                </a:lnTo>
                <a:lnTo>
                  <a:pt x="815" y="1356"/>
                </a:lnTo>
                <a:lnTo>
                  <a:pt x="854" y="1322"/>
                </a:lnTo>
                <a:lnTo>
                  <a:pt x="904" y="1293"/>
                </a:lnTo>
                <a:lnTo>
                  <a:pt x="953" y="1267"/>
                </a:lnTo>
                <a:lnTo>
                  <a:pt x="1008" y="1246"/>
                </a:lnTo>
                <a:lnTo>
                  <a:pt x="1058" y="1230"/>
                </a:lnTo>
                <a:lnTo>
                  <a:pt x="1118" y="1212"/>
                </a:lnTo>
                <a:lnTo>
                  <a:pt x="1168" y="1191"/>
                </a:lnTo>
                <a:lnTo>
                  <a:pt x="1210" y="1170"/>
                </a:lnTo>
                <a:lnTo>
                  <a:pt x="1249" y="1149"/>
                </a:lnTo>
                <a:lnTo>
                  <a:pt x="1283" y="1121"/>
                </a:lnTo>
                <a:lnTo>
                  <a:pt x="1312" y="1092"/>
                </a:lnTo>
                <a:lnTo>
                  <a:pt x="1341" y="1058"/>
                </a:lnTo>
                <a:lnTo>
                  <a:pt x="1367" y="1024"/>
                </a:lnTo>
                <a:lnTo>
                  <a:pt x="1393" y="990"/>
                </a:lnTo>
                <a:lnTo>
                  <a:pt x="1414" y="961"/>
                </a:lnTo>
                <a:lnTo>
                  <a:pt x="1430" y="940"/>
                </a:lnTo>
                <a:lnTo>
                  <a:pt x="1448" y="927"/>
                </a:lnTo>
                <a:lnTo>
                  <a:pt x="1469" y="909"/>
                </a:lnTo>
                <a:lnTo>
                  <a:pt x="1485" y="898"/>
                </a:lnTo>
                <a:lnTo>
                  <a:pt x="1506" y="888"/>
                </a:lnTo>
                <a:lnTo>
                  <a:pt x="1532" y="872"/>
                </a:lnTo>
                <a:lnTo>
                  <a:pt x="1548" y="864"/>
                </a:lnTo>
                <a:lnTo>
                  <a:pt x="1569" y="851"/>
                </a:lnTo>
                <a:lnTo>
                  <a:pt x="1535" y="854"/>
                </a:lnTo>
                <a:lnTo>
                  <a:pt x="1506" y="864"/>
                </a:lnTo>
                <a:lnTo>
                  <a:pt x="1480" y="877"/>
                </a:lnTo>
                <a:lnTo>
                  <a:pt x="1456" y="893"/>
                </a:lnTo>
                <a:lnTo>
                  <a:pt x="1427" y="914"/>
                </a:lnTo>
                <a:lnTo>
                  <a:pt x="1404" y="935"/>
                </a:lnTo>
                <a:lnTo>
                  <a:pt x="1380" y="950"/>
                </a:lnTo>
                <a:lnTo>
                  <a:pt x="1359" y="977"/>
                </a:lnTo>
                <a:lnTo>
                  <a:pt x="1341" y="998"/>
                </a:lnTo>
                <a:lnTo>
                  <a:pt x="1320" y="1018"/>
                </a:lnTo>
                <a:lnTo>
                  <a:pt x="1296" y="1037"/>
                </a:lnTo>
                <a:lnTo>
                  <a:pt x="1270" y="1052"/>
                </a:lnTo>
                <a:lnTo>
                  <a:pt x="1244" y="1066"/>
                </a:lnTo>
                <a:lnTo>
                  <a:pt x="1221" y="1079"/>
                </a:lnTo>
                <a:lnTo>
                  <a:pt x="1194" y="1092"/>
                </a:lnTo>
                <a:lnTo>
                  <a:pt x="1168" y="1100"/>
                </a:lnTo>
                <a:lnTo>
                  <a:pt x="1139" y="1107"/>
                </a:lnTo>
                <a:lnTo>
                  <a:pt x="1111" y="1115"/>
                </a:lnTo>
                <a:lnTo>
                  <a:pt x="1084" y="1123"/>
                </a:lnTo>
                <a:lnTo>
                  <a:pt x="1050" y="1128"/>
                </a:lnTo>
                <a:lnTo>
                  <a:pt x="1027" y="1136"/>
                </a:lnTo>
                <a:lnTo>
                  <a:pt x="995" y="1144"/>
                </a:lnTo>
                <a:lnTo>
                  <a:pt x="972" y="1149"/>
                </a:lnTo>
                <a:lnTo>
                  <a:pt x="940" y="1157"/>
                </a:lnTo>
                <a:lnTo>
                  <a:pt x="974" y="1102"/>
                </a:lnTo>
                <a:lnTo>
                  <a:pt x="1001" y="1045"/>
                </a:lnTo>
                <a:lnTo>
                  <a:pt x="1021" y="984"/>
                </a:lnTo>
                <a:lnTo>
                  <a:pt x="1035" y="922"/>
                </a:lnTo>
                <a:lnTo>
                  <a:pt x="1048" y="859"/>
                </a:lnTo>
                <a:lnTo>
                  <a:pt x="1048" y="791"/>
                </a:lnTo>
                <a:lnTo>
                  <a:pt x="1048" y="728"/>
                </a:lnTo>
                <a:lnTo>
                  <a:pt x="1037" y="665"/>
                </a:lnTo>
                <a:lnTo>
                  <a:pt x="1021" y="589"/>
                </a:lnTo>
                <a:lnTo>
                  <a:pt x="987" y="519"/>
                </a:lnTo>
                <a:lnTo>
                  <a:pt x="953" y="450"/>
                </a:lnTo>
                <a:lnTo>
                  <a:pt x="919" y="380"/>
                </a:lnTo>
                <a:lnTo>
                  <a:pt x="896" y="306"/>
                </a:lnTo>
                <a:lnTo>
                  <a:pt x="883" y="236"/>
                </a:lnTo>
                <a:lnTo>
                  <a:pt x="891" y="165"/>
                </a:lnTo>
                <a:lnTo>
                  <a:pt x="925" y="89"/>
                </a:lnTo>
                <a:lnTo>
                  <a:pt x="938" y="71"/>
                </a:lnTo>
                <a:lnTo>
                  <a:pt x="953" y="55"/>
                </a:lnTo>
                <a:lnTo>
                  <a:pt x="972" y="42"/>
                </a:lnTo>
                <a:lnTo>
                  <a:pt x="987" y="29"/>
                </a:lnTo>
                <a:lnTo>
                  <a:pt x="1008" y="16"/>
                </a:lnTo>
                <a:lnTo>
                  <a:pt x="1027" y="13"/>
                </a:lnTo>
                <a:lnTo>
                  <a:pt x="1048" y="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0" name="Google Shape;30;p36"/>
          <p:cNvSpPr/>
          <p:nvPr/>
        </p:nvSpPr>
        <p:spPr>
          <a:xfrm>
            <a:off x="5788253" y="3061967"/>
            <a:ext cx="436936" cy="457140"/>
          </a:xfrm>
          <a:custGeom>
            <a:rect b="b" l="l" r="r" t="t"/>
            <a:pathLst>
              <a:path extrusionOk="0" h="181" w="173">
                <a:moveTo>
                  <a:pt x="173" y="181"/>
                </a:moveTo>
                <a:lnTo>
                  <a:pt x="162" y="152"/>
                </a:lnTo>
                <a:lnTo>
                  <a:pt x="147" y="126"/>
                </a:lnTo>
                <a:lnTo>
                  <a:pt x="128" y="102"/>
                </a:lnTo>
                <a:lnTo>
                  <a:pt x="105" y="76"/>
                </a:lnTo>
                <a:lnTo>
                  <a:pt x="84" y="55"/>
                </a:lnTo>
                <a:lnTo>
                  <a:pt x="58" y="34"/>
                </a:lnTo>
                <a:lnTo>
                  <a:pt x="29" y="16"/>
                </a:lnTo>
                <a:lnTo>
                  <a:pt x="0" y="0"/>
                </a:lnTo>
                <a:lnTo>
                  <a:pt x="0" y="34"/>
                </a:lnTo>
                <a:lnTo>
                  <a:pt x="0" y="63"/>
                </a:lnTo>
                <a:lnTo>
                  <a:pt x="3" y="92"/>
                </a:lnTo>
                <a:lnTo>
                  <a:pt x="21" y="123"/>
                </a:lnTo>
                <a:lnTo>
                  <a:pt x="31" y="134"/>
                </a:lnTo>
                <a:lnTo>
                  <a:pt x="50" y="147"/>
                </a:lnTo>
                <a:lnTo>
                  <a:pt x="65" y="160"/>
                </a:lnTo>
                <a:lnTo>
                  <a:pt x="86" y="168"/>
                </a:lnTo>
                <a:lnTo>
                  <a:pt x="105" y="173"/>
                </a:lnTo>
                <a:lnTo>
                  <a:pt x="126" y="178"/>
                </a:lnTo>
                <a:lnTo>
                  <a:pt x="149" y="181"/>
                </a:lnTo>
                <a:lnTo>
                  <a:pt x="173" y="181"/>
                </a:lnTo>
                <a:close/>
              </a:path>
            </a:pathLst>
          </a:custGeom>
          <a:solidFill>
            <a:srgbClr val="F9BEB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 name="Google Shape;31;p36"/>
          <p:cNvSpPr/>
          <p:nvPr/>
        </p:nvSpPr>
        <p:spPr>
          <a:xfrm>
            <a:off x="5788253" y="3061967"/>
            <a:ext cx="436936" cy="457140"/>
          </a:xfrm>
          <a:custGeom>
            <a:rect b="b" l="l" r="r" t="t"/>
            <a:pathLst>
              <a:path extrusionOk="0" h="181" w="173">
                <a:moveTo>
                  <a:pt x="173" y="181"/>
                </a:moveTo>
                <a:lnTo>
                  <a:pt x="162" y="152"/>
                </a:lnTo>
                <a:lnTo>
                  <a:pt x="147" y="126"/>
                </a:lnTo>
                <a:lnTo>
                  <a:pt x="128" y="102"/>
                </a:lnTo>
                <a:lnTo>
                  <a:pt x="105" y="76"/>
                </a:lnTo>
                <a:lnTo>
                  <a:pt x="84" y="55"/>
                </a:lnTo>
                <a:lnTo>
                  <a:pt x="58" y="34"/>
                </a:lnTo>
                <a:lnTo>
                  <a:pt x="29" y="16"/>
                </a:lnTo>
                <a:lnTo>
                  <a:pt x="0" y="0"/>
                </a:lnTo>
                <a:lnTo>
                  <a:pt x="0" y="34"/>
                </a:lnTo>
                <a:lnTo>
                  <a:pt x="0" y="63"/>
                </a:lnTo>
                <a:lnTo>
                  <a:pt x="3" y="92"/>
                </a:lnTo>
                <a:lnTo>
                  <a:pt x="21" y="123"/>
                </a:lnTo>
                <a:lnTo>
                  <a:pt x="31" y="134"/>
                </a:lnTo>
                <a:lnTo>
                  <a:pt x="50" y="147"/>
                </a:lnTo>
                <a:lnTo>
                  <a:pt x="65" y="160"/>
                </a:lnTo>
                <a:lnTo>
                  <a:pt x="86" y="168"/>
                </a:lnTo>
                <a:lnTo>
                  <a:pt x="105" y="173"/>
                </a:lnTo>
                <a:lnTo>
                  <a:pt x="126" y="178"/>
                </a:lnTo>
                <a:lnTo>
                  <a:pt x="149" y="181"/>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 name="Google Shape;32;p36"/>
          <p:cNvSpPr/>
          <p:nvPr/>
        </p:nvSpPr>
        <p:spPr>
          <a:xfrm>
            <a:off x="6977830" y="3115006"/>
            <a:ext cx="351064" cy="800627"/>
          </a:xfrm>
          <a:custGeom>
            <a:rect b="b" l="l" r="r" t="t"/>
            <a:pathLst>
              <a:path extrusionOk="0" h="317" w="139">
                <a:moveTo>
                  <a:pt x="121" y="220"/>
                </a:moveTo>
                <a:lnTo>
                  <a:pt x="139" y="189"/>
                </a:lnTo>
                <a:lnTo>
                  <a:pt x="139" y="131"/>
                </a:lnTo>
                <a:lnTo>
                  <a:pt x="126" y="105"/>
                </a:lnTo>
                <a:lnTo>
                  <a:pt x="113" y="76"/>
                </a:lnTo>
                <a:lnTo>
                  <a:pt x="100" y="50"/>
                </a:lnTo>
                <a:lnTo>
                  <a:pt x="92" y="26"/>
                </a:lnTo>
                <a:lnTo>
                  <a:pt x="84" y="0"/>
                </a:lnTo>
                <a:lnTo>
                  <a:pt x="76" y="13"/>
                </a:lnTo>
                <a:lnTo>
                  <a:pt x="68" y="29"/>
                </a:lnTo>
                <a:lnTo>
                  <a:pt x="55" y="42"/>
                </a:lnTo>
                <a:lnTo>
                  <a:pt x="42" y="55"/>
                </a:lnTo>
                <a:lnTo>
                  <a:pt x="29" y="68"/>
                </a:lnTo>
                <a:lnTo>
                  <a:pt x="21" y="81"/>
                </a:lnTo>
                <a:lnTo>
                  <a:pt x="13" y="92"/>
                </a:lnTo>
                <a:lnTo>
                  <a:pt x="3" y="110"/>
                </a:lnTo>
                <a:lnTo>
                  <a:pt x="0" y="139"/>
                </a:lnTo>
                <a:lnTo>
                  <a:pt x="0" y="168"/>
                </a:lnTo>
                <a:lnTo>
                  <a:pt x="0" y="199"/>
                </a:lnTo>
                <a:lnTo>
                  <a:pt x="13" y="223"/>
                </a:lnTo>
                <a:lnTo>
                  <a:pt x="24" y="254"/>
                </a:lnTo>
                <a:lnTo>
                  <a:pt x="42" y="275"/>
                </a:lnTo>
                <a:lnTo>
                  <a:pt x="63" y="299"/>
                </a:lnTo>
                <a:lnTo>
                  <a:pt x="89" y="317"/>
                </a:lnTo>
                <a:lnTo>
                  <a:pt x="79" y="291"/>
                </a:lnTo>
                <a:lnTo>
                  <a:pt x="89" y="265"/>
                </a:lnTo>
                <a:lnTo>
                  <a:pt x="105" y="241"/>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3" name="Google Shape;33;p36"/>
          <p:cNvSpPr/>
          <p:nvPr/>
        </p:nvSpPr>
        <p:spPr>
          <a:xfrm>
            <a:off x="7884535" y="1091970"/>
            <a:ext cx="285397" cy="649089"/>
          </a:xfrm>
          <a:custGeom>
            <a:rect b="b" l="l" r="r" t="t"/>
            <a:pathLst>
              <a:path extrusionOk="0" h="257" w="113">
                <a:moveTo>
                  <a:pt x="100" y="178"/>
                </a:moveTo>
                <a:lnTo>
                  <a:pt x="113" y="131"/>
                </a:lnTo>
                <a:lnTo>
                  <a:pt x="105" y="84"/>
                </a:lnTo>
                <a:lnTo>
                  <a:pt x="87" y="42"/>
                </a:lnTo>
                <a:lnTo>
                  <a:pt x="71" y="0"/>
                </a:lnTo>
                <a:lnTo>
                  <a:pt x="58" y="27"/>
                </a:lnTo>
                <a:lnTo>
                  <a:pt x="37" y="42"/>
                </a:lnTo>
                <a:lnTo>
                  <a:pt x="16" y="63"/>
                </a:lnTo>
                <a:lnTo>
                  <a:pt x="3" y="89"/>
                </a:lnTo>
                <a:lnTo>
                  <a:pt x="0" y="110"/>
                </a:lnTo>
                <a:lnTo>
                  <a:pt x="0" y="136"/>
                </a:lnTo>
                <a:lnTo>
                  <a:pt x="3" y="157"/>
                </a:lnTo>
                <a:lnTo>
                  <a:pt x="8" y="181"/>
                </a:lnTo>
                <a:lnTo>
                  <a:pt x="21" y="205"/>
                </a:lnTo>
                <a:lnTo>
                  <a:pt x="37" y="225"/>
                </a:lnTo>
                <a:lnTo>
                  <a:pt x="50" y="241"/>
                </a:lnTo>
                <a:lnTo>
                  <a:pt x="71" y="257"/>
                </a:lnTo>
                <a:lnTo>
                  <a:pt x="66" y="233"/>
                </a:lnTo>
                <a:lnTo>
                  <a:pt x="76" y="212"/>
                </a:lnTo>
                <a:lnTo>
                  <a:pt x="87" y="194"/>
                </a:lnTo>
                <a:lnTo>
                  <a:pt x="100" y="178"/>
                </a:lnTo>
                <a:close/>
              </a:path>
            </a:pathLst>
          </a:custGeom>
          <a:solidFill>
            <a:srgbClr val="F78D2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 name="Google Shape;34;p36"/>
          <p:cNvSpPr/>
          <p:nvPr/>
        </p:nvSpPr>
        <p:spPr>
          <a:xfrm>
            <a:off x="7884535" y="1091970"/>
            <a:ext cx="285397" cy="649089"/>
          </a:xfrm>
          <a:custGeom>
            <a:rect b="b" l="l" r="r" t="t"/>
            <a:pathLst>
              <a:path extrusionOk="0" h="257" w="113">
                <a:moveTo>
                  <a:pt x="100" y="178"/>
                </a:moveTo>
                <a:lnTo>
                  <a:pt x="113" y="131"/>
                </a:lnTo>
                <a:lnTo>
                  <a:pt x="105" y="84"/>
                </a:lnTo>
                <a:lnTo>
                  <a:pt x="87" y="42"/>
                </a:lnTo>
                <a:lnTo>
                  <a:pt x="71" y="0"/>
                </a:lnTo>
                <a:lnTo>
                  <a:pt x="58" y="27"/>
                </a:lnTo>
                <a:lnTo>
                  <a:pt x="37" y="42"/>
                </a:lnTo>
                <a:lnTo>
                  <a:pt x="16" y="63"/>
                </a:lnTo>
                <a:lnTo>
                  <a:pt x="3" y="89"/>
                </a:lnTo>
                <a:lnTo>
                  <a:pt x="0" y="110"/>
                </a:lnTo>
                <a:lnTo>
                  <a:pt x="0" y="136"/>
                </a:lnTo>
                <a:lnTo>
                  <a:pt x="3" y="157"/>
                </a:lnTo>
                <a:lnTo>
                  <a:pt x="8" y="181"/>
                </a:lnTo>
                <a:lnTo>
                  <a:pt x="21" y="205"/>
                </a:lnTo>
                <a:lnTo>
                  <a:pt x="37" y="225"/>
                </a:lnTo>
                <a:lnTo>
                  <a:pt x="50" y="241"/>
                </a:lnTo>
                <a:lnTo>
                  <a:pt x="71" y="257"/>
                </a:lnTo>
                <a:lnTo>
                  <a:pt x="66" y="233"/>
                </a:lnTo>
                <a:lnTo>
                  <a:pt x="76" y="212"/>
                </a:lnTo>
                <a:lnTo>
                  <a:pt x="87" y="194"/>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 name="Google Shape;35;p36"/>
          <p:cNvSpPr/>
          <p:nvPr/>
        </p:nvSpPr>
        <p:spPr>
          <a:xfrm>
            <a:off x="5846343" y="4339940"/>
            <a:ext cx="1111282" cy="348538"/>
          </a:xfrm>
          <a:custGeom>
            <a:rect b="b" l="l" r="r" t="t"/>
            <a:pathLst>
              <a:path extrusionOk="0" h="138" w="440">
                <a:moveTo>
                  <a:pt x="440" y="5"/>
                </a:moveTo>
                <a:lnTo>
                  <a:pt x="414" y="5"/>
                </a:lnTo>
                <a:lnTo>
                  <a:pt x="393" y="7"/>
                </a:lnTo>
                <a:lnTo>
                  <a:pt x="367" y="7"/>
                </a:lnTo>
                <a:lnTo>
                  <a:pt x="344" y="5"/>
                </a:lnTo>
                <a:lnTo>
                  <a:pt x="317" y="5"/>
                </a:lnTo>
                <a:lnTo>
                  <a:pt x="296" y="0"/>
                </a:lnTo>
                <a:lnTo>
                  <a:pt x="270" y="0"/>
                </a:lnTo>
                <a:lnTo>
                  <a:pt x="249" y="0"/>
                </a:lnTo>
                <a:lnTo>
                  <a:pt x="213" y="5"/>
                </a:lnTo>
                <a:lnTo>
                  <a:pt x="179" y="13"/>
                </a:lnTo>
                <a:lnTo>
                  <a:pt x="145" y="26"/>
                </a:lnTo>
                <a:lnTo>
                  <a:pt x="116" y="39"/>
                </a:lnTo>
                <a:lnTo>
                  <a:pt x="90" y="49"/>
                </a:lnTo>
                <a:lnTo>
                  <a:pt x="55" y="62"/>
                </a:lnTo>
                <a:lnTo>
                  <a:pt x="29" y="75"/>
                </a:lnTo>
                <a:lnTo>
                  <a:pt x="0" y="89"/>
                </a:lnTo>
                <a:lnTo>
                  <a:pt x="21" y="96"/>
                </a:lnTo>
                <a:lnTo>
                  <a:pt x="42" y="104"/>
                </a:lnTo>
                <a:lnTo>
                  <a:pt x="69" y="110"/>
                </a:lnTo>
                <a:lnTo>
                  <a:pt x="90" y="112"/>
                </a:lnTo>
                <a:lnTo>
                  <a:pt x="116" y="123"/>
                </a:lnTo>
                <a:lnTo>
                  <a:pt x="137" y="125"/>
                </a:lnTo>
                <a:lnTo>
                  <a:pt x="160" y="130"/>
                </a:lnTo>
                <a:lnTo>
                  <a:pt x="186" y="136"/>
                </a:lnTo>
                <a:lnTo>
                  <a:pt x="223" y="138"/>
                </a:lnTo>
                <a:lnTo>
                  <a:pt x="262" y="130"/>
                </a:lnTo>
                <a:lnTo>
                  <a:pt x="296" y="117"/>
                </a:lnTo>
                <a:lnTo>
                  <a:pt x="330" y="102"/>
                </a:lnTo>
                <a:lnTo>
                  <a:pt x="354" y="75"/>
                </a:lnTo>
                <a:lnTo>
                  <a:pt x="385" y="49"/>
                </a:lnTo>
                <a:lnTo>
                  <a:pt x="414" y="26"/>
                </a:lnTo>
                <a:lnTo>
                  <a:pt x="440" y="5"/>
                </a:lnTo>
                <a:close/>
              </a:path>
            </a:pathLst>
          </a:custGeom>
          <a:solidFill>
            <a:srgbClr val="FDB8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 name="Google Shape;36;p36"/>
          <p:cNvSpPr/>
          <p:nvPr/>
        </p:nvSpPr>
        <p:spPr>
          <a:xfrm>
            <a:off x="5846343" y="4339940"/>
            <a:ext cx="1111282" cy="348538"/>
          </a:xfrm>
          <a:custGeom>
            <a:rect b="b" l="l" r="r" t="t"/>
            <a:pathLst>
              <a:path extrusionOk="0" h="138" w="440">
                <a:moveTo>
                  <a:pt x="440" y="5"/>
                </a:moveTo>
                <a:lnTo>
                  <a:pt x="414" y="5"/>
                </a:lnTo>
                <a:lnTo>
                  <a:pt x="393" y="7"/>
                </a:lnTo>
                <a:lnTo>
                  <a:pt x="367" y="7"/>
                </a:lnTo>
                <a:lnTo>
                  <a:pt x="344" y="5"/>
                </a:lnTo>
                <a:lnTo>
                  <a:pt x="317" y="5"/>
                </a:lnTo>
                <a:lnTo>
                  <a:pt x="296" y="0"/>
                </a:lnTo>
                <a:lnTo>
                  <a:pt x="270" y="0"/>
                </a:lnTo>
                <a:lnTo>
                  <a:pt x="249" y="0"/>
                </a:lnTo>
                <a:lnTo>
                  <a:pt x="213" y="5"/>
                </a:lnTo>
                <a:lnTo>
                  <a:pt x="179" y="13"/>
                </a:lnTo>
                <a:lnTo>
                  <a:pt x="145" y="26"/>
                </a:lnTo>
                <a:lnTo>
                  <a:pt x="116" y="39"/>
                </a:lnTo>
                <a:lnTo>
                  <a:pt x="90" y="49"/>
                </a:lnTo>
                <a:lnTo>
                  <a:pt x="55" y="62"/>
                </a:lnTo>
                <a:lnTo>
                  <a:pt x="29" y="75"/>
                </a:lnTo>
                <a:lnTo>
                  <a:pt x="0" y="89"/>
                </a:lnTo>
                <a:lnTo>
                  <a:pt x="21" y="96"/>
                </a:lnTo>
                <a:lnTo>
                  <a:pt x="42" y="104"/>
                </a:lnTo>
                <a:lnTo>
                  <a:pt x="69" y="110"/>
                </a:lnTo>
                <a:lnTo>
                  <a:pt x="90" y="112"/>
                </a:lnTo>
                <a:lnTo>
                  <a:pt x="116" y="123"/>
                </a:lnTo>
                <a:lnTo>
                  <a:pt x="137" y="125"/>
                </a:lnTo>
                <a:lnTo>
                  <a:pt x="160" y="130"/>
                </a:lnTo>
                <a:lnTo>
                  <a:pt x="186" y="136"/>
                </a:lnTo>
                <a:lnTo>
                  <a:pt x="223" y="138"/>
                </a:lnTo>
                <a:lnTo>
                  <a:pt x="262" y="130"/>
                </a:lnTo>
                <a:lnTo>
                  <a:pt x="296" y="117"/>
                </a:lnTo>
                <a:lnTo>
                  <a:pt x="330" y="102"/>
                </a:lnTo>
                <a:lnTo>
                  <a:pt x="354" y="75"/>
                </a:lnTo>
                <a:lnTo>
                  <a:pt x="385" y="49"/>
                </a:lnTo>
                <a:lnTo>
                  <a:pt x="414" y="26"/>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 name="Google Shape;37;p36"/>
          <p:cNvSpPr/>
          <p:nvPr/>
        </p:nvSpPr>
        <p:spPr>
          <a:xfrm>
            <a:off x="10723355" y="3849966"/>
            <a:ext cx="641513" cy="277820"/>
          </a:xfrm>
          <a:custGeom>
            <a:rect b="b" l="l" r="r" t="t"/>
            <a:pathLst>
              <a:path extrusionOk="0" h="110" w="254">
                <a:moveTo>
                  <a:pt x="0" y="81"/>
                </a:moveTo>
                <a:lnTo>
                  <a:pt x="26" y="60"/>
                </a:lnTo>
                <a:lnTo>
                  <a:pt x="55" y="47"/>
                </a:lnTo>
                <a:lnTo>
                  <a:pt x="86" y="34"/>
                </a:lnTo>
                <a:lnTo>
                  <a:pt x="117" y="21"/>
                </a:lnTo>
                <a:lnTo>
                  <a:pt x="149" y="13"/>
                </a:lnTo>
                <a:lnTo>
                  <a:pt x="185" y="5"/>
                </a:lnTo>
                <a:lnTo>
                  <a:pt x="220" y="5"/>
                </a:lnTo>
                <a:lnTo>
                  <a:pt x="254" y="0"/>
                </a:lnTo>
                <a:lnTo>
                  <a:pt x="246" y="13"/>
                </a:lnTo>
                <a:lnTo>
                  <a:pt x="238" y="29"/>
                </a:lnTo>
                <a:lnTo>
                  <a:pt x="227" y="42"/>
                </a:lnTo>
                <a:lnTo>
                  <a:pt x="220" y="55"/>
                </a:lnTo>
                <a:lnTo>
                  <a:pt x="206" y="68"/>
                </a:lnTo>
                <a:lnTo>
                  <a:pt x="193" y="81"/>
                </a:lnTo>
                <a:lnTo>
                  <a:pt x="183" y="89"/>
                </a:lnTo>
                <a:lnTo>
                  <a:pt x="170" y="97"/>
                </a:lnTo>
                <a:lnTo>
                  <a:pt x="149" y="105"/>
                </a:lnTo>
                <a:lnTo>
                  <a:pt x="128" y="110"/>
                </a:lnTo>
                <a:lnTo>
                  <a:pt x="107" y="110"/>
                </a:lnTo>
                <a:lnTo>
                  <a:pt x="86" y="110"/>
                </a:lnTo>
                <a:lnTo>
                  <a:pt x="65" y="105"/>
                </a:lnTo>
                <a:lnTo>
                  <a:pt x="41" y="97"/>
                </a:lnTo>
                <a:lnTo>
                  <a:pt x="21" y="89"/>
                </a:lnTo>
                <a:lnTo>
                  <a:pt x="0" y="81"/>
                </a:lnTo>
                <a:close/>
              </a:path>
            </a:pathLst>
          </a:custGeom>
          <a:solidFill>
            <a:srgbClr val="00B14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 name="Google Shape;38;p36"/>
          <p:cNvSpPr/>
          <p:nvPr/>
        </p:nvSpPr>
        <p:spPr>
          <a:xfrm>
            <a:off x="10723355" y="3849966"/>
            <a:ext cx="641513" cy="277820"/>
          </a:xfrm>
          <a:custGeom>
            <a:rect b="b" l="l" r="r" t="t"/>
            <a:pathLst>
              <a:path extrusionOk="0" h="110" w="254">
                <a:moveTo>
                  <a:pt x="0" y="81"/>
                </a:moveTo>
                <a:lnTo>
                  <a:pt x="26" y="60"/>
                </a:lnTo>
                <a:lnTo>
                  <a:pt x="55" y="47"/>
                </a:lnTo>
                <a:lnTo>
                  <a:pt x="86" y="34"/>
                </a:lnTo>
                <a:lnTo>
                  <a:pt x="117" y="21"/>
                </a:lnTo>
                <a:lnTo>
                  <a:pt x="149" y="13"/>
                </a:lnTo>
                <a:lnTo>
                  <a:pt x="185" y="5"/>
                </a:lnTo>
                <a:lnTo>
                  <a:pt x="220" y="5"/>
                </a:lnTo>
                <a:lnTo>
                  <a:pt x="254" y="0"/>
                </a:lnTo>
                <a:lnTo>
                  <a:pt x="246" y="13"/>
                </a:lnTo>
                <a:lnTo>
                  <a:pt x="238" y="29"/>
                </a:lnTo>
                <a:lnTo>
                  <a:pt x="227" y="42"/>
                </a:lnTo>
                <a:lnTo>
                  <a:pt x="220" y="55"/>
                </a:lnTo>
                <a:lnTo>
                  <a:pt x="206" y="68"/>
                </a:lnTo>
                <a:lnTo>
                  <a:pt x="193" y="81"/>
                </a:lnTo>
                <a:lnTo>
                  <a:pt x="183" y="89"/>
                </a:lnTo>
                <a:lnTo>
                  <a:pt x="170" y="97"/>
                </a:lnTo>
                <a:lnTo>
                  <a:pt x="149" y="105"/>
                </a:lnTo>
                <a:lnTo>
                  <a:pt x="128" y="110"/>
                </a:lnTo>
                <a:lnTo>
                  <a:pt x="107" y="110"/>
                </a:lnTo>
                <a:lnTo>
                  <a:pt x="86" y="110"/>
                </a:lnTo>
                <a:lnTo>
                  <a:pt x="65" y="105"/>
                </a:lnTo>
                <a:lnTo>
                  <a:pt x="41" y="97"/>
                </a:lnTo>
                <a:lnTo>
                  <a:pt x="21" y="89"/>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 name="Google Shape;39;p36"/>
          <p:cNvSpPr/>
          <p:nvPr/>
        </p:nvSpPr>
        <p:spPr>
          <a:xfrm>
            <a:off x="10417753" y="1879969"/>
            <a:ext cx="409154" cy="482397"/>
          </a:xfrm>
          <a:custGeom>
            <a:rect b="b" l="l" r="r" t="t"/>
            <a:pathLst>
              <a:path extrusionOk="0" h="191" w="162">
                <a:moveTo>
                  <a:pt x="160" y="0"/>
                </a:moveTo>
                <a:lnTo>
                  <a:pt x="131" y="18"/>
                </a:lnTo>
                <a:lnTo>
                  <a:pt x="105" y="34"/>
                </a:lnTo>
                <a:lnTo>
                  <a:pt x="79" y="55"/>
                </a:lnTo>
                <a:lnTo>
                  <a:pt x="58" y="81"/>
                </a:lnTo>
                <a:lnTo>
                  <a:pt x="42" y="107"/>
                </a:lnTo>
                <a:lnTo>
                  <a:pt x="24" y="131"/>
                </a:lnTo>
                <a:lnTo>
                  <a:pt x="8" y="162"/>
                </a:lnTo>
                <a:lnTo>
                  <a:pt x="0" y="191"/>
                </a:lnTo>
                <a:lnTo>
                  <a:pt x="16" y="186"/>
                </a:lnTo>
                <a:lnTo>
                  <a:pt x="34" y="183"/>
                </a:lnTo>
                <a:lnTo>
                  <a:pt x="50" y="178"/>
                </a:lnTo>
                <a:lnTo>
                  <a:pt x="66" y="173"/>
                </a:lnTo>
                <a:lnTo>
                  <a:pt x="84" y="170"/>
                </a:lnTo>
                <a:lnTo>
                  <a:pt x="97" y="165"/>
                </a:lnTo>
                <a:lnTo>
                  <a:pt x="113" y="157"/>
                </a:lnTo>
                <a:lnTo>
                  <a:pt x="126" y="144"/>
                </a:lnTo>
                <a:lnTo>
                  <a:pt x="152" y="115"/>
                </a:lnTo>
                <a:lnTo>
                  <a:pt x="162" y="76"/>
                </a:lnTo>
                <a:lnTo>
                  <a:pt x="162" y="39"/>
                </a:lnTo>
                <a:lnTo>
                  <a:pt x="160" y="0"/>
                </a:lnTo>
                <a:close/>
              </a:path>
            </a:pathLst>
          </a:custGeom>
          <a:solidFill>
            <a:srgbClr val="F04F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 name="Google Shape;40;p36"/>
          <p:cNvSpPr/>
          <p:nvPr/>
        </p:nvSpPr>
        <p:spPr>
          <a:xfrm>
            <a:off x="10417753" y="1879969"/>
            <a:ext cx="409154" cy="482397"/>
          </a:xfrm>
          <a:custGeom>
            <a:rect b="b" l="l" r="r" t="t"/>
            <a:pathLst>
              <a:path extrusionOk="0" h="191" w="162">
                <a:moveTo>
                  <a:pt x="160" y="0"/>
                </a:moveTo>
                <a:lnTo>
                  <a:pt x="131" y="18"/>
                </a:lnTo>
                <a:lnTo>
                  <a:pt x="105" y="34"/>
                </a:lnTo>
                <a:lnTo>
                  <a:pt x="79" y="55"/>
                </a:lnTo>
                <a:lnTo>
                  <a:pt x="58" y="81"/>
                </a:lnTo>
                <a:lnTo>
                  <a:pt x="42" y="107"/>
                </a:lnTo>
                <a:lnTo>
                  <a:pt x="24" y="131"/>
                </a:lnTo>
                <a:lnTo>
                  <a:pt x="8" y="162"/>
                </a:lnTo>
                <a:lnTo>
                  <a:pt x="0" y="191"/>
                </a:lnTo>
                <a:lnTo>
                  <a:pt x="16" y="186"/>
                </a:lnTo>
                <a:lnTo>
                  <a:pt x="34" y="183"/>
                </a:lnTo>
                <a:lnTo>
                  <a:pt x="50" y="178"/>
                </a:lnTo>
                <a:lnTo>
                  <a:pt x="66" y="173"/>
                </a:lnTo>
                <a:lnTo>
                  <a:pt x="84" y="170"/>
                </a:lnTo>
                <a:lnTo>
                  <a:pt x="97" y="165"/>
                </a:lnTo>
                <a:lnTo>
                  <a:pt x="113" y="157"/>
                </a:lnTo>
                <a:lnTo>
                  <a:pt x="126" y="144"/>
                </a:lnTo>
                <a:lnTo>
                  <a:pt x="152" y="115"/>
                </a:lnTo>
                <a:lnTo>
                  <a:pt x="162" y="76"/>
                </a:lnTo>
                <a:lnTo>
                  <a:pt x="162" y="39"/>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 name="Google Shape;41;p36"/>
          <p:cNvSpPr/>
          <p:nvPr/>
        </p:nvSpPr>
        <p:spPr>
          <a:xfrm>
            <a:off x="10054060" y="3486274"/>
            <a:ext cx="257615" cy="588474"/>
          </a:xfrm>
          <a:custGeom>
            <a:rect b="b" l="l" r="r" t="t"/>
            <a:pathLst>
              <a:path extrusionOk="0" h="233" w="102">
                <a:moveTo>
                  <a:pt x="29" y="0"/>
                </a:moveTo>
                <a:lnTo>
                  <a:pt x="8" y="55"/>
                </a:lnTo>
                <a:lnTo>
                  <a:pt x="0" y="115"/>
                </a:lnTo>
                <a:lnTo>
                  <a:pt x="5" y="178"/>
                </a:lnTo>
                <a:lnTo>
                  <a:pt x="26" y="233"/>
                </a:lnTo>
                <a:lnTo>
                  <a:pt x="50" y="212"/>
                </a:lnTo>
                <a:lnTo>
                  <a:pt x="71" y="191"/>
                </a:lnTo>
                <a:lnTo>
                  <a:pt x="89" y="160"/>
                </a:lnTo>
                <a:lnTo>
                  <a:pt x="97" y="136"/>
                </a:lnTo>
                <a:lnTo>
                  <a:pt x="102" y="115"/>
                </a:lnTo>
                <a:lnTo>
                  <a:pt x="97" y="94"/>
                </a:lnTo>
                <a:lnTo>
                  <a:pt x="92" y="76"/>
                </a:lnTo>
                <a:lnTo>
                  <a:pt x="84" y="60"/>
                </a:lnTo>
                <a:lnTo>
                  <a:pt x="76" y="42"/>
                </a:lnTo>
                <a:lnTo>
                  <a:pt x="63" y="31"/>
                </a:lnTo>
                <a:lnTo>
                  <a:pt x="47" y="13"/>
                </a:lnTo>
                <a:lnTo>
                  <a:pt x="29" y="0"/>
                </a:lnTo>
                <a:close/>
              </a:path>
            </a:pathLst>
          </a:custGeom>
          <a:solidFill>
            <a:srgbClr val="F26B4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 name="Google Shape;42;p36"/>
          <p:cNvSpPr/>
          <p:nvPr/>
        </p:nvSpPr>
        <p:spPr>
          <a:xfrm>
            <a:off x="10054060" y="3486274"/>
            <a:ext cx="257615" cy="588474"/>
          </a:xfrm>
          <a:custGeom>
            <a:rect b="b" l="l" r="r" t="t"/>
            <a:pathLst>
              <a:path extrusionOk="0" h="233" w="102">
                <a:moveTo>
                  <a:pt x="29" y="0"/>
                </a:moveTo>
                <a:lnTo>
                  <a:pt x="8" y="55"/>
                </a:lnTo>
                <a:lnTo>
                  <a:pt x="0" y="115"/>
                </a:lnTo>
                <a:lnTo>
                  <a:pt x="5" y="178"/>
                </a:lnTo>
                <a:lnTo>
                  <a:pt x="26" y="233"/>
                </a:lnTo>
                <a:lnTo>
                  <a:pt x="50" y="212"/>
                </a:lnTo>
                <a:lnTo>
                  <a:pt x="71" y="191"/>
                </a:lnTo>
                <a:lnTo>
                  <a:pt x="89" y="160"/>
                </a:lnTo>
                <a:lnTo>
                  <a:pt x="97" y="136"/>
                </a:lnTo>
                <a:lnTo>
                  <a:pt x="102" y="115"/>
                </a:lnTo>
                <a:lnTo>
                  <a:pt x="97" y="94"/>
                </a:lnTo>
                <a:lnTo>
                  <a:pt x="92" y="76"/>
                </a:lnTo>
                <a:lnTo>
                  <a:pt x="84" y="60"/>
                </a:lnTo>
                <a:lnTo>
                  <a:pt x="76" y="42"/>
                </a:lnTo>
                <a:lnTo>
                  <a:pt x="63" y="31"/>
                </a:lnTo>
                <a:lnTo>
                  <a:pt x="47" y="13"/>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 name="Google Shape;43;p36"/>
          <p:cNvSpPr/>
          <p:nvPr/>
        </p:nvSpPr>
        <p:spPr>
          <a:xfrm>
            <a:off x="8902368" y="3592351"/>
            <a:ext cx="383897" cy="785473"/>
          </a:xfrm>
          <a:custGeom>
            <a:rect b="b" l="l" r="r" t="t"/>
            <a:pathLst>
              <a:path extrusionOk="0" h="311" w="152">
                <a:moveTo>
                  <a:pt x="8" y="207"/>
                </a:moveTo>
                <a:lnTo>
                  <a:pt x="0" y="178"/>
                </a:lnTo>
                <a:lnTo>
                  <a:pt x="8" y="149"/>
                </a:lnTo>
                <a:lnTo>
                  <a:pt x="19" y="118"/>
                </a:lnTo>
                <a:lnTo>
                  <a:pt x="34" y="97"/>
                </a:lnTo>
                <a:lnTo>
                  <a:pt x="50" y="73"/>
                </a:lnTo>
                <a:lnTo>
                  <a:pt x="74" y="47"/>
                </a:lnTo>
                <a:lnTo>
                  <a:pt x="95" y="26"/>
                </a:lnTo>
                <a:lnTo>
                  <a:pt x="105" y="0"/>
                </a:lnTo>
                <a:lnTo>
                  <a:pt x="116" y="34"/>
                </a:lnTo>
                <a:lnTo>
                  <a:pt x="131" y="68"/>
                </a:lnTo>
                <a:lnTo>
                  <a:pt x="144" y="97"/>
                </a:lnTo>
                <a:lnTo>
                  <a:pt x="152" y="128"/>
                </a:lnTo>
                <a:lnTo>
                  <a:pt x="147" y="157"/>
                </a:lnTo>
                <a:lnTo>
                  <a:pt x="144" y="186"/>
                </a:lnTo>
                <a:lnTo>
                  <a:pt x="131" y="214"/>
                </a:lnTo>
                <a:lnTo>
                  <a:pt x="116" y="241"/>
                </a:lnTo>
                <a:lnTo>
                  <a:pt x="95" y="262"/>
                </a:lnTo>
                <a:lnTo>
                  <a:pt x="68" y="282"/>
                </a:lnTo>
                <a:lnTo>
                  <a:pt x="42" y="301"/>
                </a:lnTo>
                <a:lnTo>
                  <a:pt x="13" y="311"/>
                </a:lnTo>
                <a:lnTo>
                  <a:pt x="27" y="288"/>
                </a:lnTo>
                <a:lnTo>
                  <a:pt x="27" y="262"/>
                </a:lnTo>
                <a:lnTo>
                  <a:pt x="19" y="233"/>
                </a:lnTo>
                <a:lnTo>
                  <a:pt x="8" y="207"/>
                </a:lnTo>
                <a:close/>
              </a:path>
            </a:pathLst>
          </a:custGeom>
          <a:solidFill>
            <a:srgbClr val="DCD03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 name="Google Shape;44;p36"/>
          <p:cNvSpPr/>
          <p:nvPr/>
        </p:nvSpPr>
        <p:spPr>
          <a:xfrm>
            <a:off x="8902368" y="3592351"/>
            <a:ext cx="383897" cy="785473"/>
          </a:xfrm>
          <a:custGeom>
            <a:rect b="b" l="l" r="r" t="t"/>
            <a:pathLst>
              <a:path extrusionOk="0" h="311" w="152">
                <a:moveTo>
                  <a:pt x="8" y="207"/>
                </a:moveTo>
                <a:lnTo>
                  <a:pt x="0" y="178"/>
                </a:lnTo>
                <a:lnTo>
                  <a:pt x="8" y="149"/>
                </a:lnTo>
                <a:lnTo>
                  <a:pt x="19" y="118"/>
                </a:lnTo>
                <a:lnTo>
                  <a:pt x="34" y="97"/>
                </a:lnTo>
                <a:lnTo>
                  <a:pt x="50" y="73"/>
                </a:lnTo>
                <a:lnTo>
                  <a:pt x="74" y="47"/>
                </a:lnTo>
                <a:lnTo>
                  <a:pt x="95" y="26"/>
                </a:lnTo>
                <a:lnTo>
                  <a:pt x="105" y="0"/>
                </a:lnTo>
                <a:lnTo>
                  <a:pt x="116" y="34"/>
                </a:lnTo>
                <a:lnTo>
                  <a:pt x="131" y="68"/>
                </a:lnTo>
                <a:lnTo>
                  <a:pt x="144" y="97"/>
                </a:lnTo>
                <a:lnTo>
                  <a:pt x="152" y="128"/>
                </a:lnTo>
                <a:lnTo>
                  <a:pt x="147" y="157"/>
                </a:lnTo>
                <a:lnTo>
                  <a:pt x="144" y="186"/>
                </a:lnTo>
                <a:lnTo>
                  <a:pt x="131" y="214"/>
                </a:lnTo>
                <a:lnTo>
                  <a:pt x="116" y="241"/>
                </a:lnTo>
                <a:lnTo>
                  <a:pt x="95" y="262"/>
                </a:lnTo>
                <a:lnTo>
                  <a:pt x="68" y="282"/>
                </a:lnTo>
                <a:lnTo>
                  <a:pt x="42" y="301"/>
                </a:lnTo>
                <a:lnTo>
                  <a:pt x="13" y="311"/>
                </a:lnTo>
                <a:lnTo>
                  <a:pt x="27" y="288"/>
                </a:lnTo>
                <a:lnTo>
                  <a:pt x="27" y="262"/>
                </a:lnTo>
                <a:lnTo>
                  <a:pt x="19" y="233"/>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 name="Google Shape;45;p36"/>
          <p:cNvSpPr/>
          <p:nvPr/>
        </p:nvSpPr>
        <p:spPr>
          <a:xfrm>
            <a:off x="9788868" y="4582401"/>
            <a:ext cx="1106231" cy="351064"/>
          </a:xfrm>
          <a:custGeom>
            <a:rect b="b" l="l" r="r" t="t"/>
            <a:pathLst>
              <a:path extrusionOk="0" h="139" w="438">
                <a:moveTo>
                  <a:pt x="0" y="6"/>
                </a:moveTo>
                <a:lnTo>
                  <a:pt x="21" y="6"/>
                </a:lnTo>
                <a:lnTo>
                  <a:pt x="45" y="8"/>
                </a:lnTo>
                <a:lnTo>
                  <a:pt x="71" y="8"/>
                </a:lnTo>
                <a:lnTo>
                  <a:pt x="97" y="6"/>
                </a:lnTo>
                <a:lnTo>
                  <a:pt x="118" y="6"/>
                </a:lnTo>
                <a:lnTo>
                  <a:pt x="142" y="6"/>
                </a:lnTo>
                <a:lnTo>
                  <a:pt x="168" y="0"/>
                </a:lnTo>
                <a:lnTo>
                  <a:pt x="194" y="0"/>
                </a:lnTo>
                <a:lnTo>
                  <a:pt x="228" y="6"/>
                </a:lnTo>
                <a:lnTo>
                  <a:pt x="257" y="14"/>
                </a:lnTo>
                <a:lnTo>
                  <a:pt x="291" y="21"/>
                </a:lnTo>
                <a:lnTo>
                  <a:pt x="320" y="40"/>
                </a:lnTo>
                <a:lnTo>
                  <a:pt x="349" y="50"/>
                </a:lnTo>
                <a:lnTo>
                  <a:pt x="380" y="63"/>
                </a:lnTo>
                <a:lnTo>
                  <a:pt x="409" y="76"/>
                </a:lnTo>
                <a:lnTo>
                  <a:pt x="438" y="89"/>
                </a:lnTo>
                <a:lnTo>
                  <a:pt x="417" y="97"/>
                </a:lnTo>
                <a:lnTo>
                  <a:pt x="396" y="103"/>
                </a:lnTo>
                <a:lnTo>
                  <a:pt x="370" y="110"/>
                </a:lnTo>
                <a:lnTo>
                  <a:pt x="349" y="118"/>
                </a:lnTo>
                <a:lnTo>
                  <a:pt x="325" y="123"/>
                </a:lnTo>
                <a:lnTo>
                  <a:pt x="304" y="126"/>
                </a:lnTo>
                <a:lnTo>
                  <a:pt x="278" y="131"/>
                </a:lnTo>
                <a:lnTo>
                  <a:pt x="252" y="137"/>
                </a:lnTo>
                <a:lnTo>
                  <a:pt x="215" y="139"/>
                </a:lnTo>
                <a:lnTo>
                  <a:pt x="173" y="131"/>
                </a:lnTo>
                <a:lnTo>
                  <a:pt x="142" y="118"/>
                </a:lnTo>
                <a:lnTo>
                  <a:pt x="110" y="97"/>
                </a:lnTo>
                <a:lnTo>
                  <a:pt x="84" y="76"/>
                </a:lnTo>
                <a:lnTo>
                  <a:pt x="55" y="50"/>
                </a:lnTo>
                <a:lnTo>
                  <a:pt x="29" y="27"/>
                </a:lnTo>
                <a:lnTo>
                  <a:pt x="0" y="6"/>
                </a:lnTo>
                <a:close/>
              </a:path>
            </a:pathLst>
          </a:custGeom>
          <a:solidFill>
            <a:srgbClr val="34BEB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 name="Google Shape;46;p36"/>
          <p:cNvSpPr/>
          <p:nvPr/>
        </p:nvSpPr>
        <p:spPr>
          <a:xfrm>
            <a:off x="9788868" y="4582401"/>
            <a:ext cx="1106231" cy="351064"/>
          </a:xfrm>
          <a:custGeom>
            <a:rect b="b" l="l" r="r" t="t"/>
            <a:pathLst>
              <a:path extrusionOk="0" h="139" w="438">
                <a:moveTo>
                  <a:pt x="0" y="6"/>
                </a:moveTo>
                <a:lnTo>
                  <a:pt x="21" y="6"/>
                </a:lnTo>
                <a:lnTo>
                  <a:pt x="45" y="8"/>
                </a:lnTo>
                <a:lnTo>
                  <a:pt x="71" y="8"/>
                </a:lnTo>
                <a:lnTo>
                  <a:pt x="97" y="6"/>
                </a:lnTo>
                <a:lnTo>
                  <a:pt x="118" y="6"/>
                </a:lnTo>
                <a:lnTo>
                  <a:pt x="142" y="6"/>
                </a:lnTo>
                <a:lnTo>
                  <a:pt x="168" y="0"/>
                </a:lnTo>
                <a:lnTo>
                  <a:pt x="194" y="0"/>
                </a:lnTo>
                <a:lnTo>
                  <a:pt x="228" y="6"/>
                </a:lnTo>
                <a:lnTo>
                  <a:pt x="257" y="14"/>
                </a:lnTo>
                <a:lnTo>
                  <a:pt x="291" y="21"/>
                </a:lnTo>
                <a:lnTo>
                  <a:pt x="320" y="40"/>
                </a:lnTo>
                <a:lnTo>
                  <a:pt x="349" y="50"/>
                </a:lnTo>
                <a:lnTo>
                  <a:pt x="380" y="63"/>
                </a:lnTo>
                <a:lnTo>
                  <a:pt x="409" y="76"/>
                </a:lnTo>
                <a:lnTo>
                  <a:pt x="438" y="89"/>
                </a:lnTo>
                <a:lnTo>
                  <a:pt x="417" y="97"/>
                </a:lnTo>
                <a:lnTo>
                  <a:pt x="396" y="103"/>
                </a:lnTo>
                <a:lnTo>
                  <a:pt x="370" y="110"/>
                </a:lnTo>
                <a:lnTo>
                  <a:pt x="349" y="118"/>
                </a:lnTo>
                <a:lnTo>
                  <a:pt x="325" y="123"/>
                </a:lnTo>
                <a:lnTo>
                  <a:pt x="304" y="126"/>
                </a:lnTo>
                <a:lnTo>
                  <a:pt x="278" y="131"/>
                </a:lnTo>
                <a:lnTo>
                  <a:pt x="252" y="137"/>
                </a:lnTo>
                <a:lnTo>
                  <a:pt x="215" y="139"/>
                </a:lnTo>
                <a:lnTo>
                  <a:pt x="173" y="131"/>
                </a:lnTo>
                <a:lnTo>
                  <a:pt x="142" y="118"/>
                </a:lnTo>
                <a:lnTo>
                  <a:pt x="110" y="97"/>
                </a:lnTo>
                <a:lnTo>
                  <a:pt x="84" y="76"/>
                </a:lnTo>
                <a:lnTo>
                  <a:pt x="55" y="50"/>
                </a:lnTo>
                <a:lnTo>
                  <a:pt x="29" y="27"/>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 name="Google Shape;47;p36"/>
          <p:cNvSpPr/>
          <p:nvPr/>
        </p:nvSpPr>
        <p:spPr>
          <a:xfrm>
            <a:off x="9511048" y="1660238"/>
            <a:ext cx="338436" cy="702127"/>
          </a:xfrm>
          <a:custGeom>
            <a:rect b="b" l="l" r="r" t="t"/>
            <a:pathLst>
              <a:path extrusionOk="0" h="278" w="134">
                <a:moveTo>
                  <a:pt x="6" y="184"/>
                </a:moveTo>
                <a:lnTo>
                  <a:pt x="0" y="155"/>
                </a:lnTo>
                <a:lnTo>
                  <a:pt x="6" y="129"/>
                </a:lnTo>
                <a:lnTo>
                  <a:pt x="16" y="105"/>
                </a:lnTo>
                <a:lnTo>
                  <a:pt x="29" y="84"/>
                </a:lnTo>
                <a:lnTo>
                  <a:pt x="47" y="63"/>
                </a:lnTo>
                <a:lnTo>
                  <a:pt x="63" y="42"/>
                </a:lnTo>
                <a:lnTo>
                  <a:pt x="79" y="21"/>
                </a:lnTo>
                <a:lnTo>
                  <a:pt x="92" y="0"/>
                </a:lnTo>
                <a:lnTo>
                  <a:pt x="102" y="29"/>
                </a:lnTo>
                <a:lnTo>
                  <a:pt x="113" y="53"/>
                </a:lnTo>
                <a:lnTo>
                  <a:pt x="131" y="84"/>
                </a:lnTo>
                <a:lnTo>
                  <a:pt x="134" y="113"/>
                </a:lnTo>
                <a:lnTo>
                  <a:pt x="131" y="139"/>
                </a:lnTo>
                <a:lnTo>
                  <a:pt x="126" y="163"/>
                </a:lnTo>
                <a:lnTo>
                  <a:pt x="118" y="189"/>
                </a:lnTo>
                <a:lnTo>
                  <a:pt x="102" y="210"/>
                </a:lnTo>
                <a:lnTo>
                  <a:pt x="84" y="231"/>
                </a:lnTo>
                <a:lnTo>
                  <a:pt x="58" y="252"/>
                </a:lnTo>
                <a:lnTo>
                  <a:pt x="34" y="265"/>
                </a:lnTo>
                <a:lnTo>
                  <a:pt x="8" y="278"/>
                </a:lnTo>
                <a:lnTo>
                  <a:pt x="21" y="257"/>
                </a:lnTo>
                <a:lnTo>
                  <a:pt x="21" y="231"/>
                </a:lnTo>
                <a:lnTo>
                  <a:pt x="16" y="205"/>
                </a:lnTo>
                <a:lnTo>
                  <a:pt x="6" y="184"/>
                </a:lnTo>
                <a:close/>
              </a:path>
            </a:pathLst>
          </a:custGeom>
          <a:solidFill>
            <a:srgbClr val="0093A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 name="Google Shape;48;p36"/>
          <p:cNvSpPr/>
          <p:nvPr/>
        </p:nvSpPr>
        <p:spPr>
          <a:xfrm>
            <a:off x="9511048" y="1660238"/>
            <a:ext cx="338436" cy="702127"/>
          </a:xfrm>
          <a:custGeom>
            <a:rect b="b" l="l" r="r" t="t"/>
            <a:pathLst>
              <a:path extrusionOk="0" h="278" w="134">
                <a:moveTo>
                  <a:pt x="6" y="184"/>
                </a:moveTo>
                <a:lnTo>
                  <a:pt x="0" y="155"/>
                </a:lnTo>
                <a:lnTo>
                  <a:pt x="6" y="129"/>
                </a:lnTo>
                <a:lnTo>
                  <a:pt x="16" y="105"/>
                </a:lnTo>
                <a:lnTo>
                  <a:pt x="29" y="84"/>
                </a:lnTo>
                <a:lnTo>
                  <a:pt x="47" y="63"/>
                </a:lnTo>
                <a:lnTo>
                  <a:pt x="63" y="42"/>
                </a:lnTo>
                <a:lnTo>
                  <a:pt x="79" y="21"/>
                </a:lnTo>
                <a:lnTo>
                  <a:pt x="92" y="0"/>
                </a:lnTo>
                <a:lnTo>
                  <a:pt x="102" y="29"/>
                </a:lnTo>
                <a:lnTo>
                  <a:pt x="113" y="53"/>
                </a:lnTo>
                <a:lnTo>
                  <a:pt x="131" y="84"/>
                </a:lnTo>
                <a:lnTo>
                  <a:pt x="134" y="113"/>
                </a:lnTo>
                <a:lnTo>
                  <a:pt x="131" y="139"/>
                </a:lnTo>
                <a:lnTo>
                  <a:pt x="126" y="163"/>
                </a:lnTo>
                <a:lnTo>
                  <a:pt x="118" y="189"/>
                </a:lnTo>
                <a:lnTo>
                  <a:pt x="102" y="210"/>
                </a:lnTo>
                <a:lnTo>
                  <a:pt x="84" y="231"/>
                </a:lnTo>
                <a:lnTo>
                  <a:pt x="58" y="252"/>
                </a:lnTo>
                <a:lnTo>
                  <a:pt x="34" y="265"/>
                </a:lnTo>
                <a:lnTo>
                  <a:pt x="8" y="278"/>
                </a:lnTo>
                <a:lnTo>
                  <a:pt x="21" y="257"/>
                </a:lnTo>
                <a:lnTo>
                  <a:pt x="21" y="231"/>
                </a:lnTo>
                <a:lnTo>
                  <a:pt x="16" y="205"/>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 name="Google Shape;49;p36"/>
          <p:cNvSpPr/>
          <p:nvPr/>
        </p:nvSpPr>
        <p:spPr>
          <a:xfrm>
            <a:off x="9796445" y="2713429"/>
            <a:ext cx="1012782" cy="310653"/>
          </a:xfrm>
          <a:custGeom>
            <a:rect b="b" l="l" r="r" t="t"/>
            <a:pathLst>
              <a:path extrusionOk="0" h="123" w="401">
                <a:moveTo>
                  <a:pt x="0" y="21"/>
                </a:moveTo>
                <a:lnTo>
                  <a:pt x="42" y="21"/>
                </a:lnTo>
                <a:lnTo>
                  <a:pt x="65" y="15"/>
                </a:lnTo>
                <a:lnTo>
                  <a:pt x="86" y="13"/>
                </a:lnTo>
                <a:lnTo>
                  <a:pt x="107" y="7"/>
                </a:lnTo>
                <a:lnTo>
                  <a:pt x="128" y="7"/>
                </a:lnTo>
                <a:lnTo>
                  <a:pt x="144" y="2"/>
                </a:lnTo>
                <a:lnTo>
                  <a:pt x="170" y="0"/>
                </a:lnTo>
                <a:lnTo>
                  <a:pt x="204" y="0"/>
                </a:lnTo>
                <a:lnTo>
                  <a:pt x="233" y="2"/>
                </a:lnTo>
                <a:lnTo>
                  <a:pt x="262" y="7"/>
                </a:lnTo>
                <a:lnTo>
                  <a:pt x="291" y="15"/>
                </a:lnTo>
                <a:lnTo>
                  <a:pt x="317" y="26"/>
                </a:lnTo>
                <a:lnTo>
                  <a:pt x="346" y="34"/>
                </a:lnTo>
                <a:lnTo>
                  <a:pt x="377" y="42"/>
                </a:lnTo>
                <a:lnTo>
                  <a:pt x="401" y="49"/>
                </a:lnTo>
                <a:lnTo>
                  <a:pt x="385" y="57"/>
                </a:lnTo>
                <a:lnTo>
                  <a:pt x="364" y="68"/>
                </a:lnTo>
                <a:lnTo>
                  <a:pt x="346" y="78"/>
                </a:lnTo>
                <a:lnTo>
                  <a:pt x="325" y="83"/>
                </a:lnTo>
                <a:lnTo>
                  <a:pt x="304" y="91"/>
                </a:lnTo>
                <a:lnTo>
                  <a:pt x="288" y="99"/>
                </a:lnTo>
                <a:lnTo>
                  <a:pt x="267" y="104"/>
                </a:lnTo>
                <a:lnTo>
                  <a:pt x="241" y="112"/>
                </a:lnTo>
                <a:lnTo>
                  <a:pt x="207" y="123"/>
                </a:lnTo>
                <a:lnTo>
                  <a:pt x="173" y="117"/>
                </a:lnTo>
                <a:lnTo>
                  <a:pt x="139" y="110"/>
                </a:lnTo>
                <a:lnTo>
                  <a:pt x="110" y="96"/>
                </a:lnTo>
                <a:lnTo>
                  <a:pt x="81" y="78"/>
                </a:lnTo>
                <a:lnTo>
                  <a:pt x="55" y="57"/>
                </a:lnTo>
                <a:lnTo>
                  <a:pt x="26" y="42"/>
                </a:lnTo>
                <a:lnTo>
                  <a:pt x="0" y="21"/>
                </a:lnTo>
                <a:close/>
              </a:path>
            </a:pathLst>
          </a:custGeom>
          <a:solidFill>
            <a:srgbClr val="FCC9A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 name="Google Shape;50;p36"/>
          <p:cNvSpPr/>
          <p:nvPr/>
        </p:nvSpPr>
        <p:spPr>
          <a:xfrm>
            <a:off x="9796445" y="2713429"/>
            <a:ext cx="1012782" cy="310653"/>
          </a:xfrm>
          <a:custGeom>
            <a:rect b="b" l="l" r="r" t="t"/>
            <a:pathLst>
              <a:path extrusionOk="0" h="123" w="401">
                <a:moveTo>
                  <a:pt x="0" y="21"/>
                </a:moveTo>
                <a:lnTo>
                  <a:pt x="42" y="21"/>
                </a:lnTo>
                <a:lnTo>
                  <a:pt x="65" y="15"/>
                </a:lnTo>
                <a:lnTo>
                  <a:pt x="86" y="13"/>
                </a:lnTo>
                <a:lnTo>
                  <a:pt x="107" y="7"/>
                </a:lnTo>
                <a:lnTo>
                  <a:pt x="128" y="7"/>
                </a:lnTo>
                <a:lnTo>
                  <a:pt x="144" y="2"/>
                </a:lnTo>
                <a:lnTo>
                  <a:pt x="170" y="0"/>
                </a:lnTo>
                <a:lnTo>
                  <a:pt x="204" y="0"/>
                </a:lnTo>
                <a:lnTo>
                  <a:pt x="233" y="2"/>
                </a:lnTo>
                <a:lnTo>
                  <a:pt x="262" y="7"/>
                </a:lnTo>
                <a:lnTo>
                  <a:pt x="291" y="15"/>
                </a:lnTo>
                <a:lnTo>
                  <a:pt x="317" y="26"/>
                </a:lnTo>
                <a:lnTo>
                  <a:pt x="346" y="34"/>
                </a:lnTo>
                <a:lnTo>
                  <a:pt x="377" y="42"/>
                </a:lnTo>
                <a:lnTo>
                  <a:pt x="401" y="49"/>
                </a:lnTo>
                <a:lnTo>
                  <a:pt x="385" y="57"/>
                </a:lnTo>
                <a:lnTo>
                  <a:pt x="364" y="68"/>
                </a:lnTo>
                <a:lnTo>
                  <a:pt x="346" y="78"/>
                </a:lnTo>
                <a:lnTo>
                  <a:pt x="325" y="83"/>
                </a:lnTo>
                <a:lnTo>
                  <a:pt x="304" y="91"/>
                </a:lnTo>
                <a:lnTo>
                  <a:pt x="288" y="99"/>
                </a:lnTo>
                <a:lnTo>
                  <a:pt x="267" y="104"/>
                </a:lnTo>
                <a:lnTo>
                  <a:pt x="241" y="112"/>
                </a:lnTo>
                <a:lnTo>
                  <a:pt x="207" y="123"/>
                </a:lnTo>
                <a:lnTo>
                  <a:pt x="173" y="117"/>
                </a:lnTo>
                <a:lnTo>
                  <a:pt x="139" y="110"/>
                </a:lnTo>
                <a:lnTo>
                  <a:pt x="110" y="96"/>
                </a:lnTo>
                <a:lnTo>
                  <a:pt x="81" y="78"/>
                </a:lnTo>
                <a:lnTo>
                  <a:pt x="55" y="57"/>
                </a:lnTo>
                <a:lnTo>
                  <a:pt x="26" y="42"/>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 name="Google Shape;51;p36"/>
          <p:cNvSpPr/>
          <p:nvPr/>
        </p:nvSpPr>
        <p:spPr>
          <a:xfrm>
            <a:off x="8619496" y="-534541"/>
            <a:ext cx="265192" cy="588474"/>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lnTo>
                  <a:pt x="13" y="233"/>
                </a:lnTo>
                <a:close/>
              </a:path>
            </a:pathLst>
          </a:custGeom>
          <a:solidFill>
            <a:srgbClr val="00AC9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 name="Google Shape;52;p36"/>
          <p:cNvSpPr/>
          <p:nvPr/>
        </p:nvSpPr>
        <p:spPr>
          <a:xfrm>
            <a:off x="8619496" y="-534541"/>
            <a:ext cx="265192" cy="588474"/>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 name="Google Shape;53;p36"/>
          <p:cNvSpPr/>
          <p:nvPr/>
        </p:nvSpPr>
        <p:spPr>
          <a:xfrm>
            <a:off x="7614291" y="167586"/>
            <a:ext cx="601103" cy="343487"/>
          </a:xfrm>
          <a:custGeom>
            <a:rect b="b" l="l" r="r" t="t"/>
            <a:pathLst>
              <a:path extrusionOk="0" h="136" w="238">
                <a:moveTo>
                  <a:pt x="0" y="18"/>
                </a:moveTo>
                <a:lnTo>
                  <a:pt x="21" y="39"/>
                </a:lnTo>
                <a:lnTo>
                  <a:pt x="47" y="63"/>
                </a:lnTo>
                <a:lnTo>
                  <a:pt x="76" y="81"/>
                </a:lnTo>
                <a:lnTo>
                  <a:pt x="102" y="97"/>
                </a:lnTo>
                <a:lnTo>
                  <a:pt x="136" y="110"/>
                </a:lnTo>
                <a:lnTo>
                  <a:pt x="170" y="118"/>
                </a:lnTo>
                <a:lnTo>
                  <a:pt x="199" y="128"/>
                </a:lnTo>
                <a:lnTo>
                  <a:pt x="238" y="136"/>
                </a:lnTo>
                <a:lnTo>
                  <a:pt x="225" y="102"/>
                </a:lnTo>
                <a:lnTo>
                  <a:pt x="212" y="73"/>
                </a:lnTo>
                <a:lnTo>
                  <a:pt x="194" y="47"/>
                </a:lnTo>
                <a:lnTo>
                  <a:pt x="170" y="31"/>
                </a:lnTo>
                <a:lnTo>
                  <a:pt x="149" y="18"/>
                </a:lnTo>
                <a:lnTo>
                  <a:pt x="128" y="10"/>
                </a:lnTo>
                <a:lnTo>
                  <a:pt x="110" y="5"/>
                </a:lnTo>
                <a:lnTo>
                  <a:pt x="89" y="0"/>
                </a:lnTo>
                <a:lnTo>
                  <a:pt x="65" y="5"/>
                </a:lnTo>
                <a:lnTo>
                  <a:pt x="47" y="5"/>
                </a:lnTo>
                <a:lnTo>
                  <a:pt x="21" y="10"/>
                </a:lnTo>
                <a:lnTo>
                  <a:pt x="0" y="18"/>
                </a:lnTo>
                <a:close/>
              </a:path>
            </a:pathLst>
          </a:custGeom>
          <a:solidFill>
            <a:srgbClr val="AC8DC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 name="Google Shape;54;p36"/>
          <p:cNvSpPr/>
          <p:nvPr/>
        </p:nvSpPr>
        <p:spPr>
          <a:xfrm>
            <a:off x="7614291" y="167586"/>
            <a:ext cx="601103" cy="343487"/>
          </a:xfrm>
          <a:custGeom>
            <a:rect b="b" l="l" r="r" t="t"/>
            <a:pathLst>
              <a:path extrusionOk="0" h="136" w="238">
                <a:moveTo>
                  <a:pt x="0" y="18"/>
                </a:moveTo>
                <a:lnTo>
                  <a:pt x="21" y="39"/>
                </a:lnTo>
                <a:lnTo>
                  <a:pt x="47" y="63"/>
                </a:lnTo>
                <a:lnTo>
                  <a:pt x="76" y="81"/>
                </a:lnTo>
                <a:lnTo>
                  <a:pt x="102" y="97"/>
                </a:lnTo>
                <a:lnTo>
                  <a:pt x="136" y="110"/>
                </a:lnTo>
                <a:lnTo>
                  <a:pt x="170" y="118"/>
                </a:lnTo>
                <a:lnTo>
                  <a:pt x="199" y="128"/>
                </a:lnTo>
                <a:lnTo>
                  <a:pt x="238" y="136"/>
                </a:lnTo>
                <a:lnTo>
                  <a:pt x="225" y="102"/>
                </a:lnTo>
                <a:lnTo>
                  <a:pt x="212" y="73"/>
                </a:lnTo>
                <a:lnTo>
                  <a:pt x="194" y="47"/>
                </a:lnTo>
                <a:lnTo>
                  <a:pt x="170" y="31"/>
                </a:lnTo>
                <a:lnTo>
                  <a:pt x="149" y="18"/>
                </a:lnTo>
                <a:lnTo>
                  <a:pt x="128" y="10"/>
                </a:lnTo>
                <a:lnTo>
                  <a:pt x="110" y="5"/>
                </a:lnTo>
                <a:lnTo>
                  <a:pt x="89" y="0"/>
                </a:lnTo>
                <a:lnTo>
                  <a:pt x="65" y="5"/>
                </a:lnTo>
                <a:lnTo>
                  <a:pt x="47" y="5"/>
                </a:lnTo>
                <a:lnTo>
                  <a:pt x="21" y="1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 name="Google Shape;55;p36"/>
          <p:cNvSpPr/>
          <p:nvPr/>
        </p:nvSpPr>
        <p:spPr>
          <a:xfrm>
            <a:off x="6965202" y="1059136"/>
            <a:ext cx="588474" cy="330859"/>
          </a:xfrm>
          <a:custGeom>
            <a:rect b="b" l="l" r="r" t="t"/>
            <a:pathLst>
              <a:path extrusionOk="0" h="131" w="233">
                <a:moveTo>
                  <a:pt x="0" y="19"/>
                </a:moveTo>
                <a:lnTo>
                  <a:pt x="21" y="40"/>
                </a:lnTo>
                <a:lnTo>
                  <a:pt x="47" y="60"/>
                </a:lnTo>
                <a:lnTo>
                  <a:pt x="73" y="76"/>
                </a:lnTo>
                <a:lnTo>
                  <a:pt x="102" y="94"/>
                </a:lnTo>
                <a:lnTo>
                  <a:pt x="136" y="108"/>
                </a:lnTo>
                <a:lnTo>
                  <a:pt x="165" y="121"/>
                </a:lnTo>
                <a:lnTo>
                  <a:pt x="202" y="123"/>
                </a:lnTo>
                <a:lnTo>
                  <a:pt x="233" y="131"/>
                </a:lnTo>
                <a:lnTo>
                  <a:pt x="225" y="102"/>
                </a:lnTo>
                <a:lnTo>
                  <a:pt x="207" y="74"/>
                </a:lnTo>
                <a:lnTo>
                  <a:pt x="191" y="47"/>
                </a:lnTo>
                <a:lnTo>
                  <a:pt x="170" y="26"/>
                </a:lnTo>
                <a:lnTo>
                  <a:pt x="149" y="13"/>
                </a:lnTo>
                <a:lnTo>
                  <a:pt x="126" y="11"/>
                </a:lnTo>
                <a:lnTo>
                  <a:pt x="105" y="5"/>
                </a:lnTo>
                <a:lnTo>
                  <a:pt x="84" y="0"/>
                </a:lnTo>
                <a:lnTo>
                  <a:pt x="68" y="5"/>
                </a:lnTo>
                <a:lnTo>
                  <a:pt x="42" y="5"/>
                </a:lnTo>
                <a:lnTo>
                  <a:pt x="21" y="11"/>
                </a:lnTo>
                <a:lnTo>
                  <a:pt x="0" y="19"/>
                </a:lnTo>
                <a:close/>
              </a:path>
            </a:pathLst>
          </a:custGeom>
          <a:solidFill>
            <a:srgbClr val="2D5DA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 name="Google Shape;56;p36"/>
          <p:cNvSpPr/>
          <p:nvPr/>
        </p:nvSpPr>
        <p:spPr>
          <a:xfrm>
            <a:off x="6965202" y="1059136"/>
            <a:ext cx="588474" cy="330859"/>
          </a:xfrm>
          <a:custGeom>
            <a:rect b="b" l="l" r="r" t="t"/>
            <a:pathLst>
              <a:path extrusionOk="0" h="131" w="233">
                <a:moveTo>
                  <a:pt x="0" y="19"/>
                </a:moveTo>
                <a:lnTo>
                  <a:pt x="21" y="40"/>
                </a:lnTo>
                <a:lnTo>
                  <a:pt x="47" y="60"/>
                </a:lnTo>
                <a:lnTo>
                  <a:pt x="73" y="76"/>
                </a:lnTo>
                <a:lnTo>
                  <a:pt x="102" y="94"/>
                </a:lnTo>
                <a:lnTo>
                  <a:pt x="136" y="108"/>
                </a:lnTo>
                <a:lnTo>
                  <a:pt x="165" y="121"/>
                </a:lnTo>
                <a:lnTo>
                  <a:pt x="202" y="123"/>
                </a:lnTo>
                <a:lnTo>
                  <a:pt x="233" y="131"/>
                </a:lnTo>
                <a:lnTo>
                  <a:pt x="225" y="102"/>
                </a:lnTo>
                <a:lnTo>
                  <a:pt x="207" y="74"/>
                </a:lnTo>
                <a:lnTo>
                  <a:pt x="191" y="47"/>
                </a:lnTo>
                <a:lnTo>
                  <a:pt x="170" y="26"/>
                </a:lnTo>
                <a:lnTo>
                  <a:pt x="149" y="13"/>
                </a:lnTo>
                <a:lnTo>
                  <a:pt x="126" y="11"/>
                </a:lnTo>
                <a:lnTo>
                  <a:pt x="105" y="5"/>
                </a:lnTo>
                <a:lnTo>
                  <a:pt x="84" y="0"/>
                </a:lnTo>
                <a:lnTo>
                  <a:pt x="68" y="5"/>
                </a:lnTo>
                <a:lnTo>
                  <a:pt x="42" y="5"/>
                </a:lnTo>
                <a:lnTo>
                  <a:pt x="21" y="11"/>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 name="Google Shape;57;p36"/>
          <p:cNvSpPr/>
          <p:nvPr/>
        </p:nvSpPr>
        <p:spPr>
          <a:xfrm>
            <a:off x="8796291" y="245881"/>
            <a:ext cx="734961" cy="760217"/>
          </a:xfrm>
          <a:custGeom>
            <a:rect b="b" l="l" r="r" t="t"/>
            <a:pathLst>
              <a:path extrusionOk="0" h="301" w="291">
                <a:moveTo>
                  <a:pt x="0" y="301"/>
                </a:moveTo>
                <a:lnTo>
                  <a:pt x="14" y="286"/>
                </a:lnTo>
                <a:lnTo>
                  <a:pt x="27" y="265"/>
                </a:lnTo>
                <a:lnTo>
                  <a:pt x="40" y="249"/>
                </a:lnTo>
                <a:lnTo>
                  <a:pt x="48" y="225"/>
                </a:lnTo>
                <a:lnTo>
                  <a:pt x="55" y="210"/>
                </a:lnTo>
                <a:lnTo>
                  <a:pt x="63" y="189"/>
                </a:lnTo>
                <a:lnTo>
                  <a:pt x="76" y="168"/>
                </a:lnTo>
                <a:lnTo>
                  <a:pt x="90" y="152"/>
                </a:lnTo>
                <a:lnTo>
                  <a:pt x="105" y="126"/>
                </a:lnTo>
                <a:lnTo>
                  <a:pt x="131" y="105"/>
                </a:lnTo>
                <a:lnTo>
                  <a:pt x="160" y="84"/>
                </a:lnTo>
                <a:lnTo>
                  <a:pt x="186" y="66"/>
                </a:lnTo>
                <a:lnTo>
                  <a:pt x="215" y="50"/>
                </a:lnTo>
                <a:lnTo>
                  <a:pt x="241" y="32"/>
                </a:lnTo>
                <a:lnTo>
                  <a:pt x="265" y="16"/>
                </a:lnTo>
                <a:lnTo>
                  <a:pt x="291" y="0"/>
                </a:lnTo>
                <a:lnTo>
                  <a:pt x="289" y="42"/>
                </a:lnTo>
                <a:lnTo>
                  <a:pt x="278" y="84"/>
                </a:lnTo>
                <a:lnTo>
                  <a:pt x="265" y="126"/>
                </a:lnTo>
                <a:lnTo>
                  <a:pt x="255" y="168"/>
                </a:lnTo>
                <a:lnTo>
                  <a:pt x="236" y="202"/>
                </a:lnTo>
                <a:lnTo>
                  <a:pt x="213" y="225"/>
                </a:lnTo>
                <a:lnTo>
                  <a:pt x="181" y="249"/>
                </a:lnTo>
                <a:lnTo>
                  <a:pt x="147" y="259"/>
                </a:lnTo>
                <a:lnTo>
                  <a:pt x="110" y="273"/>
                </a:lnTo>
                <a:lnTo>
                  <a:pt x="71" y="280"/>
                </a:lnTo>
                <a:lnTo>
                  <a:pt x="35" y="291"/>
                </a:lnTo>
                <a:lnTo>
                  <a:pt x="0" y="301"/>
                </a:lnTo>
                <a:close/>
              </a:path>
            </a:pathLst>
          </a:custGeom>
          <a:solidFill>
            <a:srgbClr val="AAD03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 name="Google Shape;58;p36"/>
          <p:cNvSpPr/>
          <p:nvPr/>
        </p:nvSpPr>
        <p:spPr>
          <a:xfrm>
            <a:off x="8796291" y="245881"/>
            <a:ext cx="734961" cy="760217"/>
          </a:xfrm>
          <a:custGeom>
            <a:rect b="b" l="l" r="r" t="t"/>
            <a:pathLst>
              <a:path extrusionOk="0" h="301" w="291">
                <a:moveTo>
                  <a:pt x="0" y="301"/>
                </a:moveTo>
                <a:lnTo>
                  <a:pt x="14" y="286"/>
                </a:lnTo>
                <a:lnTo>
                  <a:pt x="27" y="265"/>
                </a:lnTo>
                <a:lnTo>
                  <a:pt x="40" y="249"/>
                </a:lnTo>
                <a:lnTo>
                  <a:pt x="48" y="225"/>
                </a:lnTo>
                <a:lnTo>
                  <a:pt x="55" y="210"/>
                </a:lnTo>
                <a:lnTo>
                  <a:pt x="63" y="189"/>
                </a:lnTo>
                <a:lnTo>
                  <a:pt x="76" y="168"/>
                </a:lnTo>
                <a:lnTo>
                  <a:pt x="90" y="152"/>
                </a:lnTo>
                <a:lnTo>
                  <a:pt x="105" y="126"/>
                </a:lnTo>
                <a:lnTo>
                  <a:pt x="131" y="105"/>
                </a:lnTo>
                <a:lnTo>
                  <a:pt x="160" y="84"/>
                </a:lnTo>
                <a:lnTo>
                  <a:pt x="186" y="66"/>
                </a:lnTo>
                <a:lnTo>
                  <a:pt x="215" y="50"/>
                </a:lnTo>
                <a:lnTo>
                  <a:pt x="241" y="32"/>
                </a:lnTo>
                <a:lnTo>
                  <a:pt x="265" y="16"/>
                </a:lnTo>
                <a:lnTo>
                  <a:pt x="291" y="0"/>
                </a:lnTo>
                <a:lnTo>
                  <a:pt x="289" y="42"/>
                </a:lnTo>
                <a:lnTo>
                  <a:pt x="278" y="84"/>
                </a:lnTo>
                <a:lnTo>
                  <a:pt x="265" y="126"/>
                </a:lnTo>
                <a:lnTo>
                  <a:pt x="255" y="168"/>
                </a:lnTo>
                <a:lnTo>
                  <a:pt x="236" y="202"/>
                </a:lnTo>
                <a:lnTo>
                  <a:pt x="213" y="225"/>
                </a:lnTo>
                <a:lnTo>
                  <a:pt x="181" y="249"/>
                </a:lnTo>
                <a:lnTo>
                  <a:pt x="147" y="259"/>
                </a:lnTo>
                <a:lnTo>
                  <a:pt x="110" y="273"/>
                </a:lnTo>
                <a:lnTo>
                  <a:pt x="71" y="280"/>
                </a:lnTo>
                <a:lnTo>
                  <a:pt x="35" y="291"/>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 name="Google Shape;59;p36"/>
          <p:cNvSpPr/>
          <p:nvPr/>
        </p:nvSpPr>
        <p:spPr>
          <a:xfrm>
            <a:off x="6687381" y="1879969"/>
            <a:ext cx="1098654" cy="351064"/>
          </a:xfrm>
          <a:custGeom>
            <a:rect b="b" l="l" r="r" t="t"/>
            <a:pathLst>
              <a:path extrusionOk="0" h="139" w="435">
                <a:moveTo>
                  <a:pt x="435" y="139"/>
                </a:moveTo>
                <a:lnTo>
                  <a:pt x="409" y="136"/>
                </a:lnTo>
                <a:lnTo>
                  <a:pt x="246" y="136"/>
                </a:lnTo>
                <a:lnTo>
                  <a:pt x="207" y="131"/>
                </a:lnTo>
                <a:lnTo>
                  <a:pt x="178" y="123"/>
                </a:lnTo>
                <a:lnTo>
                  <a:pt x="144" y="115"/>
                </a:lnTo>
                <a:lnTo>
                  <a:pt x="115" y="97"/>
                </a:lnTo>
                <a:lnTo>
                  <a:pt x="89" y="86"/>
                </a:lnTo>
                <a:lnTo>
                  <a:pt x="55" y="68"/>
                </a:lnTo>
                <a:lnTo>
                  <a:pt x="32" y="55"/>
                </a:lnTo>
                <a:lnTo>
                  <a:pt x="0" y="42"/>
                </a:lnTo>
                <a:lnTo>
                  <a:pt x="21" y="34"/>
                </a:lnTo>
                <a:lnTo>
                  <a:pt x="47" y="26"/>
                </a:lnTo>
                <a:lnTo>
                  <a:pt x="68" y="21"/>
                </a:lnTo>
                <a:lnTo>
                  <a:pt x="94" y="18"/>
                </a:lnTo>
                <a:lnTo>
                  <a:pt x="115" y="13"/>
                </a:lnTo>
                <a:lnTo>
                  <a:pt x="139" y="10"/>
                </a:lnTo>
                <a:lnTo>
                  <a:pt x="165" y="5"/>
                </a:lnTo>
                <a:lnTo>
                  <a:pt x="191" y="0"/>
                </a:lnTo>
                <a:lnTo>
                  <a:pt x="228" y="0"/>
                </a:lnTo>
                <a:lnTo>
                  <a:pt x="267" y="10"/>
                </a:lnTo>
                <a:lnTo>
                  <a:pt x="301" y="21"/>
                </a:lnTo>
                <a:lnTo>
                  <a:pt x="330" y="42"/>
                </a:lnTo>
                <a:lnTo>
                  <a:pt x="356" y="65"/>
                </a:lnTo>
                <a:lnTo>
                  <a:pt x="380" y="94"/>
                </a:lnTo>
                <a:lnTo>
                  <a:pt x="406" y="118"/>
                </a:lnTo>
                <a:lnTo>
                  <a:pt x="435" y="139"/>
                </a:lnTo>
                <a:close/>
              </a:path>
            </a:pathLst>
          </a:custGeom>
          <a:solidFill>
            <a:srgbClr val="DCCF3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 name="Google Shape;60;p36"/>
          <p:cNvSpPr/>
          <p:nvPr/>
        </p:nvSpPr>
        <p:spPr>
          <a:xfrm>
            <a:off x="6687381" y="1879969"/>
            <a:ext cx="1098654" cy="351064"/>
          </a:xfrm>
          <a:custGeom>
            <a:rect b="b" l="l" r="r" t="t"/>
            <a:pathLst>
              <a:path extrusionOk="0" h="139" w="435">
                <a:moveTo>
                  <a:pt x="435" y="139"/>
                </a:moveTo>
                <a:lnTo>
                  <a:pt x="409" y="136"/>
                </a:lnTo>
                <a:lnTo>
                  <a:pt x="246" y="136"/>
                </a:lnTo>
                <a:lnTo>
                  <a:pt x="207" y="131"/>
                </a:lnTo>
                <a:lnTo>
                  <a:pt x="178" y="123"/>
                </a:lnTo>
                <a:lnTo>
                  <a:pt x="144" y="115"/>
                </a:lnTo>
                <a:lnTo>
                  <a:pt x="115" y="97"/>
                </a:lnTo>
                <a:lnTo>
                  <a:pt x="89" y="86"/>
                </a:lnTo>
                <a:lnTo>
                  <a:pt x="55" y="68"/>
                </a:lnTo>
                <a:lnTo>
                  <a:pt x="32" y="55"/>
                </a:lnTo>
                <a:lnTo>
                  <a:pt x="0" y="42"/>
                </a:lnTo>
                <a:lnTo>
                  <a:pt x="21" y="34"/>
                </a:lnTo>
                <a:lnTo>
                  <a:pt x="47" y="26"/>
                </a:lnTo>
                <a:lnTo>
                  <a:pt x="68" y="21"/>
                </a:lnTo>
                <a:lnTo>
                  <a:pt x="94" y="18"/>
                </a:lnTo>
                <a:lnTo>
                  <a:pt x="115" y="13"/>
                </a:lnTo>
                <a:lnTo>
                  <a:pt x="139" y="10"/>
                </a:lnTo>
                <a:lnTo>
                  <a:pt x="165" y="5"/>
                </a:lnTo>
                <a:lnTo>
                  <a:pt x="191" y="0"/>
                </a:lnTo>
                <a:lnTo>
                  <a:pt x="228" y="0"/>
                </a:lnTo>
                <a:lnTo>
                  <a:pt x="267" y="10"/>
                </a:lnTo>
                <a:lnTo>
                  <a:pt x="301" y="21"/>
                </a:lnTo>
                <a:lnTo>
                  <a:pt x="330" y="42"/>
                </a:lnTo>
                <a:lnTo>
                  <a:pt x="356" y="65"/>
                </a:lnTo>
                <a:lnTo>
                  <a:pt x="380" y="94"/>
                </a:lnTo>
                <a:lnTo>
                  <a:pt x="406" y="11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 name="Google Shape;61;p36"/>
          <p:cNvSpPr/>
          <p:nvPr/>
        </p:nvSpPr>
        <p:spPr>
          <a:xfrm>
            <a:off x="634242" y="2719115"/>
            <a:ext cx="6447026" cy="277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2" name="Google Shape;62;p36"/>
          <p:cNvSpPr txBox="1"/>
          <p:nvPr>
            <p:ph idx="1" type="body"/>
          </p:nvPr>
        </p:nvSpPr>
        <p:spPr>
          <a:xfrm>
            <a:off x="914400" y="2968625"/>
            <a:ext cx="5852160" cy="23368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1800"/>
              </a:spcBef>
              <a:spcAft>
                <a:spcPts val="0"/>
              </a:spcAft>
              <a:buSzPts val="2400"/>
              <a:buChar char="•"/>
              <a:defRPr sz="2000"/>
            </a:lvl1pPr>
            <a:lvl2pPr indent="-365760" lvl="1" marL="914400" algn="l">
              <a:lnSpc>
                <a:spcPct val="100000"/>
              </a:lnSpc>
              <a:spcBef>
                <a:spcPts val="800"/>
              </a:spcBef>
              <a:spcAft>
                <a:spcPts val="0"/>
              </a:spcAft>
              <a:buSzPts val="2160"/>
              <a:buChar char="–"/>
              <a:defRPr sz="1800"/>
            </a:lvl2pPr>
            <a:lvl3pPr indent="-350519" lvl="2" marL="1371600" algn="l">
              <a:lnSpc>
                <a:spcPct val="100000"/>
              </a:lnSpc>
              <a:spcBef>
                <a:spcPts val="800"/>
              </a:spcBef>
              <a:spcAft>
                <a:spcPts val="0"/>
              </a:spcAft>
              <a:buSzPts val="1920"/>
              <a:buChar char="•"/>
              <a:defRPr sz="1600"/>
            </a:lvl3pPr>
            <a:lvl4pPr indent="-335280" lvl="3" marL="1828800" algn="l">
              <a:lnSpc>
                <a:spcPct val="100000"/>
              </a:lnSpc>
              <a:spcBef>
                <a:spcPts val="800"/>
              </a:spcBef>
              <a:spcAft>
                <a:spcPts val="0"/>
              </a:spcAft>
              <a:buSzPts val="1680"/>
              <a:buChar char="–"/>
              <a:defRPr sz="1400"/>
            </a:lvl4pPr>
            <a:lvl5pPr indent="-335279" lvl="4" marL="2286000" algn="l">
              <a:lnSpc>
                <a:spcPct val="100000"/>
              </a:lnSpc>
              <a:spcBef>
                <a:spcPts val="800"/>
              </a:spcBef>
              <a:spcAft>
                <a:spcPts val="0"/>
              </a:spcAft>
              <a:buSzPts val="168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3" name="Google Shape;63;p36"/>
          <p:cNvGrpSpPr/>
          <p:nvPr/>
        </p:nvGrpSpPr>
        <p:grpSpPr>
          <a:xfrm rot="5400000">
            <a:off x="9123762" y="2867551"/>
            <a:ext cx="5486400" cy="203679"/>
            <a:chOff x="2049137" y="272627"/>
            <a:chExt cx="9931258" cy="368708"/>
          </a:xfrm>
        </p:grpSpPr>
        <p:pic>
          <p:nvPicPr>
            <p:cNvPr id="64" name="Google Shape;64;p36"/>
            <p:cNvPicPr preferRelativeResize="0"/>
            <p:nvPr/>
          </p:nvPicPr>
          <p:blipFill rotWithShape="1">
            <a:blip r:embed="rId2">
              <a:alphaModFix/>
            </a:blip>
            <a:srcRect b="75205" l="0" r="0" t="0"/>
            <a:stretch/>
          </p:blipFill>
          <p:spPr>
            <a:xfrm>
              <a:off x="2049137" y="357812"/>
              <a:ext cx="4805817" cy="277043"/>
            </a:xfrm>
            <a:prstGeom prst="rect">
              <a:avLst/>
            </a:prstGeom>
            <a:noFill/>
            <a:ln>
              <a:noFill/>
            </a:ln>
          </p:spPr>
        </p:pic>
        <p:pic>
          <p:nvPicPr>
            <p:cNvPr id="65" name="Google Shape;65;p36"/>
            <p:cNvPicPr preferRelativeResize="0"/>
            <p:nvPr/>
          </p:nvPicPr>
          <p:blipFill rotWithShape="1">
            <a:blip r:embed="rId2">
              <a:alphaModFix/>
            </a:blip>
            <a:srcRect b="32754" l="0" r="0" t="34248"/>
            <a:stretch/>
          </p:blipFill>
          <p:spPr>
            <a:xfrm>
              <a:off x="7174578" y="272627"/>
              <a:ext cx="4805817" cy="368708"/>
            </a:xfrm>
            <a:prstGeom prst="rect">
              <a:avLst/>
            </a:prstGeom>
            <a:noFill/>
            <a:ln>
              <a:noFill/>
            </a:ln>
          </p:spPr>
        </p:pic>
      </p:grpSp>
      <p:sp>
        <p:nvSpPr>
          <p:cNvPr id="66" name="Google Shape;66;p36"/>
          <p:cNvSpPr/>
          <p:nvPr/>
        </p:nvSpPr>
        <p:spPr>
          <a:xfrm>
            <a:off x="6977830" y="3115006"/>
            <a:ext cx="351064" cy="800627"/>
          </a:xfrm>
          <a:custGeom>
            <a:rect b="b" l="l" r="r" t="t"/>
            <a:pathLst>
              <a:path extrusionOk="0" h="317" w="139">
                <a:moveTo>
                  <a:pt x="121" y="220"/>
                </a:moveTo>
                <a:lnTo>
                  <a:pt x="139" y="189"/>
                </a:lnTo>
                <a:lnTo>
                  <a:pt x="139" y="131"/>
                </a:lnTo>
                <a:lnTo>
                  <a:pt x="126" y="105"/>
                </a:lnTo>
                <a:lnTo>
                  <a:pt x="113" y="76"/>
                </a:lnTo>
                <a:lnTo>
                  <a:pt x="100" y="50"/>
                </a:lnTo>
                <a:lnTo>
                  <a:pt x="92" y="26"/>
                </a:lnTo>
                <a:lnTo>
                  <a:pt x="84" y="0"/>
                </a:lnTo>
                <a:lnTo>
                  <a:pt x="76" y="13"/>
                </a:lnTo>
                <a:lnTo>
                  <a:pt x="68" y="29"/>
                </a:lnTo>
                <a:lnTo>
                  <a:pt x="55" y="42"/>
                </a:lnTo>
                <a:lnTo>
                  <a:pt x="42" y="55"/>
                </a:lnTo>
                <a:lnTo>
                  <a:pt x="29" y="68"/>
                </a:lnTo>
                <a:lnTo>
                  <a:pt x="21" y="81"/>
                </a:lnTo>
                <a:lnTo>
                  <a:pt x="13" y="92"/>
                </a:lnTo>
                <a:lnTo>
                  <a:pt x="3" y="110"/>
                </a:lnTo>
                <a:lnTo>
                  <a:pt x="0" y="139"/>
                </a:lnTo>
                <a:lnTo>
                  <a:pt x="0" y="168"/>
                </a:lnTo>
                <a:lnTo>
                  <a:pt x="0" y="199"/>
                </a:lnTo>
                <a:lnTo>
                  <a:pt x="13" y="223"/>
                </a:lnTo>
                <a:lnTo>
                  <a:pt x="24" y="254"/>
                </a:lnTo>
                <a:lnTo>
                  <a:pt x="42" y="275"/>
                </a:lnTo>
                <a:lnTo>
                  <a:pt x="63" y="299"/>
                </a:lnTo>
                <a:lnTo>
                  <a:pt x="89" y="317"/>
                </a:lnTo>
                <a:lnTo>
                  <a:pt x="79" y="291"/>
                </a:lnTo>
                <a:lnTo>
                  <a:pt x="89" y="265"/>
                </a:lnTo>
                <a:lnTo>
                  <a:pt x="105" y="241"/>
                </a:lnTo>
                <a:lnTo>
                  <a:pt x="121" y="220"/>
                </a:lnTo>
                <a:close/>
              </a:path>
            </a:pathLst>
          </a:custGeom>
          <a:solidFill>
            <a:srgbClr val="B179B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 name="Google Shape;67;p36"/>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36"/>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6"/>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37"/>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95959"/>
              </a:buClr>
              <a:buSzPts val="18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7"/>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7"/>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7"/>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 Callout" showMasterSp="0">
  <p:cSld name="Title and Content + Callout">
    <p:spTree>
      <p:nvGrpSpPr>
        <p:cNvPr id="75" name="Shape 75"/>
        <p:cNvGrpSpPr/>
        <p:nvPr/>
      </p:nvGrpSpPr>
      <p:grpSpPr>
        <a:xfrm>
          <a:off x="0" y="0"/>
          <a:ext cx="0" cy="0"/>
          <a:chOff x="0" y="0"/>
          <a:chExt cx="0" cy="0"/>
        </a:xfrm>
      </p:grpSpPr>
      <p:sp>
        <p:nvSpPr>
          <p:cNvPr id="76" name="Google Shape;76;p38"/>
          <p:cNvSpPr/>
          <p:nvPr/>
        </p:nvSpPr>
        <p:spPr>
          <a:xfrm>
            <a:off x="0" y="6217920"/>
            <a:ext cx="12192000" cy="64008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7" name="Google Shape;77;p38"/>
          <p:cNvSpPr txBox="1"/>
          <p:nvPr>
            <p:ph idx="1" type="body"/>
          </p:nvPr>
        </p:nvSpPr>
        <p:spPr>
          <a:xfrm>
            <a:off x="8077200" y="0"/>
            <a:ext cx="4114800" cy="6217920"/>
          </a:xfrm>
          <a:prstGeom prst="rect">
            <a:avLst/>
          </a:prstGeom>
          <a:solidFill>
            <a:schemeClr val="accent1"/>
          </a:solidFill>
          <a:ln>
            <a:noFill/>
          </a:ln>
        </p:spPr>
        <p:txBody>
          <a:bodyPr anchorCtr="0" anchor="ctr" bIns="365750" lIns="365750" spcFirstLastPara="1" rIns="365750" wrap="square" tIns="365750">
            <a:noAutofit/>
          </a:bodyPr>
          <a:lstStyle>
            <a:lvl1pPr indent="-396240" lvl="0" marL="457200" algn="l">
              <a:lnSpc>
                <a:spcPct val="100000"/>
              </a:lnSpc>
              <a:spcBef>
                <a:spcPts val="1800"/>
              </a:spcBef>
              <a:spcAft>
                <a:spcPts val="0"/>
              </a:spcAft>
              <a:buClr>
                <a:schemeClr val="lt1"/>
              </a:buClr>
              <a:buSzPts val="2640"/>
              <a:buChar char="•"/>
              <a:defRPr>
                <a:solidFill>
                  <a:schemeClr val="lt1"/>
                </a:solidFill>
              </a:defRPr>
            </a:lvl1pPr>
            <a:lvl2pPr indent="-381000" lvl="1" marL="914400" algn="l">
              <a:lnSpc>
                <a:spcPct val="100000"/>
              </a:lnSpc>
              <a:spcBef>
                <a:spcPts val="800"/>
              </a:spcBef>
              <a:spcAft>
                <a:spcPts val="0"/>
              </a:spcAft>
              <a:buClr>
                <a:schemeClr val="lt1"/>
              </a:buClr>
              <a:buSzPts val="2400"/>
              <a:buChar char="–"/>
              <a:defRPr>
                <a:solidFill>
                  <a:schemeClr val="lt1"/>
                </a:solidFill>
              </a:defRPr>
            </a:lvl2pPr>
            <a:lvl3pPr indent="-365760" lvl="2" marL="1371600" algn="l">
              <a:lnSpc>
                <a:spcPct val="100000"/>
              </a:lnSpc>
              <a:spcBef>
                <a:spcPts val="800"/>
              </a:spcBef>
              <a:spcAft>
                <a:spcPts val="0"/>
              </a:spcAft>
              <a:buClr>
                <a:schemeClr val="lt1"/>
              </a:buClr>
              <a:buSzPts val="2160"/>
              <a:buChar char="•"/>
              <a:defRPr>
                <a:solidFill>
                  <a:schemeClr val="lt1"/>
                </a:solidFill>
              </a:defRPr>
            </a:lvl3pPr>
            <a:lvl4pPr indent="-350519" lvl="3" marL="1828800" algn="l">
              <a:lnSpc>
                <a:spcPct val="100000"/>
              </a:lnSpc>
              <a:spcBef>
                <a:spcPts val="800"/>
              </a:spcBef>
              <a:spcAft>
                <a:spcPts val="0"/>
              </a:spcAft>
              <a:buClr>
                <a:schemeClr val="lt1"/>
              </a:buClr>
              <a:buSzPts val="1920"/>
              <a:buChar char="–"/>
              <a:defRPr>
                <a:solidFill>
                  <a:schemeClr val="lt1"/>
                </a:solidFill>
              </a:defRPr>
            </a:lvl4pPr>
            <a:lvl5pPr indent="-350520" lvl="4" marL="2286000" algn="l">
              <a:lnSpc>
                <a:spcPct val="100000"/>
              </a:lnSpc>
              <a:spcBef>
                <a:spcPts val="800"/>
              </a:spcBef>
              <a:spcAft>
                <a:spcPts val="0"/>
              </a:spcAft>
              <a:buClr>
                <a:schemeClr val="lt1"/>
              </a:buClr>
              <a:buSzPts val="192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38"/>
          <p:cNvSpPr txBox="1"/>
          <p:nvPr>
            <p:ph type="title"/>
          </p:nvPr>
        </p:nvSpPr>
        <p:spPr>
          <a:xfrm>
            <a:off x="518160" y="274320"/>
            <a:ext cx="7315200" cy="109728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95959"/>
              </a:buClr>
              <a:buSzPts val="18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8"/>
          <p:cNvSpPr txBox="1"/>
          <p:nvPr>
            <p:ph idx="2" type="body"/>
          </p:nvPr>
        </p:nvSpPr>
        <p:spPr>
          <a:xfrm>
            <a:off x="518160" y="1737360"/>
            <a:ext cx="7315200" cy="4023360"/>
          </a:xfrm>
          <a:prstGeom prst="rect">
            <a:avLst/>
          </a:prstGeom>
          <a:noFill/>
          <a:ln>
            <a:noFill/>
          </a:ln>
        </p:spPr>
        <p:txBody>
          <a:bodyPr anchorCtr="0" anchor="t" bIns="45700" lIns="91425" spcFirstLastPara="1" rIns="91425" wrap="square" tIns="45700">
            <a:noAutofit/>
          </a:bodyPr>
          <a:lstStyle>
            <a:lvl1pPr indent="-365760" lvl="0" marL="457200" algn="l">
              <a:lnSpc>
                <a:spcPct val="100000"/>
              </a:lnSpc>
              <a:spcBef>
                <a:spcPts val="1800"/>
              </a:spcBef>
              <a:spcAft>
                <a:spcPts val="0"/>
              </a:spcAft>
              <a:buSzPts val="2160"/>
              <a:buChar char="•"/>
              <a:defRPr/>
            </a:lvl1pPr>
            <a:lvl2pPr indent="-365760" lvl="1" marL="914400" algn="l">
              <a:lnSpc>
                <a:spcPct val="100000"/>
              </a:lnSpc>
              <a:spcBef>
                <a:spcPts val="800"/>
              </a:spcBef>
              <a:spcAft>
                <a:spcPts val="0"/>
              </a:spcAft>
              <a:buSzPts val="2160"/>
              <a:buChar char="–"/>
              <a:defRPr/>
            </a:lvl2pPr>
            <a:lvl3pPr indent="-365760" lvl="2" marL="1371600" algn="l">
              <a:lnSpc>
                <a:spcPct val="100000"/>
              </a:lnSpc>
              <a:spcBef>
                <a:spcPts val="800"/>
              </a:spcBef>
              <a:spcAft>
                <a:spcPts val="0"/>
              </a:spcAft>
              <a:buSzPts val="2160"/>
              <a:buChar char="•"/>
              <a:defRPr/>
            </a:lvl3pPr>
            <a:lvl4pPr indent="-365760" lvl="3" marL="1828800" algn="l">
              <a:lnSpc>
                <a:spcPct val="100000"/>
              </a:lnSpc>
              <a:spcBef>
                <a:spcPts val="800"/>
              </a:spcBef>
              <a:spcAft>
                <a:spcPts val="0"/>
              </a:spcAft>
              <a:buSzPts val="2160"/>
              <a:buChar char="–"/>
              <a:defRPr/>
            </a:lvl4pPr>
            <a:lvl5pPr indent="-365760" lvl="4" marL="2286000" algn="l">
              <a:lnSpc>
                <a:spcPct val="100000"/>
              </a:lnSpc>
              <a:spcBef>
                <a:spcPts val="800"/>
              </a:spcBef>
              <a:spcAft>
                <a:spcPts val="0"/>
              </a:spcAft>
              <a:buSzPts val="21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8"/>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8"/>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8"/>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83" name="Shape 83"/>
        <p:cNvGrpSpPr/>
        <p:nvPr/>
      </p:nvGrpSpPr>
      <p:grpSpPr>
        <a:xfrm>
          <a:off x="0" y="0"/>
          <a:ext cx="0" cy="0"/>
          <a:chOff x="0" y="0"/>
          <a:chExt cx="0" cy="0"/>
        </a:xfrm>
      </p:grpSpPr>
      <p:sp>
        <p:nvSpPr>
          <p:cNvPr id="84" name="Google Shape;84;p39"/>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95959"/>
              </a:buClr>
              <a:buSzPts val="18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9"/>
          <p:cNvSpPr txBox="1"/>
          <p:nvPr>
            <p:ph idx="1" type="body"/>
          </p:nvPr>
        </p:nvSpPr>
        <p:spPr>
          <a:xfrm>
            <a:off x="518160" y="1737360"/>
            <a:ext cx="9784080" cy="4023360"/>
          </a:xfrm>
          <a:prstGeom prst="rect">
            <a:avLst/>
          </a:prstGeom>
          <a:noFill/>
          <a:ln>
            <a:noFill/>
          </a:ln>
        </p:spPr>
        <p:txBody>
          <a:bodyPr anchorCtr="0" anchor="t" bIns="45700" lIns="91425" spcFirstLastPara="1" rIns="91425" wrap="square" tIns="45700">
            <a:noAutofit/>
          </a:bodyPr>
          <a:lstStyle>
            <a:lvl1pPr indent="-365760" lvl="0" marL="457200" algn="l">
              <a:lnSpc>
                <a:spcPct val="100000"/>
              </a:lnSpc>
              <a:spcBef>
                <a:spcPts val="1800"/>
              </a:spcBef>
              <a:spcAft>
                <a:spcPts val="0"/>
              </a:spcAft>
              <a:buSzPts val="2160"/>
              <a:buChar char="•"/>
              <a:defRPr/>
            </a:lvl1pPr>
            <a:lvl2pPr indent="-365760" lvl="1" marL="914400" algn="l">
              <a:lnSpc>
                <a:spcPct val="100000"/>
              </a:lnSpc>
              <a:spcBef>
                <a:spcPts val="800"/>
              </a:spcBef>
              <a:spcAft>
                <a:spcPts val="0"/>
              </a:spcAft>
              <a:buSzPts val="2160"/>
              <a:buChar char="–"/>
              <a:defRPr/>
            </a:lvl2pPr>
            <a:lvl3pPr indent="-365760" lvl="2" marL="1371600" algn="l">
              <a:lnSpc>
                <a:spcPct val="100000"/>
              </a:lnSpc>
              <a:spcBef>
                <a:spcPts val="800"/>
              </a:spcBef>
              <a:spcAft>
                <a:spcPts val="0"/>
              </a:spcAft>
              <a:buSzPts val="2160"/>
              <a:buChar char="•"/>
              <a:defRPr/>
            </a:lvl3pPr>
            <a:lvl4pPr indent="-365760" lvl="3" marL="1828800" algn="l">
              <a:lnSpc>
                <a:spcPct val="100000"/>
              </a:lnSpc>
              <a:spcBef>
                <a:spcPts val="800"/>
              </a:spcBef>
              <a:spcAft>
                <a:spcPts val="0"/>
              </a:spcAft>
              <a:buSzPts val="2160"/>
              <a:buChar char="–"/>
              <a:defRPr/>
            </a:lvl4pPr>
            <a:lvl5pPr indent="-365760" lvl="4" marL="2286000" algn="l">
              <a:lnSpc>
                <a:spcPct val="100000"/>
              </a:lnSpc>
              <a:spcBef>
                <a:spcPts val="800"/>
              </a:spcBef>
              <a:spcAft>
                <a:spcPts val="0"/>
              </a:spcAft>
              <a:buSzPts val="21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9"/>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39"/>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9"/>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showMasterSp="0">
  <p:cSld name="Section Header">
    <p:spTree>
      <p:nvGrpSpPr>
        <p:cNvPr id="89" name="Shape 89"/>
        <p:cNvGrpSpPr/>
        <p:nvPr/>
      </p:nvGrpSpPr>
      <p:grpSpPr>
        <a:xfrm>
          <a:off x="0" y="0"/>
          <a:ext cx="0" cy="0"/>
          <a:chOff x="0" y="0"/>
          <a:chExt cx="0" cy="0"/>
        </a:xfrm>
      </p:grpSpPr>
      <p:sp>
        <p:nvSpPr>
          <p:cNvPr id="90" name="Google Shape;90;p40"/>
          <p:cNvSpPr/>
          <p:nvPr/>
        </p:nvSpPr>
        <p:spPr>
          <a:xfrm>
            <a:off x="0" y="0"/>
            <a:ext cx="12192000" cy="6858000"/>
          </a:xfrm>
          <a:prstGeom prst="rect">
            <a:avLst/>
          </a:prstGeom>
          <a:solidFill>
            <a:srgbClr val="E7E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 name="Google Shape;91;p40"/>
          <p:cNvSpPr/>
          <p:nvPr/>
        </p:nvSpPr>
        <p:spPr>
          <a:xfrm>
            <a:off x="630936" y="2624634"/>
            <a:ext cx="7548196" cy="302443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2" name="Google Shape;92;p40"/>
          <p:cNvSpPr/>
          <p:nvPr/>
        </p:nvSpPr>
        <p:spPr>
          <a:xfrm>
            <a:off x="630936" y="1413075"/>
            <a:ext cx="7548196" cy="12115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3" name="Google Shape;93;p40"/>
          <p:cNvSpPr/>
          <p:nvPr/>
        </p:nvSpPr>
        <p:spPr>
          <a:xfrm>
            <a:off x="634242" y="1413075"/>
            <a:ext cx="6447026" cy="14910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4" name="Google Shape;94;p40"/>
          <p:cNvSpPr txBox="1"/>
          <p:nvPr>
            <p:ph type="title"/>
          </p:nvPr>
        </p:nvSpPr>
        <p:spPr>
          <a:xfrm>
            <a:off x="914400" y="1733887"/>
            <a:ext cx="5760720" cy="109728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595959"/>
              </a:buClr>
              <a:buSzPts val="4000"/>
              <a:buFont typeface="Arial"/>
              <a:buNone/>
              <a:defRPr sz="3600" cap="none">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40"/>
          <p:cNvSpPr/>
          <p:nvPr/>
        </p:nvSpPr>
        <p:spPr>
          <a:xfrm>
            <a:off x="6356522" y="74138"/>
            <a:ext cx="4346628" cy="6783863"/>
          </a:xfrm>
          <a:custGeom>
            <a:rect b="b" l="l" r="r" t="t"/>
            <a:pathLst>
              <a:path extrusionOk="0" h="2686" w="1721">
                <a:moveTo>
                  <a:pt x="1069" y="8"/>
                </a:moveTo>
                <a:lnTo>
                  <a:pt x="1058" y="3"/>
                </a:lnTo>
                <a:lnTo>
                  <a:pt x="1056" y="0"/>
                </a:lnTo>
                <a:lnTo>
                  <a:pt x="1037" y="0"/>
                </a:lnTo>
                <a:lnTo>
                  <a:pt x="1008" y="8"/>
                </a:lnTo>
                <a:lnTo>
                  <a:pt x="982" y="16"/>
                </a:lnTo>
                <a:lnTo>
                  <a:pt x="959" y="34"/>
                </a:lnTo>
                <a:lnTo>
                  <a:pt x="938" y="50"/>
                </a:lnTo>
                <a:lnTo>
                  <a:pt x="917" y="68"/>
                </a:lnTo>
                <a:lnTo>
                  <a:pt x="898" y="89"/>
                </a:lnTo>
                <a:lnTo>
                  <a:pt x="883" y="110"/>
                </a:lnTo>
                <a:lnTo>
                  <a:pt x="864" y="131"/>
                </a:lnTo>
                <a:lnTo>
                  <a:pt x="841" y="186"/>
                </a:lnTo>
                <a:lnTo>
                  <a:pt x="836" y="241"/>
                </a:lnTo>
                <a:lnTo>
                  <a:pt x="836" y="299"/>
                </a:lnTo>
                <a:lnTo>
                  <a:pt x="843" y="354"/>
                </a:lnTo>
                <a:lnTo>
                  <a:pt x="862" y="409"/>
                </a:lnTo>
                <a:lnTo>
                  <a:pt x="883" y="464"/>
                </a:lnTo>
                <a:lnTo>
                  <a:pt x="898" y="513"/>
                </a:lnTo>
                <a:lnTo>
                  <a:pt x="911" y="568"/>
                </a:lnTo>
                <a:lnTo>
                  <a:pt x="925" y="628"/>
                </a:lnTo>
                <a:lnTo>
                  <a:pt x="938" y="691"/>
                </a:lnTo>
                <a:lnTo>
                  <a:pt x="946" y="757"/>
                </a:lnTo>
                <a:lnTo>
                  <a:pt x="946" y="825"/>
                </a:lnTo>
                <a:lnTo>
                  <a:pt x="938" y="888"/>
                </a:lnTo>
                <a:lnTo>
                  <a:pt x="919" y="948"/>
                </a:lnTo>
                <a:lnTo>
                  <a:pt x="885" y="1005"/>
                </a:lnTo>
                <a:lnTo>
                  <a:pt x="836" y="1052"/>
                </a:lnTo>
                <a:lnTo>
                  <a:pt x="836" y="1045"/>
                </a:lnTo>
                <a:lnTo>
                  <a:pt x="828" y="1018"/>
                </a:lnTo>
                <a:lnTo>
                  <a:pt x="820" y="977"/>
                </a:lnTo>
                <a:lnTo>
                  <a:pt x="801" y="940"/>
                </a:lnTo>
                <a:lnTo>
                  <a:pt x="786" y="906"/>
                </a:lnTo>
                <a:lnTo>
                  <a:pt x="765" y="867"/>
                </a:lnTo>
                <a:lnTo>
                  <a:pt x="739" y="825"/>
                </a:lnTo>
                <a:lnTo>
                  <a:pt x="710" y="788"/>
                </a:lnTo>
                <a:lnTo>
                  <a:pt x="668" y="754"/>
                </a:lnTo>
                <a:lnTo>
                  <a:pt x="626" y="720"/>
                </a:lnTo>
                <a:lnTo>
                  <a:pt x="587" y="686"/>
                </a:lnTo>
                <a:lnTo>
                  <a:pt x="553" y="649"/>
                </a:lnTo>
                <a:lnTo>
                  <a:pt x="529" y="608"/>
                </a:lnTo>
                <a:lnTo>
                  <a:pt x="524" y="560"/>
                </a:lnTo>
                <a:lnTo>
                  <a:pt x="524" y="608"/>
                </a:lnTo>
                <a:lnTo>
                  <a:pt x="532" y="652"/>
                </a:lnTo>
                <a:lnTo>
                  <a:pt x="550" y="694"/>
                </a:lnTo>
                <a:lnTo>
                  <a:pt x="574" y="733"/>
                </a:lnTo>
                <a:lnTo>
                  <a:pt x="600" y="757"/>
                </a:lnTo>
                <a:lnTo>
                  <a:pt x="626" y="788"/>
                </a:lnTo>
                <a:lnTo>
                  <a:pt x="642" y="817"/>
                </a:lnTo>
                <a:lnTo>
                  <a:pt x="660" y="843"/>
                </a:lnTo>
                <a:lnTo>
                  <a:pt x="671" y="872"/>
                </a:lnTo>
                <a:lnTo>
                  <a:pt x="689" y="906"/>
                </a:lnTo>
                <a:lnTo>
                  <a:pt x="702" y="935"/>
                </a:lnTo>
                <a:lnTo>
                  <a:pt x="712" y="969"/>
                </a:lnTo>
                <a:lnTo>
                  <a:pt x="723" y="990"/>
                </a:lnTo>
                <a:lnTo>
                  <a:pt x="723" y="1016"/>
                </a:lnTo>
                <a:lnTo>
                  <a:pt x="726" y="1039"/>
                </a:lnTo>
                <a:lnTo>
                  <a:pt x="736" y="1060"/>
                </a:lnTo>
                <a:lnTo>
                  <a:pt x="726" y="1100"/>
                </a:lnTo>
                <a:lnTo>
                  <a:pt x="723" y="1141"/>
                </a:lnTo>
                <a:lnTo>
                  <a:pt x="710" y="1178"/>
                </a:lnTo>
                <a:lnTo>
                  <a:pt x="689" y="1217"/>
                </a:lnTo>
                <a:lnTo>
                  <a:pt x="650" y="1265"/>
                </a:lnTo>
                <a:lnTo>
                  <a:pt x="616" y="1309"/>
                </a:lnTo>
                <a:lnTo>
                  <a:pt x="587" y="1364"/>
                </a:lnTo>
                <a:lnTo>
                  <a:pt x="566" y="1419"/>
                </a:lnTo>
                <a:lnTo>
                  <a:pt x="550" y="1474"/>
                </a:lnTo>
                <a:lnTo>
                  <a:pt x="537" y="1534"/>
                </a:lnTo>
                <a:lnTo>
                  <a:pt x="529" y="1592"/>
                </a:lnTo>
                <a:lnTo>
                  <a:pt x="529" y="1652"/>
                </a:lnTo>
                <a:lnTo>
                  <a:pt x="524" y="1660"/>
                </a:lnTo>
                <a:lnTo>
                  <a:pt x="456" y="1621"/>
                </a:lnTo>
                <a:lnTo>
                  <a:pt x="419" y="1605"/>
                </a:lnTo>
                <a:lnTo>
                  <a:pt x="380" y="1592"/>
                </a:lnTo>
                <a:lnTo>
                  <a:pt x="343" y="1584"/>
                </a:lnTo>
                <a:lnTo>
                  <a:pt x="304" y="1566"/>
                </a:lnTo>
                <a:lnTo>
                  <a:pt x="267" y="1555"/>
                </a:lnTo>
                <a:lnTo>
                  <a:pt x="228" y="1537"/>
                </a:lnTo>
                <a:lnTo>
                  <a:pt x="199" y="1516"/>
                </a:lnTo>
                <a:lnTo>
                  <a:pt x="170" y="1490"/>
                </a:lnTo>
                <a:lnTo>
                  <a:pt x="149" y="1474"/>
                </a:lnTo>
                <a:lnTo>
                  <a:pt x="142" y="1466"/>
                </a:lnTo>
                <a:lnTo>
                  <a:pt x="131" y="1458"/>
                </a:lnTo>
                <a:lnTo>
                  <a:pt x="123" y="1448"/>
                </a:lnTo>
                <a:lnTo>
                  <a:pt x="94" y="1411"/>
                </a:lnTo>
                <a:lnTo>
                  <a:pt x="73" y="1372"/>
                </a:lnTo>
                <a:lnTo>
                  <a:pt x="55" y="1330"/>
                </a:lnTo>
                <a:lnTo>
                  <a:pt x="47" y="1293"/>
                </a:lnTo>
                <a:lnTo>
                  <a:pt x="39" y="1246"/>
                </a:lnTo>
                <a:lnTo>
                  <a:pt x="34" y="1210"/>
                </a:lnTo>
                <a:lnTo>
                  <a:pt x="32" y="1168"/>
                </a:lnTo>
                <a:lnTo>
                  <a:pt x="26" y="1123"/>
                </a:lnTo>
                <a:lnTo>
                  <a:pt x="5" y="1196"/>
                </a:lnTo>
                <a:lnTo>
                  <a:pt x="0" y="1272"/>
                </a:lnTo>
                <a:lnTo>
                  <a:pt x="11" y="1348"/>
                </a:lnTo>
                <a:lnTo>
                  <a:pt x="26" y="1414"/>
                </a:lnTo>
                <a:lnTo>
                  <a:pt x="47" y="1458"/>
                </a:lnTo>
                <a:lnTo>
                  <a:pt x="73" y="1495"/>
                </a:lnTo>
                <a:lnTo>
                  <a:pt x="108" y="1529"/>
                </a:lnTo>
                <a:lnTo>
                  <a:pt x="144" y="1563"/>
                </a:lnTo>
                <a:lnTo>
                  <a:pt x="183" y="1592"/>
                </a:lnTo>
                <a:lnTo>
                  <a:pt x="228" y="1613"/>
                </a:lnTo>
                <a:lnTo>
                  <a:pt x="275" y="1639"/>
                </a:lnTo>
                <a:lnTo>
                  <a:pt x="317" y="1652"/>
                </a:lnTo>
                <a:lnTo>
                  <a:pt x="356" y="1668"/>
                </a:lnTo>
                <a:lnTo>
                  <a:pt x="393" y="1689"/>
                </a:lnTo>
                <a:lnTo>
                  <a:pt x="427" y="1715"/>
                </a:lnTo>
                <a:lnTo>
                  <a:pt x="456" y="1738"/>
                </a:lnTo>
                <a:lnTo>
                  <a:pt x="482" y="1772"/>
                </a:lnTo>
                <a:lnTo>
                  <a:pt x="503" y="1801"/>
                </a:lnTo>
                <a:lnTo>
                  <a:pt x="524" y="1835"/>
                </a:lnTo>
                <a:lnTo>
                  <a:pt x="537" y="1869"/>
                </a:lnTo>
                <a:lnTo>
                  <a:pt x="553" y="1908"/>
                </a:lnTo>
                <a:lnTo>
                  <a:pt x="571" y="1945"/>
                </a:lnTo>
                <a:lnTo>
                  <a:pt x="587" y="1987"/>
                </a:lnTo>
                <a:lnTo>
                  <a:pt x="605" y="2026"/>
                </a:lnTo>
                <a:lnTo>
                  <a:pt x="626" y="2063"/>
                </a:lnTo>
                <a:lnTo>
                  <a:pt x="642" y="2102"/>
                </a:lnTo>
                <a:lnTo>
                  <a:pt x="663" y="2139"/>
                </a:lnTo>
                <a:lnTo>
                  <a:pt x="681" y="2178"/>
                </a:lnTo>
                <a:lnTo>
                  <a:pt x="697" y="2222"/>
                </a:lnTo>
                <a:lnTo>
                  <a:pt x="705" y="2270"/>
                </a:lnTo>
                <a:lnTo>
                  <a:pt x="705" y="2317"/>
                </a:lnTo>
                <a:lnTo>
                  <a:pt x="702" y="2366"/>
                </a:lnTo>
                <a:lnTo>
                  <a:pt x="692" y="2414"/>
                </a:lnTo>
                <a:lnTo>
                  <a:pt x="676" y="2461"/>
                </a:lnTo>
                <a:lnTo>
                  <a:pt x="660" y="2505"/>
                </a:lnTo>
                <a:lnTo>
                  <a:pt x="637" y="2547"/>
                </a:lnTo>
                <a:lnTo>
                  <a:pt x="629" y="2558"/>
                </a:lnTo>
                <a:lnTo>
                  <a:pt x="626" y="2565"/>
                </a:lnTo>
                <a:lnTo>
                  <a:pt x="613" y="2568"/>
                </a:lnTo>
                <a:lnTo>
                  <a:pt x="605" y="2568"/>
                </a:lnTo>
                <a:lnTo>
                  <a:pt x="592" y="2573"/>
                </a:lnTo>
                <a:lnTo>
                  <a:pt x="579" y="2578"/>
                </a:lnTo>
                <a:lnTo>
                  <a:pt x="571" y="2578"/>
                </a:lnTo>
                <a:lnTo>
                  <a:pt x="558" y="2578"/>
                </a:lnTo>
                <a:lnTo>
                  <a:pt x="516" y="2589"/>
                </a:lnTo>
                <a:lnTo>
                  <a:pt x="474" y="2602"/>
                </a:lnTo>
                <a:lnTo>
                  <a:pt x="432" y="2620"/>
                </a:lnTo>
                <a:lnTo>
                  <a:pt x="390" y="2636"/>
                </a:lnTo>
                <a:lnTo>
                  <a:pt x="351" y="2657"/>
                </a:lnTo>
                <a:lnTo>
                  <a:pt x="314" y="2686"/>
                </a:lnTo>
                <a:lnTo>
                  <a:pt x="1325" y="2686"/>
                </a:lnTo>
                <a:lnTo>
                  <a:pt x="1270" y="2631"/>
                </a:lnTo>
                <a:lnTo>
                  <a:pt x="1231" y="2599"/>
                </a:lnTo>
                <a:lnTo>
                  <a:pt x="1186" y="2578"/>
                </a:lnTo>
                <a:lnTo>
                  <a:pt x="1139" y="2558"/>
                </a:lnTo>
                <a:lnTo>
                  <a:pt x="1090" y="2544"/>
                </a:lnTo>
                <a:lnTo>
                  <a:pt x="1037" y="2531"/>
                </a:lnTo>
                <a:lnTo>
                  <a:pt x="982" y="2526"/>
                </a:lnTo>
                <a:lnTo>
                  <a:pt x="995" y="2489"/>
                </a:lnTo>
                <a:lnTo>
                  <a:pt x="1006" y="2448"/>
                </a:lnTo>
                <a:lnTo>
                  <a:pt x="1008" y="2406"/>
                </a:lnTo>
                <a:lnTo>
                  <a:pt x="1006" y="2361"/>
                </a:lnTo>
                <a:lnTo>
                  <a:pt x="995" y="2319"/>
                </a:lnTo>
                <a:lnTo>
                  <a:pt x="982" y="2277"/>
                </a:lnTo>
                <a:lnTo>
                  <a:pt x="966" y="2236"/>
                </a:lnTo>
                <a:lnTo>
                  <a:pt x="951" y="2202"/>
                </a:lnTo>
                <a:lnTo>
                  <a:pt x="932" y="2165"/>
                </a:lnTo>
                <a:lnTo>
                  <a:pt x="919" y="2126"/>
                </a:lnTo>
                <a:lnTo>
                  <a:pt x="919" y="2089"/>
                </a:lnTo>
                <a:lnTo>
                  <a:pt x="919" y="2047"/>
                </a:lnTo>
                <a:lnTo>
                  <a:pt x="925" y="2008"/>
                </a:lnTo>
                <a:lnTo>
                  <a:pt x="938" y="1971"/>
                </a:lnTo>
                <a:lnTo>
                  <a:pt x="953" y="1932"/>
                </a:lnTo>
                <a:lnTo>
                  <a:pt x="974" y="1901"/>
                </a:lnTo>
                <a:lnTo>
                  <a:pt x="1006" y="1867"/>
                </a:lnTo>
                <a:lnTo>
                  <a:pt x="1035" y="1846"/>
                </a:lnTo>
                <a:lnTo>
                  <a:pt x="1063" y="1825"/>
                </a:lnTo>
                <a:lnTo>
                  <a:pt x="1097" y="1806"/>
                </a:lnTo>
                <a:lnTo>
                  <a:pt x="1134" y="1793"/>
                </a:lnTo>
                <a:lnTo>
                  <a:pt x="1173" y="1785"/>
                </a:lnTo>
                <a:lnTo>
                  <a:pt x="1210" y="1778"/>
                </a:lnTo>
                <a:lnTo>
                  <a:pt x="1249" y="1772"/>
                </a:lnTo>
                <a:lnTo>
                  <a:pt x="1286" y="1770"/>
                </a:lnTo>
                <a:lnTo>
                  <a:pt x="1328" y="1759"/>
                </a:lnTo>
                <a:lnTo>
                  <a:pt x="1367" y="1757"/>
                </a:lnTo>
                <a:lnTo>
                  <a:pt x="1404" y="1751"/>
                </a:lnTo>
                <a:lnTo>
                  <a:pt x="1443" y="1744"/>
                </a:lnTo>
                <a:lnTo>
                  <a:pt x="1480" y="1736"/>
                </a:lnTo>
                <a:lnTo>
                  <a:pt x="1519" y="1723"/>
                </a:lnTo>
                <a:lnTo>
                  <a:pt x="1548" y="1704"/>
                </a:lnTo>
                <a:lnTo>
                  <a:pt x="1587" y="1683"/>
                </a:lnTo>
                <a:lnTo>
                  <a:pt x="1621" y="1660"/>
                </a:lnTo>
                <a:lnTo>
                  <a:pt x="1645" y="1631"/>
                </a:lnTo>
                <a:lnTo>
                  <a:pt x="1671" y="1600"/>
                </a:lnTo>
                <a:lnTo>
                  <a:pt x="1692" y="1566"/>
                </a:lnTo>
                <a:lnTo>
                  <a:pt x="1705" y="1529"/>
                </a:lnTo>
                <a:lnTo>
                  <a:pt x="1718" y="1490"/>
                </a:lnTo>
                <a:lnTo>
                  <a:pt x="1721" y="1453"/>
                </a:lnTo>
                <a:lnTo>
                  <a:pt x="1697" y="1508"/>
                </a:lnTo>
                <a:lnTo>
                  <a:pt x="1666" y="1555"/>
                </a:lnTo>
                <a:lnTo>
                  <a:pt x="1629" y="1592"/>
                </a:lnTo>
                <a:lnTo>
                  <a:pt x="1587" y="1621"/>
                </a:lnTo>
                <a:lnTo>
                  <a:pt x="1540" y="1641"/>
                </a:lnTo>
                <a:lnTo>
                  <a:pt x="1490" y="1662"/>
                </a:lnTo>
                <a:lnTo>
                  <a:pt x="1435" y="1675"/>
                </a:lnTo>
                <a:lnTo>
                  <a:pt x="1380" y="1694"/>
                </a:lnTo>
                <a:lnTo>
                  <a:pt x="1320" y="1702"/>
                </a:lnTo>
                <a:lnTo>
                  <a:pt x="1262" y="1704"/>
                </a:lnTo>
                <a:lnTo>
                  <a:pt x="1207" y="1715"/>
                </a:lnTo>
                <a:lnTo>
                  <a:pt x="1145" y="1723"/>
                </a:lnTo>
                <a:lnTo>
                  <a:pt x="1090" y="1736"/>
                </a:lnTo>
                <a:lnTo>
                  <a:pt x="1035" y="1744"/>
                </a:lnTo>
                <a:lnTo>
                  <a:pt x="980" y="1759"/>
                </a:lnTo>
                <a:lnTo>
                  <a:pt x="930" y="1780"/>
                </a:lnTo>
                <a:lnTo>
                  <a:pt x="909" y="1791"/>
                </a:lnTo>
                <a:lnTo>
                  <a:pt x="885" y="1801"/>
                </a:lnTo>
                <a:lnTo>
                  <a:pt x="870" y="1814"/>
                </a:lnTo>
                <a:lnTo>
                  <a:pt x="854" y="1827"/>
                </a:lnTo>
                <a:lnTo>
                  <a:pt x="836" y="1846"/>
                </a:lnTo>
                <a:lnTo>
                  <a:pt x="815" y="1856"/>
                </a:lnTo>
                <a:lnTo>
                  <a:pt x="801" y="1874"/>
                </a:lnTo>
                <a:lnTo>
                  <a:pt x="788" y="1888"/>
                </a:lnTo>
                <a:lnTo>
                  <a:pt x="773" y="1827"/>
                </a:lnTo>
                <a:lnTo>
                  <a:pt x="752" y="1770"/>
                </a:lnTo>
                <a:lnTo>
                  <a:pt x="739" y="1704"/>
                </a:lnTo>
                <a:lnTo>
                  <a:pt x="736" y="1641"/>
                </a:lnTo>
                <a:lnTo>
                  <a:pt x="731" y="1579"/>
                </a:lnTo>
                <a:lnTo>
                  <a:pt x="736" y="1521"/>
                </a:lnTo>
                <a:lnTo>
                  <a:pt x="752" y="1458"/>
                </a:lnTo>
                <a:lnTo>
                  <a:pt x="778" y="1403"/>
                </a:lnTo>
                <a:lnTo>
                  <a:pt x="815" y="1356"/>
                </a:lnTo>
                <a:lnTo>
                  <a:pt x="854" y="1322"/>
                </a:lnTo>
                <a:lnTo>
                  <a:pt x="904" y="1293"/>
                </a:lnTo>
                <a:lnTo>
                  <a:pt x="953" y="1267"/>
                </a:lnTo>
                <a:lnTo>
                  <a:pt x="1008" y="1246"/>
                </a:lnTo>
                <a:lnTo>
                  <a:pt x="1058" y="1230"/>
                </a:lnTo>
                <a:lnTo>
                  <a:pt x="1118" y="1212"/>
                </a:lnTo>
                <a:lnTo>
                  <a:pt x="1168" y="1191"/>
                </a:lnTo>
                <a:lnTo>
                  <a:pt x="1210" y="1170"/>
                </a:lnTo>
                <a:lnTo>
                  <a:pt x="1249" y="1149"/>
                </a:lnTo>
                <a:lnTo>
                  <a:pt x="1283" y="1121"/>
                </a:lnTo>
                <a:lnTo>
                  <a:pt x="1312" y="1092"/>
                </a:lnTo>
                <a:lnTo>
                  <a:pt x="1341" y="1058"/>
                </a:lnTo>
                <a:lnTo>
                  <a:pt x="1367" y="1024"/>
                </a:lnTo>
                <a:lnTo>
                  <a:pt x="1393" y="990"/>
                </a:lnTo>
                <a:lnTo>
                  <a:pt x="1414" y="961"/>
                </a:lnTo>
                <a:lnTo>
                  <a:pt x="1430" y="940"/>
                </a:lnTo>
                <a:lnTo>
                  <a:pt x="1448" y="927"/>
                </a:lnTo>
                <a:lnTo>
                  <a:pt x="1469" y="909"/>
                </a:lnTo>
                <a:lnTo>
                  <a:pt x="1485" y="898"/>
                </a:lnTo>
                <a:lnTo>
                  <a:pt x="1506" y="888"/>
                </a:lnTo>
                <a:lnTo>
                  <a:pt x="1532" y="872"/>
                </a:lnTo>
                <a:lnTo>
                  <a:pt x="1548" y="864"/>
                </a:lnTo>
                <a:lnTo>
                  <a:pt x="1569" y="851"/>
                </a:lnTo>
                <a:lnTo>
                  <a:pt x="1535" y="854"/>
                </a:lnTo>
                <a:lnTo>
                  <a:pt x="1506" y="864"/>
                </a:lnTo>
                <a:lnTo>
                  <a:pt x="1480" y="877"/>
                </a:lnTo>
                <a:lnTo>
                  <a:pt x="1456" y="893"/>
                </a:lnTo>
                <a:lnTo>
                  <a:pt x="1427" y="914"/>
                </a:lnTo>
                <a:lnTo>
                  <a:pt x="1404" y="935"/>
                </a:lnTo>
                <a:lnTo>
                  <a:pt x="1380" y="950"/>
                </a:lnTo>
                <a:lnTo>
                  <a:pt x="1359" y="977"/>
                </a:lnTo>
                <a:lnTo>
                  <a:pt x="1341" y="998"/>
                </a:lnTo>
                <a:lnTo>
                  <a:pt x="1320" y="1018"/>
                </a:lnTo>
                <a:lnTo>
                  <a:pt x="1296" y="1037"/>
                </a:lnTo>
                <a:lnTo>
                  <a:pt x="1270" y="1052"/>
                </a:lnTo>
                <a:lnTo>
                  <a:pt x="1244" y="1066"/>
                </a:lnTo>
                <a:lnTo>
                  <a:pt x="1221" y="1079"/>
                </a:lnTo>
                <a:lnTo>
                  <a:pt x="1194" y="1092"/>
                </a:lnTo>
                <a:lnTo>
                  <a:pt x="1168" y="1100"/>
                </a:lnTo>
                <a:lnTo>
                  <a:pt x="1139" y="1107"/>
                </a:lnTo>
                <a:lnTo>
                  <a:pt x="1111" y="1115"/>
                </a:lnTo>
                <a:lnTo>
                  <a:pt x="1084" y="1123"/>
                </a:lnTo>
                <a:lnTo>
                  <a:pt x="1050" y="1128"/>
                </a:lnTo>
                <a:lnTo>
                  <a:pt x="1027" y="1136"/>
                </a:lnTo>
                <a:lnTo>
                  <a:pt x="995" y="1144"/>
                </a:lnTo>
                <a:lnTo>
                  <a:pt x="972" y="1149"/>
                </a:lnTo>
                <a:lnTo>
                  <a:pt x="940" y="1157"/>
                </a:lnTo>
                <a:lnTo>
                  <a:pt x="974" y="1102"/>
                </a:lnTo>
                <a:lnTo>
                  <a:pt x="1001" y="1045"/>
                </a:lnTo>
                <a:lnTo>
                  <a:pt x="1021" y="984"/>
                </a:lnTo>
                <a:lnTo>
                  <a:pt x="1035" y="922"/>
                </a:lnTo>
                <a:lnTo>
                  <a:pt x="1048" y="859"/>
                </a:lnTo>
                <a:lnTo>
                  <a:pt x="1048" y="791"/>
                </a:lnTo>
                <a:lnTo>
                  <a:pt x="1048" y="728"/>
                </a:lnTo>
                <a:lnTo>
                  <a:pt x="1037" y="665"/>
                </a:lnTo>
                <a:lnTo>
                  <a:pt x="1021" y="589"/>
                </a:lnTo>
                <a:lnTo>
                  <a:pt x="987" y="519"/>
                </a:lnTo>
                <a:lnTo>
                  <a:pt x="953" y="450"/>
                </a:lnTo>
                <a:lnTo>
                  <a:pt x="919" y="380"/>
                </a:lnTo>
                <a:lnTo>
                  <a:pt x="896" y="306"/>
                </a:lnTo>
                <a:lnTo>
                  <a:pt x="883" y="236"/>
                </a:lnTo>
                <a:lnTo>
                  <a:pt x="891" y="165"/>
                </a:lnTo>
                <a:lnTo>
                  <a:pt x="925" y="89"/>
                </a:lnTo>
                <a:lnTo>
                  <a:pt x="938" y="71"/>
                </a:lnTo>
                <a:lnTo>
                  <a:pt x="953" y="55"/>
                </a:lnTo>
                <a:lnTo>
                  <a:pt x="972" y="42"/>
                </a:lnTo>
                <a:lnTo>
                  <a:pt x="987" y="29"/>
                </a:lnTo>
                <a:lnTo>
                  <a:pt x="1008" y="16"/>
                </a:lnTo>
                <a:lnTo>
                  <a:pt x="1027" y="13"/>
                </a:lnTo>
                <a:lnTo>
                  <a:pt x="1048" y="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 name="Google Shape;96;p40"/>
          <p:cNvSpPr/>
          <p:nvPr/>
        </p:nvSpPr>
        <p:spPr>
          <a:xfrm>
            <a:off x="634242" y="2719115"/>
            <a:ext cx="6447026" cy="277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7" name="Google Shape;97;p40"/>
          <p:cNvSpPr txBox="1"/>
          <p:nvPr>
            <p:ph idx="1" type="body"/>
          </p:nvPr>
        </p:nvSpPr>
        <p:spPr>
          <a:xfrm>
            <a:off x="914400" y="2968625"/>
            <a:ext cx="5486400" cy="23368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1800"/>
              </a:spcBef>
              <a:spcAft>
                <a:spcPts val="0"/>
              </a:spcAft>
              <a:buSzPts val="2400"/>
              <a:buChar char="•"/>
              <a:defRPr sz="2000"/>
            </a:lvl1pPr>
            <a:lvl2pPr indent="-365760" lvl="1" marL="914400" algn="l">
              <a:lnSpc>
                <a:spcPct val="100000"/>
              </a:lnSpc>
              <a:spcBef>
                <a:spcPts val="800"/>
              </a:spcBef>
              <a:spcAft>
                <a:spcPts val="0"/>
              </a:spcAft>
              <a:buSzPts val="2160"/>
              <a:buChar char="–"/>
              <a:defRPr sz="1800"/>
            </a:lvl2pPr>
            <a:lvl3pPr indent="-350519" lvl="2" marL="1371600" algn="l">
              <a:lnSpc>
                <a:spcPct val="100000"/>
              </a:lnSpc>
              <a:spcBef>
                <a:spcPts val="800"/>
              </a:spcBef>
              <a:spcAft>
                <a:spcPts val="0"/>
              </a:spcAft>
              <a:buSzPts val="1920"/>
              <a:buChar char="•"/>
              <a:defRPr sz="1600"/>
            </a:lvl3pPr>
            <a:lvl4pPr indent="-335280" lvl="3" marL="1828800" algn="l">
              <a:lnSpc>
                <a:spcPct val="100000"/>
              </a:lnSpc>
              <a:spcBef>
                <a:spcPts val="800"/>
              </a:spcBef>
              <a:spcAft>
                <a:spcPts val="0"/>
              </a:spcAft>
              <a:buSzPts val="1680"/>
              <a:buChar char="–"/>
              <a:defRPr sz="1400"/>
            </a:lvl4pPr>
            <a:lvl5pPr indent="-335279" lvl="4" marL="2286000" algn="l">
              <a:lnSpc>
                <a:spcPct val="100000"/>
              </a:lnSpc>
              <a:spcBef>
                <a:spcPts val="800"/>
              </a:spcBef>
              <a:spcAft>
                <a:spcPts val="0"/>
              </a:spcAft>
              <a:buSzPts val="168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40"/>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40"/>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40"/>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01" name="Google Shape;101;p40"/>
          <p:cNvGrpSpPr/>
          <p:nvPr/>
        </p:nvGrpSpPr>
        <p:grpSpPr>
          <a:xfrm>
            <a:off x="6467526" y="-534541"/>
            <a:ext cx="5576615" cy="7392542"/>
            <a:chOff x="5788253" y="-534541"/>
            <a:chExt cx="5576615" cy="7392542"/>
          </a:xfrm>
        </p:grpSpPr>
        <p:sp>
          <p:nvSpPr>
            <p:cNvPr id="102" name="Google Shape;102;p40"/>
            <p:cNvSpPr/>
            <p:nvPr/>
          </p:nvSpPr>
          <p:spPr>
            <a:xfrm>
              <a:off x="6356522" y="74138"/>
              <a:ext cx="4346628" cy="6783863"/>
            </a:xfrm>
            <a:custGeom>
              <a:rect b="b" l="l" r="r" t="t"/>
              <a:pathLst>
                <a:path extrusionOk="0" h="2686" w="1721">
                  <a:moveTo>
                    <a:pt x="1069" y="8"/>
                  </a:moveTo>
                  <a:lnTo>
                    <a:pt x="1058" y="3"/>
                  </a:lnTo>
                  <a:lnTo>
                    <a:pt x="1056" y="0"/>
                  </a:lnTo>
                  <a:lnTo>
                    <a:pt x="1037" y="0"/>
                  </a:lnTo>
                  <a:lnTo>
                    <a:pt x="1008" y="8"/>
                  </a:lnTo>
                  <a:lnTo>
                    <a:pt x="982" y="16"/>
                  </a:lnTo>
                  <a:lnTo>
                    <a:pt x="959" y="34"/>
                  </a:lnTo>
                  <a:lnTo>
                    <a:pt x="938" y="50"/>
                  </a:lnTo>
                  <a:lnTo>
                    <a:pt x="917" y="68"/>
                  </a:lnTo>
                  <a:lnTo>
                    <a:pt x="898" y="89"/>
                  </a:lnTo>
                  <a:lnTo>
                    <a:pt x="883" y="110"/>
                  </a:lnTo>
                  <a:lnTo>
                    <a:pt x="864" y="131"/>
                  </a:lnTo>
                  <a:lnTo>
                    <a:pt x="841" y="186"/>
                  </a:lnTo>
                  <a:lnTo>
                    <a:pt x="836" y="241"/>
                  </a:lnTo>
                  <a:lnTo>
                    <a:pt x="836" y="299"/>
                  </a:lnTo>
                  <a:lnTo>
                    <a:pt x="843" y="354"/>
                  </a:lnTo>
                  <a:lnTo>
                    <a:pt x="862" y="409"/>
                  </a:lnTo>
                  <a:lnTo>
                    <a:pt x="883" y="464"/>
                  </a:lnTo>
                  <a:lnTo>
                    <a:pt x="898" y="513"/>
                  </a:lnTo>
                  <a:lnTo>
                    <a:pt x="911" y="568"/>
                  </a:lnTo>
                  <a:lnTo>
                    <a:pt x="925" y="628"/>
                  </a:lnTo>
                  <a:lnTo>
                    <a:pt x="938" y="691"/>
                  </a:lnTo>
                  <a:lnTo>
                    <a:pt x="946" y="757"/>
                  </a:lnTo>
                  <a:lnTo>
                    <a:pt x="946" y="825"/>
                  </a:lnTo>
                  <a:lnTo>
                    <a:pt x="938" y="888"/>
                  </a:lnTo>
                  <a:lnTo>
                    <a:pt x="919" y="948"/>
                  </a:lnTo>
                  <a:lnTo>
                    <a:pt x="885" y="1005"/>
                  </a:lnTo>
                  <a:lnTo>
                    <a:pt x="836" y="1052"/>
                  </a:lnTo>
                  <a:lnTo>
                    <a:pt x="836" y="1045"/>
                  </a:lnTo>
                  <a:lnTo>
                    <a:pt x="828" y="1018"/>
                  </a:lnTo>
                  <a:lnTo>
                    <a:pt x="820" y="977"/>
                  </a:lnTo>
                  <a:lnTo>
                    <a:pt x="801" y="940"/>
                  </a:lnTo>
                  <a:lnTo>
                    <a:pt x="786" y="906"/>
                  </a:lnTo>
                  <a:lnTo>
                    <a:pt x="765" y="867"/>
                  </a:lnTo>
                  <a:lnTo>
                    <a:pt x="739" y="825"/>
                  </a:lnTo>
                  <a:lnTo>
                    <a:pt x="710" y="788"/>
                  </a:lnTo>
                  <a:lnTo>
                    <a:pt x="668" y="754"/>
                  </a:lnTo>
                  <a:lnTo>
                    <a:pt x="626" y="720"/>
                  </a:lnTo>
                  <a:lnTo>
                    <a:pt x="587" y="686"/>
                  </a:lnTo>
                  <a:lnTo>
                    <a:pt x="553" y="649"/>
                  </a:lnTo>
                  <a:lnTo>
                    <a:pt x="529" y="608"/>
                  </a:lnTo>
                  <a:lnTo>
                    <a:pt x="524" y="560"/>
                  </a:lnTo>
                  <a:lnTo>
                    <a:pt x="524" y="608"/>
                  </a:lnTo>
                  <a:lnTo>
                    <a:pt x="532" y="652"/>
                  </a:lnTo>
                  <a:lnTo>
                    <a:pt x="550" y="694"/>
                  </a:lnTo>
                  <a:lnTo>
                    <a:pt x="574" y="733"/>
                  </a:lnTo>
                  <a:lnTo>
                    <a:pt x="600" y="757"/>
                  </a:lnTo>
                  <a:lnTo>
                    <a:pt x="626" y="788"/>
                  </a:lnTo>
                  <a:lnTo>
                    <a:pt x="642" y="817"/>
                  </a:lnTo>
                  <a:lnTo>
                    <a:pt x="660" y="843"/>
                  </a:lnTo>
                  <a:lnTo>
                    <a:pt x="671" y="872"/>
                  </a:lnTo>
                  <a:lnTo>
                    <a:pt x="689" y="906"/>
                  </a:lnTo>
                  <a:lnTo>
                    <a:pt x="702" y="935"/>
                  </a:lnTo>
                  <a:lnTo>
                    <a:pt x="712" y="969"/>
                  </a:lnTo>
                  <a:lnTo>
                    <a:pt x="723" y="990"/>
                  </a:lnTo>
                  <a:lnTo>
                    <a:pt x="723" y="1016"/>
                  </a:lnTo>
                  <a:lnTo>
                    <a:pt x="726" y="1039"/>
                  </a:lnTo>
                  <a:lnTo>
                    <a:pt x="736" y="1060"/>
                  </a:lnTo>
                  <a:lnTo>
                    <a:pt x="726" y="1100"/>
                  </a:lnTo>
                  <a:lnTo>
                    <a:pt x="723" y="1141"/>
                  </a:lnTo>
                  <a:lnTo>
                    <a:pt x="710" y="1178"/>
                  </a:lnTo>
                  <a:lnTo>
                    <a:pt x="689" y="1217"/>
                  </a:lnTo>
                  <a:lnTo>
                    <a:pt x="650" y="1265"/>
                  </a:lnTo>
                  <a:lnTo>
                    <a:pt x="616" y="1309"/>
                  </a:lnTo>
                  <a:lnTo>
                    <a:pt x="587" y="1364"/>
                  </a:lnTo>
                  <a:lnTo>
                    <a:pt x="566" y="1419"/>
                  </a:lnTo>
                  <a:lnTo>
                    <a:pt x="550" y="1474"/>
                  </a:lnTo>
                  <a:lnTo>
                    <a:pt x="537" y="1534"/>
                  </a:lnTo>
                  <a:lnTo>
                    <a:pt x="529" y="1592"/>
                  </a:lnTo>
                  <a:lnTo>
                    <a:pt x="529" y="1652"/>
                  </a:lnTo>
                  <a:lnTo>
                    <a:pt x="524" y="1660"/>
                  </a:lnTo>
                  <a:lnTo>
                    <a:pt x="456" y="1621"/>
                  </a:lnTo>
                  <a:lnTo>
                    <a:pt x="419" y="1605"/>
                  </a:lnTo>
                  <a:lnTo>
                    <a:pt x="380" y="1592"/>
                  </a:lnTo>
                  <a:lnTo>
                    <a:pt x="343" y="1584"/>
                  </a:lnTo>
                  <a:lnTo>
                    <a:pt x="304" y="1566"/>
                  </a:lnTo>
                  <a:lnTo>
                    <a:pt x="267" y="1555"/>
                  </a:lnTo>
                  <a:lnTo>
                    <a:pt x="228" y="1537"/>
                  </a:lnTo>
                  <a:lnTo>
                    <a:pt x="199" y="1516"/>
                  </a:lnTo>
                  <a:lnTo>
                    <a:pt x="170" y="1490"/>
                  </a:lnTo>
                  <a:lnTo>
                    <a:pt x="149" y="1474"/>
                  </a:lnTo>
                  <a:lnTo>
                    <a:pt x="142" y="1466"/>
                  </a:lnTo>
                  <a:lnTo>
                    <a:pt x="131" y="1458"/>
                  </a:lnTo>
                  <a:lnTo>
                    <a:pt x="123" y="1448"/>
                  </a:lnTo>
                  <a:lnTo>
                    <a:pt x="94" y="1411"/>
                  </a:lnTo>
                  <a:lnTo>
                    <a:pt x="73" y="1372"/>
                  </a:lnTo>
                  <a:lnTo>
                    <a:pt x="55" y="1330"/>
                  </a:lnTo>
                  <a:lnTo>
                    <a:pt x="47" y="1293"/>
                  </a:lnTo>
                  <a:lnTo>
                    <a:pt x="39" y="1246"/>
                  </a:lnTo>
                  <a:lnTo>
                    <a:pt x="34" y="1210"/>
                  </a:lnTo>
                  <a:lnTo>
                    <a:pt x="32" y="1168"/>
                  </a:lnTo>
                  <a:lnTo>
                    <a:pt x="26" y="1123"/>
                  </a:lnTo>
                  <a:lnTo>
                    <a:pt x="5" y="1196"/>
                  </a:lnTo>
                  <a:lnTo>
                    <a:pt x="0" y="1272"/>
                  </a:lnTo>
                  <a:lnTo>
                    <a:pt x="11" y="1348"/>
                  </a:lnTo>
                  <a:lnTo>
                    <a:pt x="26" y="1414"/>
                  </a:lnTo>
                  <a:lnTo>
                    <a:pt x="47" y="1458"/>
                  </a:lnTo>
                  <a:lnTo>
                    <a:pt x="73" y="1495"/>
                  </a:lnTo>
                  <a:lnTo>
                    <a:pt x="108" y="1529"/>
                  </a:lnTo>
                  <a:lnTo>
                    <a:pt x="144" y="1563"/>
                  </a:lnTo>
                  <a:lnTo>
                    <a:pt x="183" y="1592"/>
                  </a:lnTo>
                  <a:lnTo>
                    <a:pt x="228" y="1613"/>
                  </a:lnTo>
                  <a:lnTo>
                    <a:pt x="275" y="1639"/>
                  </a:lnTo>
                  <a:lnTo>
                    <a:pt x="317" y="1652"/>
                  </a:lnTo>
                  <a:lnTo>
                    <a:pt x="356" y="1668"/>
                  </a:lnTo>
                  <a:lnTo>
                    <a:pt x="393" y="1689"/>
                  </a:lnTo>
                  <a:lnTo>
                    <a:pt x="427" y="1715"/>
                  </a:lnTo>
                  <a:lnTo>
                    <a:pt x="456" y="1738"/>
                  </a:lnTo>
                  <a:lnTo>
                    <a:pt x="482" y="1772"/>
                  </a:lnTo>
                  <a:lnTo>
                    <a:pt x="503" y="1801"/>
                  </a:lnTo>
                  <a:lnTo>
                    <a:pt x="524" y="1835"/>
                  </a:lnTo>
                  <a:lnTo>
                    <a:pt x="537" y="1869"/>
                  </a:lnTo>
                  <a:lnTo>
                    <a:pt x="553" y="1908"/>
                  </a:lnTo>
                  <a:lnTo>
                    <a:pt x="571" y="1945"/>
                  </a:lnTo>
                  <a:lnTo>
                    <a:pt x="587" y="1987"/>
                  </a:lnTo>
                  <a:lnTo>
                    <a:pt x="605" y="2026"/>
                  </a:lnTo>
                  <a:lnTo>
                    <a:pt x="626" y="2063"/>
                  </a:lnTo>
                  <a:lnTo>
                    <a:pt x="642" y="2102"/>
                  </a:lnTo>
                  <a:lnTo>
                    <a:pt x="663" y="2139"/>
                  </a:lnTo>
                  <a:lnTo>
                    <a:pt x="681" y="2178"/>
                  </a:lnTo>
                  <a:lnTo>
                    <a:pt x="697" y="2222"/>
                  </a:lnTo>
                  <a:lnTo>
                    <a:pt x="705" y="2270"/>
                  </a:lnTo>
                  <a:lnTo>
                    <a:pt x="705" y="2317"/>
                  </a:lnTo>
                  <a:lnTo>
                    <a:pt x="702" y="2366"/>
                  </a:lnTo>
                  <a:lnTo>
                    <a:pt x="692" y="2414"/>
                  </a:lnTo>
                  <a:lnTo>
                    <a:pt x="676" y="2461"/>
                  </a:lnTo>
                  <a:lnTo>
                    <a:pt x="660" y="2505"/>
                  </a:lnTo>
                  <a:lnTo>
                    <a:pt x="637" y="2547"/>
                  </a:lnTo>
                  <a:lnTo>
                    <a:pt x="629" y="2558"/>
                  </a:lnTo>
                  <a:lnTo>
                    <a:pt x="626" y="2565"/>
                  </a:lnTo>
                  <a:lnTo>
                    <a:pt x="613" y="2568"/>
                  </a:lnTo>
                  <a:lnTo>
                    <a:pt x="605" y="2568"/>
                  </a:lnTo>
                  <a:lnTo>
                    <a:pt x="592" y="2573"/>
                  </a:lnTo>
                  <a:lnTo>
                    <a:pt x="579" y="2578"/>
                  </a:lnTo>
                  <a:lnTo>
                    <a:pt x="571" y="2578"/>
                  </a:lnTo>
                  <a:lnTo>
                    <a:pt x="558" y="2578"/>
                  </a:lnTo>
                  <a:lnTo>
                    <a:pt x="516" y="2589"/>
                  </a:lnTo>
                  <a:lnTo>
                    <a:pt x="474" y="2602"/>
                  </a:lnTo>
                  <a:lnTo>
                    <a:pt x="432" y="2620"/>
                  </a:lnTo>
                  <a:lnTo>
                    <a:pt x="390" y="2636"/>
                  </a:lnTo>
                  <a:lnTo>
                    <a:pt x="351" y="2657"/>
                  </a:lnTo>
                  <a:lnTo>
                    <a:pt x="314" y="2686"/>
                  </a:lnTo>
                  <a:lnTo>
                    <a:pt x="1325" y="2686"/>
                  </a:lnTo>
                  <a:lnTo>
                    <a:pt x="1270" y="2631"/>
                  </a:lnTo>
                  <a:lnTo>
                    <a:pt x="1231" y="2599"/>
                  </a:lnTo>
                  <a:lnTo>
                    <a:pt x="1186" y="2578"/>
                  </a:lnTo>
                  <a:lnTo>
                    <a:pt x="1139" y="2558"/>
                  </a:lnTo>
                  <a:lnTo>
                    <a:pt x="1090" y="2544"/>
                  </a:lnTo>
                  <a:lnTo>
                    <a:pt x="1037" y="2531"/>
                  </a:lnTo>
                  <a:lnTo>
                    <a:pt x="982" y="2526"/>
                  </a:lnTo>
                  <a:lnTo>
                    <a:pt x="995" y="2489"/>
                  </a:lnTo>
                  <a:lnTo>
                    <a:pt x="1006" y="2448"/>
                  </a:lnTo>
                  <a:lnTo>
                    <a:pt x="1008" y="2406"/>
                  </a:lnTo>
                  <a:lnTo>
                    <a:pt x="1006" y="2361"/>
                  </a:lnTo>
                  <a:lnTo>
                    <a:pt x="995" y="2319"/>
                  </a:lnTo>
                  <a:lnTo>
                    <a:pt x="982" y="2277"/>
                  </a:lnTo>
                  <a:lnTo>
                    <a:pt x="966" y="2236"/>
                  </a:lnTo>
                  <a:lnTo>
                    <a:pt x="951" y="2202"/>
                  </a:lnTo>
                  <a:lnTo>
                    <a:pt x="932" y="2165"/>
                  </a:lnTo>
                  <a:lnTo>
                    <a:pt x="919" y="2126"/>
                  </a:lnTo>
                  <a:lnTo>
                    <a:pt x="919" y="2089"/>
                  </a:lnTo>
                  <a:lnTo>
                    <a:pt x="919" y="2047"/>
                  </a:lnTo>
                  <a:lnTo>
                    <a:pt x="925" y="2008"/>
                  </a:lnTo>
                  <a:lnTo>
                    <a:pt x="938" y="1971"/>
                  </a:lnTo>
                  <a:lnTo>
                    <a:pt x="953" y="1932"/>
                  </a:lnTo>
                  <a:lnTo>
                    <a:pt x="974" y="1901"/>
                  </a:lnTo>
                  <a:lnTo>
                    <a:pt x="1006" y="1867"/>
                  </a:lnTo>
                  <a:lnTo>
                    <a:pt x="1035" y="1846"/>
                  </a:lnTo>
                  <a:lnTo>
                    <a:pt x="1063" y="1825"/>
                  </a:lnTo>
                  <a:lnTo>
                    <a:pt x="1097" y="1806"/>
                  </a:lnTo>
                  <a:lnTo>
                    <a:pt x="1134" y="1793"/>
                  </a:lnTo>
                  <a:lnTo>
                    <a:pt x="1173" y="1785"/>
                  </a:lnTo>
                  <a:lnTo>
                    <a:pt x="1210" y="1778"/>
                  </a:lnTo>
                  <a:lnTo>
                    <a:pt x="1249" y="1772"/>
                  </a:lnTo>
                  <a:lnTo>
                    <a:pt x="1286" y="1770"/>
                  </a:lnTo>
                  <a:lnTo>
                    <a:pt x="1328" y="1759"/>
                  </a:lnTo>
                  <a:lnTo>
                    <a:pt x="1367" y="1757"/>
                  </a:lnTo>
                  <a:lnTo>
                    <a:pt x="1404" y="1751"/>
                  </a:lnTo>
                  <a:lnTo>
                    <a:pt x="1443" y="1744"/>
                  </a:lnTo>
                  <a:lnTo>
                    <a:pt x="1480" y="1736"/>
                  </a:lnTo>
                  <a:lnTo>
                    <a:pt x="1519" y="1723"/>
                  </a:lnTo>
                  <a:lnTo>
                    <a:pt x="1548" y="1704"/>
                  </a:lnTo>
                  <a:lnTo>
                    <a:pt x="1587" y="1683"/>
                  </a:lnTo>
                  <a:lnTo>
                    <a:pt x="1621" y="1660"/>
                  </a:lnTo>
                  <a:lnTo>
                    <a:pt x="1645" y="1631"/>
                  </a:lnTo>
                  <a:lnTo>
                    <a:pt x="1671" y="1600"/>
                  </a:lnTo>
                  <a:lnTo>
                    <a:pt x="1692" y="1566"/>
                  </a:lnTo>
                  <a:lnTo>
                    <a:pt x="1705" y="1529"/>
                  </a:lnTo>
                  <a:lnTo>
                    <a:pt x="1718" y="1490"/>
                  </a:lnTo>
                  <a:lnTo>
                    <a:pt x="1721" y="1453"/>
                  </a:lnTo>
                  <a:lnTo>
                    <a:pt x="1697" y="1508"/>
                  </a:lnTo>
                  <a:lnTo>
                    <a:pt x="1666" y="1555"/>
                  </a:lnTo>
                  <a:lnTo>
                    <a:pt x="1629" y="1592"/>
                  </a:lnTo>
                  <a:lnTo>
                    <a:pt x="1587" y="1621"/>
                  </a:lnTo>
                  <a:lnTo>
                    <a:pt x="1540" y="1641"/>
                  </a:lnTo>
                  <a:lnTo>
                    <a:pt x="1490" y="1662"/>
                  </a:lnTo>
                  <a:lnTo>
                    <a:pt x="1435" y="1675"/>
                  </a:lnTo>
                  <a:lnTo>
                    <a:pt x="1380" y="1694"/>
                  </a:lnTo>
                  <a:lnTo>
                    <a:pt x="1320" y="1702"/>
                  </a:lnTo>
                  <a:lnTo>
                    <a:pt x="1262" y="1704"/>
                  </a:lnTo>
                  <a:lnTo>
                    <a:pt x="1207" y="1715"/>
                  </a:lnTo>
                  <a:lnTo>
                    <a:pt x="1145" y="1723"/>
                  </a:lnTo>
                  <a:lnTo>
                    <a:pt x="1090" y="1736"/>
                  </a:lnTo>
                  <a:lnTo>
                    <a:pt x="1035" y="1744"/>
                  </a:lnTo>
                  <a:lnTo>
                    <a:pt x="980" y="1759"/>
                  </a:lnTo>
                  <a:lnTo>
                    <a:pt x="930" y="1780"/>
                  </a:lnTo>
                  <a:lnTo>
                    <a:pt x="909" y="1791"/>
                  </a:lnTo>
                  <a:lnTo>
                    <a:pt x="885" y="1801"/>
                  </a:lnTo>
                  <a:lnTo>
                    <a:pt x="870" y="1814"/>
                  </a:lnTo>
                  <a:lnTo>
                    <a:pt x="854" y="1827"/>
                  </a:lnTo>
                  <a:lnTo>
                    <a:pt x="836" y="1846"/>
                  </a:lnTo>
                  <a:lnTo>
                    <a:pt x="815" y="1856"/>
                  </a:lnTo>
                  <a:lnTo>
                    <a:pt x="801" y="1874"/>
                  </a:lnTo>
                  <a:lnTo>
                    <a:pt x="788" y="1888"/>
                  </a:lnTo>
                  <a:lnTo>
                    <a:pt x="773" y="1827"/>
                  </a:lnTo>
                  <a:lnTo>
                    <a:pt x="752" y="1770"/>
                  </a:lnTo>
                  <a:lnTo>
                    <a:pt x="739" y="1704"/>
                  </a:lnTo>
                  <a:lnTo>
                    <a:pt x="736" y="1641"/>
                  </a:lnTo>
                  <a:lnTo>
                    <a:pt x="731" y="1579"/>
                  </a:lnTo>
                  <a:lnTo>
                    <a:pt x="736" y="1521"/>
                  </a:lnTo>
                  <a:lnTo>
                    <a:pt x="752" y="1458"/>
                  </a:lnTo>
                  <a:lnTo>
                    <a:pt x="778" y="1403"/>
                  </a:lnTo>
                  <a:lnTo>
                    <a:pt x="815" y="1356"/>
                  </a:lnTo>
                  <a:lnTo>
                    <a:pt x="854" y="1322"/>
                  </a:lnTo>
                  <a:lnTo>
                    <a:pt x="904" y="1293"/>
                  </a:lnTo>
                  <a:lnTo>
                    <a:pt x="953" y="1267"/>
                  </a:lnTo>
                  <a:lnTo>
                    <a:pt x="1008" y="1246"/>
                  </a:lnTo>
                  <a:lnTo>
                    <a:pt x="1058" y="1230"/>
                  </a:lnTo>
                  <a:lnTo>
                    <a:pt x="1118" y="1212"/>
                  </a:lnTo>
                  <a:lnTo>
                    <a:pt x="1168" y="1191"/>
                  </a:lnTo>
                  <a:lnTo>
                    <a:pt x="1210" y="1170"/>
                  </a:lnTo>
                  <a:lnTo>
                    <a:pt x="1249" y="1149"/>
                  </a:lnTo>
                  <a:lnTo>
                    <a:pt x="1283" y="1121"/>
                  </a:lnTo>
                  <a:lnTo>
                    <a:pt x="1312" y="1092"/>
                  </a:lnTo>
                  <a:lnTo>
                    <a:pt x="1341" y="1058"/>
                  </a:lnTo>
                  <a:lnTo>
                    <a:pt x="1367" y="1024"/>
                  </a:lnTo>
                  <a:lnTo>
                    <a:pt x="1393" y="990"/>
                  </a:lnTo>
                  <a:lnTo>
                    <a:pt x="1414" y="961"/>
                  </a:lnTo>
                  <a:lnTo>
                    <a:pt x="1430" y="940"/>
                  </a:lnTo>
                  <a:lnTo>
                    <a:pt x="1448" y="927"/>
                  </a:lnTo>
                  <a:lnTo>
                    <a:pt x="1469" y="909"/>
                  </a:lnTo>
                  <a:lnTo>
                    <a:pt x="1485" y="898"/>
                  </a:lnTo>
                  <a:lnTo>
                    <a:pt x="1506" y="888"/>
                  </a:lnTo>
                  <a:lnTo>
                    <a:pt x="1532" y="872"/>
                  </a:lnTo>
                  <a:lnTo>
                    <a:pt x="1548" y="864"/>
                  </a:lnTo>
                  <a:lnTo>
                    <a:pt x="1569" y="851"/>
                  </a:lnTo>
                  <a:lnTo>
                    <a:pt x="1535" y="854"/>
                  </a:lnTo>
                  <a:lnTo>
                    <a:pt x="1506" y="864"/>
                  </a:lnTo>
                  <a:lnTo>
                    <a:pt x="1480" y="877"/>
                  </a:lnTo>
                  <a:lnTo>
                    <a:pt x="1456" y="893"/>
                  </a:lnTo>
                  <a:lnTo>
                    <a:pt x="1427" y="914"/>
                  </a:lnTo>
                  <a:lnTo>
                    <a:pt x="1404" y="935"/>
                  </a:lnTo>
                  <a:lnTo>
                    <a:pt x="1380" y="950"/>
                  </a:lnTo>
                  <a:lnTo>
                    <a:pt x="1359" y="977"/>
                  </a:lnTo>
                  <a:lnTo>
                    <a:pt x="1341" y="998"/>
                  </a:lnTo>
                  <a:lnTo>
                    <a:pt x="1320" y="1018"/>
                  </a:lnTo>
                  <a:lnTo>
                    <a:pt x="1296" y="1037"/>
                  </a:lnTo>
                  <a:lnTo>
                    <a:pt x="1270" y="1052"/>
                  </a:lnTo>
                  <a:lnTo>
                    <a:pt x="1244" y="1066"/>
                  </a:lnTo>
                  <a:lnTo>
                    <a:pt x="1221" y="1079"/>
                  </a:lnTo>
                  <a:lnTo>
                    <a:pt x="1194" y="1092"/>
                  </a:lnTo>
                  <a:lnTo>
                    <a:pt x="1168" y="1100"/>
                  </a:lnTo>
                  <a:lnTo>
                    <a:pt x="1139" y="1107"/>
                  </a:lnTo>
                  <a:lnTo>
                    <a:pt x="1111" y="1115"/>
                  </a:lnTo>
                  <a:lnTo>
                    <a:pt x="1084" y="1123"/>
                  </a:lnTo>
                  <a:lnTo>
                    <a:pt x="1050" y="1128"/>
                  </a:lnTo>
                  <a:lnTo>
                    <a:pt x="1027" y="1136"/>
                  </a:lnTo>
                  <a:lnTo>
                    <a:pt x="995" y="1144"/>
                  </a:lnTo>
                  <a:lnTo>
                    <a:pt x="972" y="1149"/>
                  </a:lnTo>
                  <a:lnTo>
                    <a:pt x="940" y="1157"/>
                  </a:lnTo>
                  <a:lnTo>
                    <a:pt x="974" y="1102"/>
                  </a:lnTo>
                  <a:lnTo>
                    <a:pt x="1001" y="1045"/>
                  </a:lnTo>
                  <a:lnTo>
                    <a:pt x="1021" y="984"/>
                  </a:lnTo>
                  <a:lnTo>
                    <a:pt x="1035" y="922"/>
                  </a:lnTo>
                  <a:lnTo>
                    <a:pt x="1048" y="859"/>
                  </a:lnTo>
                  <a:lnTo>
                    <a:pt x="1048" y="791"/>
                  </a:lnTo>
                  <a:lnTo>
                    <a:pt x="1048" y="728"/>
                  </a:lnTo>
                  <a:lnTo>
                    <a:pt x="1037" y="665"/>
                  </a:lnTo>
                  <a:lnTo>
                    <a:pt x="1021" y="589"/>
                  </a:lnTo>
                  <a:lnTo>
                    <a:pt x="987" y="519"/>
                  </a:lnTo>
                  <a:lnTo>
                    <a:pt x="953" y="450"/>
                  </a:lnTo>
                  <a:lnTo>
                    <a:pt x="919" y="380"/>
                  </a:lnTo>
                  <a:lnTo>
                    <a:pt x="896" y="306"/>
                  </a:lnTo>
                  <a:lnTo>
                    <a:pt x="883" y="236"/>
                  </a:lnTo>
                  <a:lnTo>
                    <a:pt x="891" y="165"/>
                  </a:lnTo>
                  <a:lnTo>
                    <a:pt x="925" y="89"/>
                  </a:lnTo>
                  <a:lnTo>
                    <a:pt x="938" y="71"/>
                  </a:lnTo>
                  <a:lnTo>
                    <a:pt x="953" y="55"/>
                  </a:lnTo>
                  <a:lnTo>
                    <a:pt x="972" y="42"/>
                  </a:lnTo>
                  <a:lnTo>
                    <a:pt x="987" y="29"/>
                  </a:lnTo>
                  <a:lnTo>
                    <a:pt x="1008" y="16"/>
                  </a:lnTo>
                  <a:lnTo>
                    <a:pt x="1027" y="13"/>
                  </a:lnTo>
                  <a:lnTo>
                    <a:pt x="1048" y="8"/>
                  </a:lnTo>
                  <a:lnTo>
                    <a:pt x="1069" y="8"/>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 name="Google Shape;103;p40"/>
            <p:cNvSpPr/>
            <p:nvPr/>
          </p:nvSpPr>
          <p:spPr>
            <a:xfrm>
              <a:off x="8619496" y="-534541"/>
              <a:ext cx="265192" cy="588474"/>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104" name="Google Shape;104;p40"/>
            <p:cNvGrpSpPr/>
            <p:nvPr/>
          </p:nvGrpSpPr>
          <p:grpSpPr>
            <a:xfrm>
              <a:off x="5788253" y="167586"/>
              <a:ext cx="5576615" cy="4765879"/>
              <a:chOff x="5788253" y="167586"/>
              <a:chExt cx="5576615" cy="4765879"/>
            </a:xfrm>
          </p:grpSpPr>
          <p:sp>
            <p:nvSpPr>
              <p:cNvPr id="105" name="Google Shape;105;p40"/>
              <p:cNvSpPr/>
              <p:nvPr/>
            </p:nvSpPr>
            <p:spPr>
              <a:xfrm>
                <a:off x="5788253" y="3061967"/>
                <a:ext cx="436936" cy="457140"/>
              </a:xfrm>
              <a:custGeom>
                <a:rect b="b" l="l" r="r" t="t"/>
                <a:pathLst>
                  <a:path extrusionOk="0" h="181" w="173">
                    <a:moveTo>
                      <a:pt x="173" y="181"/>
                    </a:moveTo>
                    <a:lnTo>
                      <a:pt x="162" y="152"/>
                    </a:lnTo>
                    <a:lnTo>
                      <a:pt x="147" y="126"/>
                    </a:lnTo>
                    <a:lnTo>
                      <a:pt x="128" y="102"/>
                    </a:lnTo>
                    <a:lnTo>
                      <a:pt x="105" y="76"/>
                    </a:lnTo>
                    <a:lnTo>
                      <a:pt x="84" y="55"/>
                    </a:lnTo>
                    <a:lnTo>
                      <a:pt x="58" y="34"/>
                    </a:lnTo>
                    <a:lnTo>
                      <a:pt x="29" y="16"/>
                    </a:lnTo>
                    <a:lnTo>
                      <a:pt x="0" y="0"/>
                    </a:lnTo>
                    <a:lnTo>
                      <a:pt x="0" y="34"/>
                    </a:lnTo>
                    <a:lnTo>
                      <a:pt x="0" y="63"/>
                    </a:lnTo>
                    <a:lnTo>
                      <a:pt x="3" y="92"/>
                    </a:lnTo>
                    <a:lnTo>
                      <a:pt x="21" y="123"/>
                    </a:lnTo>
                    <a:lnTo>
                      <a:pt x="31" y="134"/>
                    </a:lnTo>
                    <a:lnTo>
                      <a:pt x="50" y="147"/>
                    </a:lnTo>
                    <a:lnTo>
                      <a:pt x="65" y="160"/>
                    </a:lnTo>
                    <a:lnTo>
                      <a:pt x="86" y="168"/>
                    </a:lnTo>
                    <a:lnTo>
                      <a:pt x="105" y="173"/>
                    </a:lnTo>
                    <a:lnTo>
                      <a:pt x="126" y="178"/>
                    </a:lnTo>
                    <a:lnTo>
                      <a:pt x="149" y="181"/>
                    </a:lnTo>
                    <a:lnTo>
                      <a:pt x="173" y="181"/>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6" name="Google Shape;106;p40"/>
              <p:cNvSpPr/>
              <p:nvPr/>
            </p:nvSpPr>
            <p:spPr>
              <a:xfrm>
                <a:off x="5788253" y="3061967"/>
                <a:ext cx="436936" cy="457140"/>
              </a:xfrm>
              <a:custGeom>
                <a:rect b="b" l="l" r="r" t="t"/>
                <a:pathLst>
                  <a:path extrusionOk="0" h="181" w="173">
                    <a:moveTo>
                      <a:pt x="173" y="181"/>
                    </a:moveTo>
                    <a:lnTo>
                      <a:pt x="162" y="152"/>
                    </a:lnTo>
                    <a:lnTo>
                      <a:pt x="147" y="126"/>
                    </a:lnTo>
                    <a:lnTo>
                      <a:pt x="128" y="102"/>
                    </a:lnTo>
                    <a:lnTo>
                      <a:pt x="105" y="76"/>
                    </a:lnTo>
                    <a:lnTo>
                      <a:pt x="84" y="55"/>
                    </a:lnTo>
                    <a:lnTo>
                      <a:pt x="58" y="34"/>
                    </a:lnTo>
                    <a:lnTo>
                      <a:pt x="29" y="16"/>
                    </a:lnTo>
                    <a:lnTo>
                      <a:pt x="0" y="0"/>
                    </a:lnTo>
                    <a:lnTo>
                      <a:pt x="0" y="34"/>
                    </a:lnTo>
                    <a:lnTo>
                      <a:pt x="0" y="63"/>
                    </a:lnTo>
                    <a:lnTo>
                      <a:pt x="3" y="92"/>
                    </a:lnTo>
                    <a:lnTo>
                      <a:pt x="21" y="123"/>
                    </a:lnTo>
                    <a:lnTo>
                      <a:pt x="31" y="134"/>
                    </a:lnTo>
                    <a:lnTo>
                      <a:pt x="50" y="147"/>
                    </a:lnTo>
                    <a:lnTo>
                      <a:pt x="65" y="160"/>
                    </a:lnTo>
                    <a:lnTo>
                      <a:pt x="86" y="168"/>
                    </a:lnTo>
                    <a:lnTo>
                      <a:pt x="105" y="173"/>
                    </a:lnTo>
                    <a:lnTo>
                      <a:pt x="126" y="178"/>
                    </a:lnTo>
                    <a:lnTo>
                      <a:pt x="149" y="181"/>
                    </a:lnTo>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 name="Google Shape;107;p40"/>
              <p:cNvSpPr/>
              <p:nvPr/>
            </p:nvSpPr>
            <p:spPr>
              <a:xfrm>
                <a:off x="6977830" y="3115006"/>
                <a:ext cx="351064" cy="800627"/>
              </a:xfrm>
              <a:custGeom>
                <a:rect b="b" l="l" r="r" t="t"/>
                <a:pathLst>
                  <a:path extrusionOk="0" h="317" w="139">
                    <a:moveTo>
                      <a:pt x="121" y="220"/>
                    </a:moveTo>
                    <a:lnTo>
                      <a:pt x="139" y="189"/>
                    </a:lnTo>
                    <a:lnTo>
                      <a:pt x="139" y="131"/>
                    </a:lnTo>
                    <a:lnTo>
                      <a:pt x="126" y="105"/>
                    </a:lnTo>
                    <a:lnTo>
                      <a:pt x="113" y="76"/>
                    </a:lnTo>
                    <a:lnTo>
                      <a:pt x="100" y="50"/>
                    </a:lnTo>
                    <a:lnTo>
                      <a:pt x="92" y="26"/>
                    </a:lnTo>
                    <a:lnTo>
                      <a:pt x="84" y="0"/>
                    </a:lnTo>
                    <a:lnTo>
                      <a:pt x="76" y="13"/>
                    </a:lnTo>
                    <a:lnTo>
                      <a:pt x="68" y="29"/>
                    </a:lnTo>
                    <a:lnTo>
                      <a:pt x="55" y="42"/>
                    </a:lnTo>
                    <a:lnTo>
                      <a:pt x="42" y="55"/>
                    </a:lnTo>
                    <a:lnTo>
                      <a:pt x="29" y="68"/>
                    </a:lnTo>
                    <a:lnTo>
                      <a:pt x="21" y="81"/>
                    </a:lnTo>
                    <a:lnTo>
                      <a:pt x="13" y="92"/>
                    </a:lnTo>
                    <a:lnTo>
                      <a:pt x="3" y="110"/>
                    </a:lnTo>
                    <a:lnTo>
                      <a:pt x="0" y="139"/>
                    </a:lnTo>
                    <a:lnTo>
                      <a:pt x="0" y="168"/>
                    </a:lnTo>
                    <a:lnTo>
                      <a:pt x="0" y="199"/>
                    </a:lnTo>
                    <a:lnTo>
                      <a:pt x="13" y="223"/>
                    </a:lnTo>
                    <a:lnTo>
                      <a:pt x="24" y="254"/>
                    </a:lnTo>
                    <a:lnTo>
                      <a:pt x="42" y="275"/>
                    </a:lnTo>
                    <a:lnTo>
                      <a:pt x="63" y="299"/>
                    </a:lnTo>
                    <a:lnTo>
                      <a:pt x="89" y="317"/>
                    </a:lnTo>
                    <a:lnTo>
                      <a:pt x="79" y="291"/>
                    </a:lnTo>
                    <a:lnTo>
                      <a:pt x="89" y="265"/>
                    </a:lnTo>
                    <a:lnTo>
                      <a:pt x="105" y="241"/>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8" name="Google Shape;108;p40"/>
              <p:cNvSpPr/>
              <p:nvPr/>
            </p:nvSpPr>
            <p:spPr>
              <a:xfrm>
                <a:off x="7884535" y="1091970"/>
                <a:ext cx="285397" cy="649089"/>
              </a:xfrm>
              <a:custGeom>
                <a:rect b="b" l="l" r="r" t="t"/>
                <a:pathLst>
                  <a:path extrusionOk="0" h="257" w="113">
                    <a:moveTo>
                      <a:pt x="100" y="178"/>
                    </a:moveTo>
                    <a:lnTo>
                      <a:pt x="113" y="131"/>
                    </a:lnTo>
                    <a:lnTo>
                      <a:pt x="105" y="84"/>
                    </a:lnTo>
                    <a:lnTo>
                      <a:pt x="87" y="42"/>
                    </a:lnTo>
                    <a:lnTo>
                      <a:pt x="71" y="0"/>
                    </a:lnTo>
                    <a:lnTo>
                      <a:pt x="58" y="27"/>
                    </a:lnTo>
                    <a:lnTo>
                      <a:pt x="37" y="42"/>
                    </a:lnTo>
                    <a:lnTo>
                      <a:pt x="16" y="63"/>
                    </a:lnTo>
                    <a:lnTo>
                      <a:pt x="3" y="89"/>
                    </a:lnTo>
                    <a:lnTo>
                      <a:pt x="0" y="110"/>
                    </a:lnTo>
                    <a:lnTo>
                      <a:pt x="0" y="136"/>
                    </a:lnTo>
                    <a:lnTo>
                      <a:pt x="3" y="157"/>
                    </a:lnTo>
                    <a:lnTo>
                      <a:pt x="8" y="181"/>
                    </a:lnTo>
                    <a:lnTo>
                      <a:pt x="21" y="205"/>
                    </a:lnTo>
                    <a:lnTo>
                      <a:pt x="37" y="225"/>
                    </a:lnTo>
                    <a:lnTo>
                      <a:pt x="50" y="241"/>
                    </a:lnTo>
                    <a:lnTo>
                      <a:pt x="71" y="257"/>
                    </a:lnTo>
                    <a:lnTo>
                      <a:pt x="66" y="233"/>
                    </a:lnTo>
                    <a:lnTo>
                      <a:pt x="76" y="212"/>
                    </a:lnTo>
                    <a:lnTo>
                      <a:pt x="87" y="194"/>
                    </a:lnTo>
                    <a:lnTo>
                      <a:pt x="100" y="178"/>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9" name="Google Shape;109;p40"/>
              <p:cNvSpPr/>
              <p:nvPr/>
            </p:nvSpPr>
            <p:spPr>
              <a:xfrm>
                <a:off x="7884535" y="1091970"/>
                <a:ext cx="285397" cy="649089"/>
              </a:xfrm>
              <a:custGeom>
                <a:rect b="b" l="l" r="r" t="t"/>
                <a:pathLst>
                  <a:path extrusionOk="0" h="257" w="113">
                    <a:moveTo>
                      <a:pt x="100" y="178"/>
                    </a:moveTo>
                    <a:lnTo>
                      <a:pt x="113" y="131"/>
                    </a:lnTo>
                    <a:lnTo>
                      <a:pt x="105" y="84"/>
                    </a:lnTo>
                    <a:lnTo>
                      <a:pt x="87" y="42"/>
                    </a:lnTo>
                    <a:lnTo>
                      <a:pt x="71" y="0"/>
                    </a:lnTo>
                    <a:lnTo>
                      <a:pt x="58" y="27"/>
                    </a:lnTo>
                    <a:lnTo>
                      <a:pt x="37" y="42"/>
                    </a:lnTo>
                    <a:lnTo>
                      <a:pt x="16" y="63"/>
                    </a:lnTo>
                    <a:lnTo>
                      <a:pt x="3" y="89"/>
                    </a:lnTo>
                    <a:lnTo>
                      <a:pt x="0" y="110"/>
                    </a:lnTo>
                    <a:lnTo>
                      <a:pt x="0" y="136"/>
                    </a:lnTo>
                    <a:lnTo>
                      <a:pt x="3" y="157"/>
                    </a:lnTo>
                    <a:lnTo>
                      <a:pt x="8" y="181"/>
                    </a:lnTo>
                    <a:lnTo>
                      <a:pt x="21" y="205"/>
                    </a:lnTo>
                    <a:lnTo>
                      <a:pt x="37" y="225"/>
                    </a:lnTo>
                    <a:lnTo>
                      <a:pt x="50" y="241"/>
                    </a:lnTo>
                    <a:lnTo>
                      <a:pt x="71" y="257"/>
                    </a:lnTo>
                    <a:lnTo>
                      <a:pt x="66" y="233"/>
                    </a:lnTo>
                    <a:lnTo>
                      <a:pt x="76" y="212"/>
                    </a:lnTo>
                    <a:lnTo>
                      <a:pt x="87" y="194"/>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0" name="Google Shape;110;p40"/>
              <p:cNvSpPr/>
              <p:nvPr/>
            </p:nvSpPr>
            <p:spPr>
              <a:xfrm>
                <a:off x="5846343" y="4339940"/>
                <a:ext cx="1111282" cy="348538"/>
              </a:xfrm>
              <a:custGeom>
                <a:rect b="b" l="l" r="r" t="t"/>
                <a:pathLst>
                  <a:path extrusionOk="0" h="138" w="440">
                    <a:moveTo>
                      <a:pt x="440" y="5"/>
                    </a:moveTo>
                    <a:lnTo>
                      <a:pt x="414" y="5"/>
                    </a:lnTo>
                    <a:lnTo>
                      <a:pt x="393" y="7"/>
                    </a:lnTo>
                    <a:lnTo>
                      <a:pt x="367" y="7"/>
                    </a:lnTo>
                    <a:lnTo>
                      <a:pt x="344" y="5"/>
                    </a:lnTo>
                    <a:lnTo>
                      <a:pt x="317" y="5"/>
                    </a:lnTo>
                    <a:lnTo>
                      <a:pt x="296" y="0"/>
                    </a:lnTo>
                    <a:lnTo>
                      <a:pt x="270" y="0"/>
                    </a:lnTo>
                    <a:lnTo>
                      <a:pt x="249" y="0"/>
                    </a:lnTo>
                    <a:lnTo>
                      <a:pt x="213" y="5"/>
                    </a:lnTo>
                    <a:lnTo>
                      <a:pt x="179" y="13"/>
                    </a:lnTo>
                    <a:lnTo>
                      <a:pt x="145" y="26"/>
                    </a:lnTo>
                    <a:lnTo>
                      <a:pt x="116" y="39"/>
                    </a:lnTo>
                    <a:lnTo>
                      <a:pt x="90" y="49"/>
                    </a:lnTo>
                    <a:lnTo>
                      <a:pt x="55" y="62"/>
                    </a:lnTo>
                    <a:lnTo>
                      <a:pt x="29" y="75"/>
                    </a:lnTo>
                    <a:lnTo>
                      <a:pt x="0" y="89"/>
                    </a:lnTo>
                    <a:lnTo>
                      <a:pt x="21" y="96"/>
                    </a:lnTo>
                    <a:lnTo>
                      <a:pt x="42" y="104"/>
                    </a:lnTo>
                    <a:lnTo>
                      <a:pt x="69" y="110"/>
                    </a:lnTo>
                    <a:lnTo>
                      <a:pt x="90" y="112"/>
                    </a:lnTo>
                    <a:lnTo>
                      <a:pt x="116" y="123"/>
                    </a:lnTo>
                    <a:lnTo>
                      <a:pt x="137" y="125"/>
                    </a:lnTo>
                    <a:lnTo>
                      <a:pt x="160" y="130"/>
                    </a:lnTo>
                    <a:lnTo>
                      <a:pt x="186" y="136"/>
                    </a:lnTo>
                    <a:lnTo>
                      <a:pt x="223" y="138"/>
                    </a:lnTo>
                    <a:lnTo>
                      <a:pt x="262" y="130"/>
                    </a:lnTo>
                    <a:lnTo>
                      <a:pt x="296" y="117"/>
                    </a:lnTo>
                    <a:lnTo>
                      <a:pt x="330" y="102"/>
                    </a:lnTo>
                    <a:lnTo>
                      <a:pt x="354" y="75"/>
                    </a:lnTo>
                    <a:lnTo>
                      <a:pt x="385" y="49"/>
                    </a:lnTo>
                    <a:lnTo>
                      <a:pt x="414" y="26"/>
                    </a:lnTo>
                    <a:lnTo>
                      <a:pt x="440" y="5"/>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1" name="Google Shape;111;p40"/>
              <p:cNvSpPr/>
              <p:nvPr/>
            </p:nvSpPr>
            <p:spPr>
              <a:xfrm>
                <a:off x="5846343" y="4339940"/>
                <a:ext cx="1111282" cy="348538"/>
              </a:xfrm>
              <a:custGeom>
                <a:rect b="b" l="l" r="r" t="t"/>
                <a:pathLst>
                  <a:path extrusionOk="0" h="138" w="440">
                    <a:moveTo>
                      <a:pt x="440" y="5"/>
                    </a:moveTo>
                    <a:lnTo>
                      <a:pt x="414" y="5"/>
                    </a:lnTo>
                    <a:lnTo>
                      <a:pt x="393" y="7"/>
                    </a:lnTo>
                    <a:lnTo>
                      <a:pt x="367" y="7"/>
                    </a:lnTo>
                    <a:lnTo>
                      <a:pt x="344" y="5"/>
                    </a:lnTo>
                    <a:lnTo>
                      <a:pt x="317" y="5"/>
                    </a:lnTo>
                    <a:lnTo>
                      <a:pt x="296" y="0"/>
                    </a:lnTo>
                    <a:lnTo>
                      <a:pt x="270" y="0"/>
                    </a:lnTo>
                    <a:lnTo>
                      <a:pt x="249" y="0"/>
                    </a:lnTo>
                    <a:lnTo>
                      <a:pt x="213" y="5"/>
                    </a:lnTo>
                    <a:lnTo>
                      <a:pt x="179" y="13"/>
                    </a:lnTo>
                    <a:lnTo>
                      <a:pt x="145" y="26"/>
                    </a:lnTo>
                    <a:lnTo>
                      <a:pt x="116" y="39"/>
                    </a:lnTo>
                    <a:lnTo>
                      <a:pt x="90" y="49"/>
                    </a:lnTo>
                    <a:lnTo>
                      <a:pt x="55" y="62"/>
                    </a:lnTo>
                    <a:lnTo>
                      <a:pt x="29" y="75"/>
                    </a:lnTo>
                    <a:lnTo>
                      <a:pt x="0" y="89"/>
                    </a:lnTo>
                    <a:lnTo>
                      <a:pt x="21" y="96"/>
                    </a:lnTo>
                    <a:lnTo>
                      <a:pt x="42" y="104"/>
                    </a:lnTo>
                    <a:lnTo>
                      <a:pt x="69" y="110"/>
                    </a:lnTo>
                    <a:lnTo>
                      <a:pt x="90" y="112"/>
                    </a:lnTo>
                    <a:lnTo>
                      <a:pt x="116" y="123"/>
                    </a:lnTo>
                    <a:lnTo>
                      <a:pt x="137" y="125"/>
                    </a:lnTo>
                    <a:lnTo>
                      <a:pt x="160" y="130"/>
                    </a:lnTo>
                    <a:lnTo>
                      <a:pt x="186" y="136"/>
                    </a:lnTo>
                    <a:lnTo>
                      <a:pt x="223" y="138"/>
                    </a:lnTo>
                    <a:lnTo>
                      <a:pt x="262" y="130"/>
                    </a:lnTo>
                    <a:lnTo>
                      <a:pt x="296" y="117"/>
                    </a:lnTo>
                    <a:lnTo>
                      <a:pt x="330" y="102"/>
                    </a:lnTo>
                    <a:lnTo>
                      <a:pt x="354" y="75"/>
                    </a:lnTo>
                    <a:lnTo>
                      <a:pt x="385" y="49"/>
                    </a:lnTo>
                    <a:lnTo>
                      <a:pt x="414" y="26"/>
                    </a:lnTo>
                  </a:path>
                </a:pathLst>
              </a:custGeom>
              <a:solidFill>
                <a:schemeClr val="accent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2" name="Google Shape;112;p40"/>
              <p:cNvSpPr/>
              <p:nvPr/>
            </p:nvSpPr>
            <p:spPr>
              <a:xfrm>
                <a:off x="10723355" y="3849966"/>
                <a:ext cx="641513" cy="277820"/>
              </a:xfrm>
              <a:custGeom>
                <a:rect b="b" l="l" r="r" t="t"/>
                <a:pathLst>
                  <a:path extrusionOk="0" h="110" w="254">
                    <a:moveTo>
                      <a:pt x="0" y="81"/>
                    </a:moveTo>
                    <a:lnTo>
                      <a:pt x="26" y="60"/>
                    </a:lnTo>
                    <a:lnTo>
                      <a:pt x="55" y="47"/>
                    </a:lnTo>
                    <a:lnTo>
                      <a:pt x="86" y="34"/>
                    </a:lnTo>
                    <a:lnTo>
                      <a:pt x="117" y="21"/>
                    </a:lnTo>
                    <a:lnTo>
                      <a:pt x="149" y="13"/>
                    </a:lnTo>
                    <a:lnTo>
                      <a:pt x="185" y="5"/>
                    </a:lnTo>
                    <a:lnTo>
                      <a:pt x="220" y="5"/>
                    </a:lnTo>
                    <a:lnTo>
                      <a:pt x="254" y="0"/>
                    </a:lnTo>
                    <a:lnTo>
                      <a:pt x="246" y="13"/>
                    </a:lnTo>
                    <a:lnTo>
                      <a:pt x="238" y="29"/>
                    </a:lnTo>
                    <a:lnTo>
                      <a:pt x="227" y="42"/>
                    </a:lnTo>
                    <a:lnTo>
                      <a:pt x="220" y="55"/>
                    </a:lnTo>
                    <a:lnTo>
                      <a:pt x="206" y="68"/>
                    </a:lnTo>
                    <a:lnTo>
                      <a:pt x="193" y="81"/>
                    </a:lnTo>
                    <a:lnTo>
                      <a:pt x="183" y="89"/>
                    </a:lnTo>
                    <a:lnTo>
                      <a:pt x="170" y="97"/>
                    </a:lnTo>
                    <a:lnTo>
                      <a:pt x="149" y="105"/>
                    </a:lnTo>
                    <a:lnTo>
                      <a:pt x="128" y="110"/>
                    </a:lnTo>
                    <a:lnTo>
                      <a:pt x="107" y="110"/>
                    </a:lnTo>
                    <a:lnTo>
                      <a:pt x="86" y="110"/>
                    </a:lnTo>
                    <a:lnTo>
                      <a:pt x="65" y="105"/>
                    </a:lnTo>
                    <a:lnTo>
                      <a:pt x="41" y="97"/>
                    </a:lnTo>
                    <a:lnTo>
                      <a:pt x="21" y="89"/>
                    </a:lnTo>
                    <a:lnTo>
                      <a:pt x="0" y="81"/>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3" name="Google Shape;113;p40"/>
              <p:cNvSpPr/>
              <p:nvPr/>
            </p:nvSpPr>
            <p:spPr>
              <a:xfrm>
                <a:off x="10723355" y="3849966"/>
                <a:ext cx="641513" cy="277820"/>
              </a:xfrm>
              <a:custGeom>
                <a:rect b="b" l="l" r="r" t="t"/>
                <a:pathLst>
                  <a:path extrusionOk="0" h="110" w="254">
                    <a:moveTo>
                      <a:pt x="0" y="81"/>
                    </a:moveTo>
                    <a:lnTo>
                      <a:pt x="26" y="60"/>
                    </a:lnTo>
                    <a:lnTo>
                      <a:pt x="55" y="47"/>
                    </a:lnTo>
                    <a:lnTo>
                      <a:pt x="86" y="34"/>
                    </a:lnTo>
                    <a:lnTo>
                      <a:pt x="117" y="21"/>
                    </a:lnTo>
                    <a:lnTo>
                      <a:pt x="149" y="13"/>
                    </a:lnTo>
                    <a:lnTo>
                      <a:pt x="185" y="5"/>
                    </a:lnTo>
                    <a:lnTo>
                      <a:pt x="220" y="5"/>
                    </a:lnTo>
                    <a:lnTo>
                      <a:pt x="254" y="0"/>
                    </a:lnTo>
                    <a:lnTo>
                      <a:pt x="246" y="13"/>
                    </a:lnTo>
                    <a:lnTo>
                      <a:pt x="238" y="29"/>
                    </a:lnTo>
                    <a:lnTo>
                      <a:pt x="227" y="42"/>
                    </a:lnTo>
                    <a:lnTo>
                      <a:pt x="220" y="55"/>
                    </a:lnTo>
                    <a:lnTo>
                      <a:pt x="206" y="68"/>
                    </a:lnTo>
                    <a:lnTo>
                      <a:pt x="193" y="81"/>
                    </a:lnTo>
                    <a:lnTo>
                      <a:pt x="183" y="89"/>
                    </a:lnTo>
                    <a:lnTo>
                      <a:pt x="170" y="97"/>
                    </a:lnTo>
                    <a:lnTo>
                      <a:pt x="149" y="105"/>
                    </a:lnTo>
                    <a:lnTo>
                      <a:pt x="128" y="110"/>
                    </a:lnTo>
                    <a:lnTo>
                      <a:pt x="107" y="110"/>
                    </a:lnTo>
                    <a:lnTo>
                      <a:pt x="86" y="110"/>
                    </a:lnTo>
                    <a:lnTo>
                      <a:pt x="65" y="105"/>
                    </a:lnTo>
                    <a:lnTo>
                      <a:pt x="41" y="97"/>
                    </a:lnTo>
                    <a:lnTo>
                      <a:pt x="21" y="89"/>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4" name="Google Shape;114;p40"/>
              <p:cNvSpPr/>
              <p:nvPr/>
            </p:nvSpPr>
            <p:spPr>
              <a:xfrm>
                <a:off x="10417753" y="1879969"/>
                <a:ext cx="409154" cy="482397"/>
              </a:xfrm>
              <a:custGeom>
                <a:rect b="b" l="l" r="r" t="t"/>
                <a:pathLst>
                  <a:path extrusionOk="0" h="191" w="162">
                    <a:moveTo>
                      <a:pt x="160" y="0"/>
                    </a:moveTo>
                    <a:lnTo>
                      <a:pt x="131" y="18"/>
                    </a:lnTo>
                    <a:lnTo>
                      <a:pt x="105" y="34"/>
                    </a:lnTo>
                    <a:lnTo>
                      <a:pt x="79" y="55"/>
                    </a:lnTo>
                    <a:lnTo>
                      <a:pt x="58" y="81"/>
                    </a:lnTo>
                    <a:lnTo>
                      <a:pt x="42" y="107"/>
                    </a:lnTo>
                    <a:lnTo>
                      <a:pt x="24" y="131"/>
                    </a:lnTo>
                    <a:lnTo>
                      <a:pt x="8" y="162"/>
                    </a:lnTo>
                    <a:lnTo>
                      <a:pt x="0" y="191"/>
                    </a:lnTo>
                    <a:lnTo>
                      <a:pt x="16" y="186"/>
                    </a:lnTo>
                    <a:lnTo>
                      <a:pt x="34" y="183"/>
                    </a:lnTo>
                    <a:lnTo>
                      <a:pt x="50" y="178"/>
                    </a:lnTo>
                    <a:lnTo>
                      <a:pt x="66" y="173"/>
                    </a:lnTo>
                    <a:lnTo>
                      <a:pt x="84" y="170"/>
                    </a:lnTo>
                    <a:lnTo>
                      <a:pt x="97" y="165"/>
                    </a:lnTo>
                    <a:lnTo>
                      <a:pt x="113" y="157"/>
                    </a:lnTo>
                    <a:lnTo>
                      <a:pt x="126" y="144"/>
                    </a:lnTo>
                    <a:lnTo>
                      <a:pt x="152" y="115"/>
                    </a:lnTo>
                    <a:lnTo>
                      <a:pt x="162" y="76"/>
                    </a:lnTo>
                    <a:lnTo>
                      <a:pt x="162" y="39"/>
                    </a:lnTo>
                    <a:lnTo>
                      <a:pt x="160"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5" name="Google Shape;115;p40"/>
              <p:cNvSpPr/>
              <p:nvPr/>
            </p:nvSpPr>
            <p:spPr>
              <a:xfrm>
                <a:off x="10417753" y="1879969"/>
                <a:ext cx="409154" cy="482397"/>
              </a:xfrm>
              <a:custGeom>
                <a:rect b="b" l="l" r="r" t="t"/>
                <a:pathLst>
                  <a:path extrusionOk="0" h="191" w="162">
                    <a:moveTo>
                      <a:pt x="160" y="0"/>
                    </a:moveTo>
                    <a:lnTo>
                      <a:pt x="131" y="18"/>
                    </a:lnTo>
                    <a:lnTo>
                      <a:pt x="105" y="34"/>
                    </a:lnTo>
                    <a:lnTo>
                      <a:pt x="79" y="55"/>
                    </a:lnTo>
                    <a:lnTo>
                      <a:pt x="58" y="81"/>
                    </a:lnTo>
                    <a:lnTo>
                      <a:pt x="42" y="107"/>
                    </a:lnTo>
                    <a:lnTo>
                      <a:pt x="24" y="131"/>
                    </a:lnTo>
                    <a:lnTo>
                      <a:pt x="8" y="162"/>
                    </a:lnTo>
                    <a:lnTo>
                      <a:pt x="0" y="191"/>
                    </a:lnTo>
                    <a:lnTo>
                      <a:pt x="16" y="186"/>
                    </a:lnTo>
                    <a:lnTo>
                      <a:pt x="34" y="183"/>
                    </a:lnTo>
                    <a:lnTo>
                      <a:pt x="50" y="178"/>
                    </a:lnTo>
                    <a:lnTo>
                      <a:pt x="66" y="173"/>
                    </a:lnTo>
                    <a:lnTo>
                      <a:pt x="84" y="170"/>
                    </a:lnTo>
                    <a:lnTo>
                      <a:pt x="97" y="165"/>
                    </a:lnTo>
                    <a:lnTo>
                      <a:pt x="113" y="157"/>
                    </a:lnTo>
                    <a:lnTo>
                      <a:pt x="126" y="144"/>
                    </a:lnTo>
                    <a:lnTo>
                      <a:pt x="152" y="115"/>
                    </a:lnTo>
                    <a:lnTo>
                      <a:pt x="162" y="76"/>
                    </a:lnTo>
                    <a:lnTo>
                      <a:pt x="162" y="39"/>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6" name="Google Shape;116;p40"/>
              <p:cNvSpPr/>
              <p:nvPr/>
            </p:nvSpPr>
            <p:spPr>
              <a:xfrm>
                <a:off x="10054060" y="3486274"/>
                <a:ext cx="257615" cy="588474"/>
              </a:xfrm>
              <a:custGeom>
                <a:rect b="b" l="l" r="r" t="t"/>
                <a:pathLst>
                  <a:path extrusionOk="0" h="233" w="102">
                    <a:moveTo>
                      <a:pt x="29" y="0"/>
                    </a:moveTo>
                    <a:lnTo>
                      <a:pt x="8" y="55"/>
                    </a:lnTo>
                    <a:lnTo>
                      <a:pt x="0" y="115"/>
                    </a:lnTo>
                    <a:lnTo>
                      <a:pt x="5" y="178"/>
                    </a:lnTo>
                    <a:lnTo>
                      <a:pt x="26" y="233"/>
                    </a:lnTo>
                    <a:lnTo>
                      <a:pt x="50" y="212"/>
                    </a:lnTo>
                    <a:lnTo>
                      <a:pt x="71" y="191"/>
                    </a:lnTo>
                    <a:lnTo>
                      <a:pt x="89" y="160"/>
                    </a:lnTo>
                    <a:lnTo>
                      <a:pt x="97" y="136"/>
                    </a:lnTo>
                    <a:lnTo>
                      <a:pt x="102" y="115"/>
                    </a:lnTo>
                    <a:lnTo>
                      <a:pt x="97" y="94"/>
                    </a:lnTo>
                    <a:lnTo>
                      <a:pt x="92" y="76"/>
                    </a:lnTo>
                    <a:lnTo>
                      <a:pt x="84" y="60"/>
                    </a:lnTo>
                    <a:lnTo>
                      <a:pt x="76" y="42"/>
                    </a:lnTo>
                    <a:lnTo>
                      <a:pt x="63" y="31"/>
                    </a:lnTo>
                    <a:lnTo>
                      <a:pt x="47" y="13"/>
                    </a:lnTo>
                    <a:lnTo>
                      <a:pt x="29" y="0"/>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7" name="Google Shape;117;p40"/>
              <p:cNvSpPr/>
              <p:nvPr/>
            </p:nvSpPr>
            <p:spPr>
              <a:xfrm>
                <a:off x="10054060" y="3486274"/>
                <a:ext cx="257615" cy="588474"/>
              </a:xfrm>
              <a:custGeom>
                <a:rect b="b" l="l" r="r" t="t"/>
                <a:pathLst>
                  <a:path extrusionOk="0" h="233" w="102">
                    <a:moveTo>
                      <a:pt x="29" y="0"/>
                    </a:moveTo>
                    <a:lnTo>
                      <a:pt x="8" y="55"/>
                    </a:lnTo>
                    <a:lnTo>
                      <a:pt x="0" y="115"/>
                    </a:lnTo>
                    <a:lnTo>
                      <a:pt x="5" y="178"/>
                    </a:lnTo>
                    <a:lnTo>
                      <a:pt x="26" y="233"/>
                    </a:lnTo>
                    <a:lnTo>
                      <a:pt x="50" y="212"/>
                    </a:lnTo>
                    <a:lnTo>
                      <a:pt x="71" y="191"/>
                    </a:lnTo>
                    <a:lnTo>
                      <a:pt x="89" y="160"/>
                    </a:lnTo>
                    <a:lnTo>
                      <a:pt x="97" y="136"/>
                    </a:lnTo>
                    <a:lnTo>
                      <a:pt x="102" y="115"/>
                    </a:lnTo>
                    <a:lnTo>
                      <a:pt x="97" y="94"/>
                    </a:lnTo>
                    <a:lnTo>
                      <a:pt x="92" y="76"/>
                    </a:lnTo>
                    <a:lnTo>
                      <a:pt x="84" y="60"/>
                    </a:lnTo>
                    <a:lnTo>
                      <a:pt x="76" y="42"/>
                    </a:lnTo>
                    <a:lnTo>
                      <a:pt x="63" y="31"/>
                    </a:lnTo>
                    <a:lnTo>
                      <a:pt x="47" y="13"/>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8" name="Google Shape;118;p40"/>
              <p:cNvSpPr/>
              <p:nvPr/>
            </p:nvSpPr>
            <p:spPr>
              <a:xfrm>
                <a:off x="8902368" y="3592351"/>
                <a:ext cx="383897" cy="785473"/>
              </a:xfrm>
              <a:custGeom>
                <a:rect b="b" l="l" r="r" t="t"/>
                <a:pathLst>
                  <a:path extrusionOk="0" h="311" w="152">
                    <a:moveTo>
                      <a:pt x="8" y="207"/>
                    </a:moveTo>
                    <a:lnTo>
                      <a:pt x="0" y="178"/>
                    </a:lnTo>
                    <a:lnTo>
                      <a:pt x="8" y="149"/>
                    </a:lnTo>
                    <a:lnTo>
                      <a:pt x="19" y="118"/>
                    </a:lnTo>
                    <a:lnTo>
                      <a:pt x="34" y="97"/>
                    </a:lnTo>
                    <a:lnTo>
                      <a:pt x="50" y="73"/>
                    </a:lnTo>
                    <a:lnTo>
                      <a:pt x="74" y="47"/>
                    </a:lnTo>
                    <a:lnTo>
                      <a:pt x="95" y="26"/>
                    </a:lnTo>
                    <a:lnTo>
                      <a:pt x="105" y="0"/>
                    </a:lnTo>
                    <a:lnTo>
                      <a:pt x="116" y="34"/>
                    </a:lnTo>
                    <a:lnTo>
                      <a:pt x="131" y="68"/>
                    </a:lnTo>
                    <a:lnTo>
                      <a:pt x="144" y="97"/>
                    </a:lnTo>
                    <a:lnTo>
                      <a:pt x="152" y="128"/>
                    </a:lnTo>
                    <a:lnTo>
                      <a:pt x="147" y="157"/>
                    </a:lnTo>
                    <a:lnTo>
                      <a:pt x="144" y="186"/>
                    </a:lnTo>
                    <a:lnTo>
                      <a:pt x="131" y="214"/>
                    </a:lnTo>
                    <a:lnTo>
                      <a:pt x="116" y="241"/>
                    </a:lnTo>
                    <a:lnTo>
                      <a:pt x="95" y="262"/>
                    </a:lnTo>
                    <a:lnTo>
                      <a:pt x="68" y="282"/>
                    </a:lnTo>
                    <a:lnTo>
                      <a:pt x="42" y="301"/>
                    </a:lnTo>
                    <a:lnTo>
                      <a:pt x="13" y="311"/>
                    </a:lnTo>
                    <a:lnTo>
                      <a:pt x="27" y="288"/>
                    </a:lnTo>
                    <a:lnTo>
                      <a:pt x="27" y="262"/>
                    </a:lnTo>
                    <a:lnTo>
                      <a:pt x="19" y="233"/>
                    </a:lnTo>
                    <a:lnTo>
                      <a:pt x="8" y="207"/>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19" name="Google Shape;119;p40"/>
              <p:cNvSpPr/>
              <p:nvPr/>
            </p:nvSpPr>
            <p:spPr>
              <a:xfrm>
                <a:off x="8902368" y="3592351"/>
                <a:ext cx="383897" cy="785473"/>
              </a:xfrm>
              <a:custGeom>
                <a:rect b="b" l="l" r="r" t="t"/>
                <a:pathLst>
                  <a:path extrusionOk="0" h="311" w="152">
                    <a:moveTo>
                      <a:pt x="8" y="207"/>
                    </a:moveTo>
                    <a:lnTo>
                      <a:pt x="0" y="178"/>
                    </a:lnTo>
                    <a:lnTo>
                      <a:pt x="8" y="149"/>
                    </a:lnTo>
                    <a:lnTo>
                      <a:pt x="19" y="118"/>
                    </a:lnTo>
                    <a:lnTo>
                      <a:pt x="34" y="97"/>
                    </a:lnTo>
                    <a:lnTo>
                      <a:pt x="50" y="73"/>
                    </a:lnTo>
                    <a:lnTo>
                      <a:pt x="74" y="47"/>
                    </a:lnTo>
                    <a:lnTo>
                      <a:pt x="95" y="26"/>
                    </a:lnTo>
                    <a:lnTo>
                      <a:pt x="105" y="0"/>
                    </a:lnTo>
                    <a:lnTo>
                      <a:pt x="116" y="34"/>
                    </a:lnTo>
                    <a:lnTo>
                      <a:pt x="131" y="68"/>
                    </a:lnTo>
                    <a:lnTo>
                      <a:pt x="144" y="97"/>
                    </a:lnTo>
                    <a:lnTo>
                      <a:pt x="152" y="128"/>
                    </a:lnTo>
                    <a:lnTo>
                      <a:pt x="147" y="157"/>
                    </a:lnTo>
                    <a:lnTo>
                      <a:pt x="144" y="186"/>
                    </a:lnTo>
                    <a:lnTo>
                      <a:pt x="131" y="214"/>
                    </a:lnTo>
                    <a:lnTo>
                      <a:pt x="116" y="241"/>
                    </a:lnTo>
                    <a:lnTo>
                      <a:pt x="95" y="262"/>
                    </a:lnTo>
                    <a:lnTo>
                      <a:pt x="68" y="282"/>
                    </a:lnTo>
                    <a:lnTo>
                      <a:pt x="42" y="301"/>
                    </a:lnTo>
                    <a:lnTo>
                      <a:pt x="13" y="311"/>
                    </a:lnTo>
                    <a:lnTo>
                      <a:pt x="27" y="288"/>
                    </a:lnTo>
                    <a:lnTo>
                      <a:pt x="27" y="262"/>
                    </a:lnTo>
                    <a:lnTo>
                      <a:pt x="19" y="233"/>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0" name="Google Shape;120;p40"/>
              <p:cNvSpPr/>
              <p:nvPr/>
            </p:nvSpPr>
            <p:spPr>
              <a:xfrm>
                <a:off x="9788868" y="4582401"/>
                <a:ext cx="1106231" cy="351064"/>
              </a:xfrm>
              <a:custGeom>
                <a:rect b="b" l="l" r="r" t="t"/>
                <a:pathLst>
                  <a:path extrusionOk="0" h="139" w="438">
                    <a:moveTo>
                      <a:pt x="0" y="6"/>
                    </a:moveTo>
                    <a:lnTo>
                      <a:pt x="21" y="6"/>
                    </a:lnTo>
                    <a:lnTo>
                      <a:pt x="45" y="8"/>
                    </a:lnTo>
                    <a:lnTo>
                      <a:pt x="71" y="8"/>
                    </a:lnTo>
                    <a:lnTo>
                      <a:pt x="97" y="6"/>
                    </a:lnTo>
                    <a:lnTo>
                      <a:pt x="118" y="6"/>
                    </a:lnTo>
                    <a:lnTo>
                      <a:pt x="142" y="6"/>
                    </a:lnTo>
                    <a:lnTo>
                      <a:pt x="168" y="0"/>
                    </a:lnTo>
                    <a:lnTo>
                      <a:pt x="194" y="0"/>
                    </a:lnTo>
                    <a:lnTo>
                      <a:pt x="228" y="6"/>
                    </a:lnTo>
                    <a:lnTo>
                      <a:pt x="257" y="14"/>
                    </a:lnTo>
                    <a:lnTo>
                      <a:pt x="291" y="21"/>
                    </a:lnTo>
                    <a:lnTo>
                      <a:pt x="320" y="40"/>
                    </a:lnTo>
                    <a:lnTo>
                      <a:pt x="349" y="50"/>
                    </a:lnTo>
                    <a:lnTo>
                      <a:pt x="380" y="63"/>
                    </a:lnTo>
                    <a:lnTo>
                      <a:pt x="409" y="76"/>
                    </a:lnTo>
                    <a:lnTo>
                      <a:pt x="438" y="89"/>
                    </a:lnTo>
                    <a:lnTo>
                      <a:pt x="417" y="97"/>
                    </a:lnTo>
                    <a:lnTo>
                      <a:pt x="396" y="103"/>
                    </a:lnTo>
                    <a:lnTo>
                      <a:pt x="370" y="110"/>
                    </a:lnTo>
                    <a:lnTo>
                      <a:pt x="349" y="118"/>
                    </a:lnTo>
                    <a:lnTo>
                      <a:pt x="325" y="123"/>
                    </a:lnTo>
                    <a:lnTo>
                      <a:pt x="304" y="126"/>
                    </a:lnTo>
                    <a:lnTo>
                      <a:pt x="278" y="131"/>
                    </a:lnTo>
                    <a:lnTo>
                      <a:pt x="252" y="137"/>
                    </a:lnTo>
                    <a:lnTo>
                      <a:pt x="215" y="139"/>
                    </a:lnTo>
                    <a:lnTo>
                      <a:pt x="173" y="131"/>
                    </a:lnTo>
                    <a:lnTo>
                      <a:pt x="142" y="118"/>
                    </a:lnTo>
                    <a:lnTo>
                      <a:pt x="110" y="97"/>
                    </a:lnTo>
                    <a:lnTo>
                      <a:pt x="84" y="76"/>
                    </a:lnTo>
                    <a:lnTo>
                      <a:pt x="55" y="50"/>
                    </a:lnTo>
                    <a:lnTo>
                      <a:pt x="29" y="27"/>
                    </a:lnTo>
                    <a:lnTo>
                      <a:pt x="0" y="6"/>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1" name="Google Shape;121;p40"/>
              <p:cNvSpPr/>
              <p:nvPr/>
            </p:nvSpPr>
            <p:spPr>
              <a:xfrm>
                <a:off x="9788868" y="4582401"/>
                <a:ext cx="1106231" cy="351064"/>
              </a:xfrm>
              <a:custGeom>
                <a:rect b="b" l="l" r="r" t="t"/>
                <a:pathLst>
                  <a:path extrusionOk="0" h="139" w="438">
                    <a:moveTo>
                      <a:pt x="0" y="6"/>
                    </a:moveTo>
                    <a:lnTo>
                      <a:pt x="21" y="6"/>
                    </a:lnTo>
                    <a:lnTo>
                      <a:pt x="45" y="8"/>
                    </a:lnTo>
                    <a:lnTo>
                      <a:pt x="71" y="8"/>
                    </a:lnTo>
                    <a:lnTo>
                      <a:pt x="97" y="6"/>
                    </a:lnTo>
                    <a:lnTo>
                      <a:pt x="118" y="6"/>
                    </a:lnTo>
                    <a:lnTo>
                      <a:pt x="142" y="6"/>
                    </a:lnTo>
                    <a:lnTo>
                      <a:pt x="168" y="0"/>
                    </a:lnTo>
                    <a:lnTo>
                      <a:pt x="194" y="0"/>
                    </a:lnTo>
                    <a:lnTo>
                      <a:pt x="228" y="6"/>
                    </a:lnTo>
                    <a:lnTo>
                      <a:pt x="257" y="14"/>
                    </a:lnTo>
                    <a:lnTo>
                      <a:pt x="291" y="21"/>
                    </a:lnTo>
                    <a:lnTo>
                      <a:pt x="320" y="40"/>
                    </a:lnTo>
                    <a:lnTo>
                      <a:pt x="349" y="50"/>
                    </a:lnTo>
                    <a:lnTo>
                      <a:pt x="380" y="63"/>
                    </a:lnTo>
                    <a:lnTo>
                      <a:pt x="409" y="76"/>
                    </a:lnTo>
                    <a:lnTo>
                      <a:pt x="438" y="89"/>
                    </a:lnTo>
                    <a:lnTo>
                      <a:pt x="417" y="97"/>
                    </a:lnTo>
                    <a:lnTo>
                      <a:pt x="396" y="103"/>
                    </a:lnTo>
                    <a:lnTo>
                      <a:pt x="370" y="110"/>
                    </a:lnTo>
                    <a:lnTo>
                      <a:pt x="349" y="118"/>
                    </a:lnTo>
                    <a:lnTo>
                      <a:pt x="325" y="123"/>
                    </a:lnTo>
                    <a:lnTo>
                      <a:pt x="304" y="126"/>
                    </a:lnTo>
                    <a:lnTo>
                      <a:pt x="278" y="131"/>
                    </a:lnTo>
                    <a:lnTo>
                      <a:pt x="252" y="137"/>
                    </a:lnTo>
                    <a:lnTo>
                      <a:pt x="215" y="139"/>
                    </a:lnTo>
                    <a:lnTo>
                      <a:pt x="173" y="131"/>
                    </a:lnTo>
                    <a:lnTo>
                      <a:pt x="142" y="118"/>
                    </a:lnTo>
                    <a:lnTo>
                      <a:pt x="110" y="97"/>
                    </a:lnTo>
                    <a:lnTo>
                      <a:pt x="84" y="76"/>
                    </a:lnTo>
                    <a:lnTo>
                      <a:pt x="55" y="50"/>
                    </a:lnTo>
                    <a:lnTo>
                      <a:pt x="29" y="27"/>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2" name="Google Shape;122;p40"/>
              <p:cNvSpPr/>
              <p:nvPr/>
            </p:nvSpPr>
            <p:spPr>
              <a:xfrm>
                <a:off x="9511048" y="1660238"/>
                <a:ext cx="338436" cy="702127"/>
              </a:xfrm>
              <a:custGeom>
                <a:rect b="b" l="l" r="r" t="t"/>
                <a:pathLst>
                  <a:path extrusionOk="0" h="278" w="134">
                    <a:moveTo>
                      <a:pt x="6" y="184"/>
                    </a:moveTo>
                    <a:lnTo>
                      <a:pt x="0" y="155"/>
                    </a:lnTo>
                    <a:lnTo>
                      <a:pt x="6" y="129"/>
                    </a:lnTo>
                    <a:lnTo>
                      <a:pt x="16" y="105"/>
                    </a:lnTo>
                    <a:lnTo>
                      <a:pt x="29" y="84"/>
                    </a:lnTo>
                    <a:lnTo>
                      <a:pt x="47" y="63"/>
                    </a:lnTo>
                    <a:lnTo>
                      <a:pt x="63" y="42"/>
                    </a:lnTo>
                    <a:lnTo>
                      <a:pt x="79" y="21"/>
                    </a:lnTo>
                    <a:lnTo>
                      <a:pt x="92" y="0"/>
                    </a:lnTo>
                    <a:lnTo>
                      <a:pt x="102" y="29"/>
                    </a:lnTo>
                    <a:lnTo>
                      <a:pt x="113" y="53"/>
                    </a:lnTo>
                    <a:lnTo>
                      <a:pt x="131" y="84"/>
                    </a:lnTo>
                    <a:lnTo>
                      <a:pt x="134" y="113"/>
                    </a:lnTo>
                    <a:lnTo>
                      <a:pt x="131" y="139"/>
                    </a:lnTo>
                    <a:lnTo>
                      <a:pt x="126" y="163"/>
                    </a:lnTo>
                    <a:lnTo>
                      <a:pt x="118" y="189"/>
                    </a:lnTo>
                    <a:lnTo>
                      <a:pt x="102" y="210"/>
                    </a:lnTo>
                    <a:lnTo>
                      <a:pt x="84" y="231"/>
                    </a:lnTo>
                    <a:lnTo>
                      <a:pt x="58" y="252"/>
                    </a:lnTo>
                    <a:lnTo>
                      <a:pt x="34" y="265"/>
                    </a:lnTo>
                    <a:lnTo>
                      <a:pt x="8" y="278"/>
                    </a:lnTo>
                    <a:lnTo>
                      <a:pt x="21" y="257"/>
                    </a:lnTo>
                    <a:lnTo>
                      <a:pt x="21" y="231"/>
                    </a:lnTo>
                    <a:lnTo>
                      <a:pt x="16" y="205"/>
                    </a:lnTo>
                    <a:lnTo>
                      <a:pt x="6" y="184"/>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3" name="Google Shape;123;p40"/>
              <p:cNvSpPr/>
              <p:nvPr/>
            </p:nvSpPr>
            <p:spPr>
              <a:xfrm>
                <a:off x="9511048" y="1660238"/>
                <a:ext cx="338436" cy="702127"/>
              </a:xfrm>
              <a:custGeom>
                <a:rect b="b" l="l" r="r" t="t"/>
                <a:pathLst>
                  <a:path extrusionOk="0" h="278" w="134">
                    <a:moveTo>
                      <a:pt x="6" y="184"/>
                    </a:moveTo>
                    <a:lnTo>
                      <a:pt x="0" y="155"/>
                    </a:lnTo>
                    <a:lnTo>
                      <a:pt x="6" y="129"/>
                    </a:lnTo>
                    <a:lnTo>
                      <a:pt x="16" y="105"/>
                    </a:lnTo>
                    <a:lnTo>
                      <a:pt x="29" y="84"/>
                    </a:lnTo>
                    <a:lnTo>
                      <a:pt x="47" y="63"/>
                    </a:lnTo>
                    <a:lnTo>
                      <a:pt x="63" y="42"/>
                    </a:lnTo>
                    <a:lnTo>
                      <a:pt x="79" y="21"/>
                    </a:lnTo>
                    <a:lnTo>
                      <a:pt x="92" y="0"/>
                    </a:lnTo>
                    <a:lnTo>
                      <a:pt x="102" y="29"/>
                    </a:lnTo>
                    <a:lnTo>
                      <a:pt x="113" y="53"/>
                    </a:lnTo>
                    <a:lnTo>
                      <a:pt x="131" y="84"/>
                    </a:lnTo>
                    <a:lnTo>
                      <a:pt x="134" y="113"/>
                    </a:lnTo>
                    <a:lnTo>
                      <a:pt x="131" y="139"/>
                    </a:lnTo>
                    <a:lnTo>
                      <a:pt x="126" y="163"/>
                    </a:lnTo>
                    <a:lnTo>
                      <a:pt x="118" y="189"/>
                    </a:lnTo>
                    <a:lnTo>
                      <a:pt x="102" y="210"/>
                    </a:lnTo>
                    <a:lnTo>
                      <a:pt x="84" y="231"/>
                    </a:lnTo>
                    <a:lnTo>
                      <a:pt x="58" y="252"/>
                    </a:lnTo>
                    <a:lnTo>
                      <a:pt x="34" y="265"/>
                    </a:lnTo>
                    <a:lnTo>
                      <a:pt x="8" y="278"/>
                    </a:lnTo>
                    <a:lnTo>
                      <a:pt x="21" y="257"/>
                    </a:lnTo>
                    <a:lnTo>
                      <a:pt x="21" y="231"/>
                    </a:lnTo>
                    <a:lnTo>
                      <a:pt x="16" y="205"/>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4" name="Google Shape;124;p40"/>
              <p:cNvSpPr/>
              <p:nvPr/>
            </p:nvSpPr>
            <p:spPr>
              <a:xfrm>
                <a:off x="9796445" y="2713429"/>
                <a:ext cx="1012782" cy="310653"/>
              </a:xfrm>
              <a:custGeom>
                <a:rect b="b" l="l" r="r" t="t"/>
                <a:pathLst>
                  <a:path extrusionOk="0" h="123" w="401">
                    <a:moveTo>
                      <a:pt x="0" y="21"/>
                    </a:moveTo>
                    <a:lnTo>
                      <a:pt x="42" y="21"/>
                    </a:lnTo>
                    <a:lnTo>
                      <a:pt x="65" y="15"/>
                    </a:lnTo>
                    <a:lnTo>
                      <a:pt x="86" y="13"/>
                    </a:lnTo>
                    <a:lnTo>
                      <a:pt x="107" y="7"/>
                    </a:lnTo>
                    <a:lnTo>
                      <a:pt x="128" y="7"/>
                    </a:lnTo>
                    <a:lnTo>
                      <a:pt x="144" y="2"/>
                    </a:lnTo>
                    <a:lnTo>
                      <a:pt x="170" y="0"/>
                    </a:lnTo>
                    <a:lnTo>
                      <a:pt x="204" y="0"/>
                    </a:lnTo>
                    <a:lnTo>
                      <a:pt x="233" y="2"/>
                    </a:lnTo>
                    <a:lnTo>
                      <a:pt x="262" y="7"/>
                    </a:lnTo>
                    <a:lnTo>
                      <a:pt x="291" y="15"/>
                    </a:lnTo>
                    <a:lnTo>
                      <a:pt x="317" y="26"/>
                    </a:lnTo>
                    <a:lnTo>
                      <a:pt x="346" y="34"/>
                    </a:lnTo>
                    <a:lnTo>
                      <a:pt x="377" y="42"/>
                    </a:lnTo>
                    <a:lnTo>
                      <a:pt x="401" y="49"/>
                    </a:lnTo>
                    <a:lnTo>
                      <a:pt x="385" y="57"/>
                    </a:lnTo>
                    <a:lnTo>
                      <a:pt x="364" y="68"/>
                    </a:lnTo>
                    <a:lnTo>
                      <a:pt x="346" y="78"/>
                    </a:lnTo>
                    <a:lnTo>
                      <a:pt x="325" y="83"/>
                    </a:lnTo>
                    <a:lnTo>
                      <a:pt x="304" y="91"/>
                    </a:lnTo>
                    <a:lnTo>
                      <a:pt x="288" y="99"/>
                    </a:lnTo>
                    <a:lnTo>
                      <a:pt x="267" y="104"/>
                    </a:lnTo>
                    <a:lnTo>
                      <a:pt x="241" y="112"/>
                    </a:lnTo>
                    <a:lnTo>
                      <a:pt x="207" y="123"/>
                    </a:lnTo>
                    <a:lnTo>
                      <a:pt x="173" y="117"/>
                    </a:lnTo>
                    <a:lnTo>
                      <a:pt x="139" y="110"/>
                    </a:lnTo>
                    <a:lnTo>
                      <a:pt x="110" y="96"/>
                    </a:lnTo>
                    <a:lnTo>
                      <a:pt x="81" y="78"/>
                    </a:lnTo>
                    <a:lnTo>
                      <a:pt x="55" y="57"/>
                    </a:lnTo>
                    <a:lnTo>
                      <a:pt x="26" y="42"/>
                    </a:lnTo>
                    <a:lnTo>
                      <a:pt x="0" y="21"/>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5" name="Google Shape;125;p40"/>
              <p:cNvSpPr/>
              <p:nvPr/>
            </p:nvSpPr>
            <p:spPr>
              <a:xfrm>
                <a:off x="9796445" y="2713429"/>
                <a:ext cx="1012782" cy="310653"/>
              </a:xfrm>
              <a:custGeom>
                <a:rect b="b" l="l" r="r" t="t"/>
                <a:pathLst>
                  <a:path extrusionOk="0" h="123" w="401">
                    <a:moveTo>
                      <a:pt x="0" y="21"/>
                    </a:moveTo>
                    <a:lnTo>
                      <a:pt x="42" y="21"/>
                    </a:lnTo>
                    <a:lnTo>
                      <a:pt x="65" y="15"/>
                    </a:lnTo>
                    <a:lnTo>
                      <a:pt x="86" y="13"/>
                    </a:lnTo>
                    <a:lnTo>
                      <a:pt x="107" y="7"/>
                    </a:lnTo>
                    <a:lnTo>
                      <a:pt x="128" y="7"/>
                    </a:lnTo>
                    <a:lnTo>
                      <a:pt x="144" y="2"/>
                    </a:lnTo>
                    <a:lnTo>
                      <a:pt x="170" y="0"/>
                    </a:lnTo>
                    <a:lnTo>
                      <a:pt x="204" y="0"/>
                    </a:lnTo>
                    <a:lnTo>
                      <a:pt x="233" y="2"/>
                    </a:lnTo>
                    <a:lnTo>
                      <a:pt x="262" y="7"/>
                    </a:lnTo>
                    <a:lnTo>
                      <a:pt x="291" y="15"/>
                    </a:lnTo>
                    <a:lnTo>
                      <a:pt x="317" y="26"/>
                    </a:lnTo>
                    <a:lnTo>
                      <a:pt x="346" y="34"/>
                    </a:lnTo>
                    <a:lnTo>
                      <a:pt x="377" y="42"/>
                    </a:lnTo>
                    <a:lnTo>
                      <a:pt x="401" y="49"/>
                    </a:lnTo>
                    <a:lnTo>
                      <a:pt x="385" y="57"/>
                    </a:lnTo>
                    <a:lnTo>
                      <a:pt x="364" y="68"/>
                    </a:lnTo>
                    <a:lnTo>
                      <a:pt x="346" y="78"/>
                    </a:lnTo>
                    <a:lnTo>
                      <a:pt x="325" y="83"/>
                    </a:lnTo>
                    <a:lnTo>
                      <a:pt x="304" y="91"/>
                    </a:lnTo>
                    <a:lnTo>
                      <a:pt x="288" y="99"/>
                    </a:lnTo>
                    <a:lnTo>
                      <a:pt x="267" y="104"/>
                    </a:lnTo>
                    <a:lnTo>
                      <a:pt x="241" y="112"/>
                    </a:lnTo>
                    <a:lnTo>
                      <a:pt x="207" y="123"/>
                    </a:lnTo>
                    <a:lnTo>
                      <a:pt x="173" y="117"/>
                    </a:lnTo>
                    <a:lnTo>
                      <a:pt x="139" y="110"/>
                    </a:lnTo>
                    <a:lnTo>
                      <a:pt x="110" y="96"/>
                    </a:lnTo>
                    <a:lnTo>
                      <a:pt x="81" y="78"/>
                    </a:lnTo>
                    <a:lnTo>
                      <a:pt x="55" y="57"/>
                    </a:lnTo>
                    <a:lnTo>
                      <a:pt x="26" y="42"/>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6" name="Google Shape;126;p40"/>
              <p:cNvSpPr/>
              <p:nvPr/>
            </p:nvSpPr>
            <p:spPr>
              <a:xfrm>
                <a:off x="7614291" y="167586"/>
                <a:ext cx="601103" cy="343487"/>
              </a:xfrm>
              <a:custGeom>
                <a:rect b="b" l="l" r="r" t="t"/>
                <a:pathLst>
                  <a:path extrusionOk="0" h="136" w="238">
                    <a:moveTo>
                      <a:pt x="0" y="18"/>
                    </a:moveTo>
                    <a:lnTo>
                      <a:pt x="21" y="39"/>
                    </a:lnTo>
                    <a:lnTo>
                      <a:pt x="47" y="63"/>
                    </a:lnTo>
                    <a:lnTo>
                      <a:pt x="76" y="81"/>
                    </a:lnTo>
                    <a:lnTo>
                      <a:pt x="102" y="97"/>
                    </a:lnTo>
                    <a:lnTo>
                      <a:pt x="136" y="110"/>
                    </a:lnTo>
                    <a:lnTo>
                      <a:pt x="170" y="118"/>
                    </a:lnTo>
                    <a:lnTo>
                      <a:pt x="199" y="128"/>
                    </a:lnTo>
                    <a:lnTo>
                      <a:pt x="238" y="136"/>
                    </a:lnTo>
                    <a:lnTo>
                      <a:pt x="225" y="102"/>
                    </a:lnTo>
                    <a:lnTo>
                      <a:pt x="212" y="73"/>
                    </a:lnTo>
                    <a:lnTo>
                      <a:pt x="194" y="47"/>
                    </a:lnTo>
                    <a:lnTo>
                      <a:pt x="170" y="31"/>
                    </a:lnTo>
                    <a:lnTo>
                      <a:pt x="149" y="18"/>
                    </a:lnTo>
                    <a:lnTo>
                      <a:pt x="128" y="10"/>
                    </a:lnTo>
                    <a:lnTo>
                      <a:pt x="110" y="5"/>
                    </a:lnTo>
                    <a:lnTo>
                      <a:pt x="89" y="0"/>
                    </a:lnTo>
                    <a:lnTo>
                      <a:pt x="65" y="5"/>
                    </a:lnTo>
                    <a:lnTo>
                      <a:pt x="47" y="5"/>
                    </a:lnTo>
                    <a:lnTo>
                      <a:pt x="21" y="10"/>
                    </a:lnTo>
                    <a:lnTo>
                      <a:pt x="0" y="18"/>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7" name="Google Shape;127;p40"/>
              <p:cNvSpPr/>
              <p:nvPr/>
            </p:nvSpPr>
            <p:spPr>
              <a:xfrm>
                <a:off x="7614291" y="167586"/>
                <a:ext cx="601103" cy="343487"/>
              </a:xfrm>
              <a:custGeom>
                <a:rect b="b" l="l" r="r" t="t"/>
                <a:pathLst>
                  <a:path extrusionOk="0" h="136" w="238">
                    <a:moveTo>
                      <a:pt x="0" y="18"/>
                    </a:moveTo>
                    <a:lnTo>
                      <a:pt x="21" y="39"/>
                    </a:lnTo>
                    <a:lnTo>
                      <a:pt x="47" y="63"/>
                    </a:lnTo>
                    <a:lnTo>
                      <a:pt x="76" y="81"/>
                    </a:lnTo>
                    <a:lnTo>
                      <a:pt x="102" y="97"/>
                    </a:lnTo>
                    <a:lnTo>
                      <a:pt x="136" y="110"/>
                    </a:lnTo>
                    <a:lnTo>
                      <a:pt x="170" y="118"/>
                    </a:lnTo>
                    <a:lnTo>
                      <a:pt x="199" y="128"/>
                    </a:lnTo>
                    <a:lnTo>
                      <a:pt x="238" y="136"/>
                    </a:lnTo>
                    <a:lnTo>
                      <a:pt x="225" y="102"/>
                    </a:lnTo>
                    <a:lnTo>
                      <a:pt x="212" y="73"/>
                    </a:lnTo>
                    <a:lnTo>
                      <a:pt x="194" y="47"/>
                    </a:lnTo>
                    <a:lnTo>
                      <a:pt x="170" y="31"/>
                    </a:lnTo>
                    <a:lnTo>
                      <a:pt x="149" y="18"/>
                    </a:lnTo>
                    <a:lnTo>
                      <a:pt x="128" y="10"/>
                    </a:lnTo>
                    <a:lnTo>
                      <a:pt x="110" y="5"/>
                    </a:lnTo>
                    <a:lnTo>
                      <a:pt x="89" y="0"/>
                    </a:lnTo>
                    <a:lnTo>
                      <a:pt x="65" y="5"/>
                    </a:lnTo>
                    <a:lnTo>
                      <a:pt x="47" y="5"/>
                    </a:lnTo>
                    <a:lnTo>
                      <a:pt x="21" y="10"/>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8" name="Google Shape;128;p40"/>
              <p:cNvSpPr/>
              <p:nvPr/>
            </p:nvSpPr>
            <p:spPr>
              <a:xfrm>
                <a:off x="6965202" y="1059136"/>
                <a:ext cx="588474" cy="330859"/>
              </a:xfrm>
              <a:custGeom>
                <a:rect b="b" l="l" r="r" t="t"/>
                <a:pathLst>
                  <a:path extrusionOk="0" h="131" w="233">
                    <a:moveTo>
                      <a:pt x="0" y="19"/>
                    </a:moveTo>
                    <a:lnTo>
                      <a:pt x="21" y="40"/>
                    </a:lnTo>
                    <a:lnTo>
                      <a:pt x="47" y="60"/>
                    </a:lnTo>
                    <a:lnTo>
                      <a:pt x="73" y="76"/>
                    </a:lnTo>
                    <a:lnTo>
                      <a:pt x="102" y="94"/>
                    </a:lnTo>
                    <a:lnTo>
                      <a:pt x="136" y="108"/>
                    </a:lnTo>
                    <a:lnTo>
                      <a:pt x="165" y="121"/>
                    </a:lnTo>
                    <a:lnTo>
                      <a:pt x="202" y="123"/>
                    </a:lnTo>
                    <a:lnTo>
                      <a:pt x="233" y="131"/>
                    </a:lnTo>
                    <a:lnTo>
                      <a:pt x="225" y="102"/>
                    </a:lnTo>
                    <a:lnTo>
                      <a:pt x="207" y="74"/>
                    </a:lnTo>
                    <a:lnTo>
                      <a:pt x="191" y="47"/>
                    </a:lnTo>
                    <a:lnTo>
                      <a:pt x="170" y="26"/>
                    </a:lnTo>
                    <a:lnTo>
                      <a:pt x="149" y="13"/>
                    </a:lnTo>
                    <a:lnTo>
                      <a:pt x="126" y="11"/>
                    </a:lnTo>
                    <a:lnTo>
                      <a:pt x="105" y="5"/>
                    </a:lnTo>
                    <a:lnTo>
                      <a:pt x="84" y="0"/>
                    </a:lnTo>
                    <a:lnTo>
                      <a:pt x="68" y="5"/>
                    </a:lnTo>
                    <a:lnTo>
                      <a:pt x="42" y="5"/>
                    </a:lnTo>
                    <a:lnTo>
                      <a:pt x="21" y="11"/>
                    </a:lnTo>
                    <a:lnTo>
                      <a:pt x="0" y="19"/>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29" name="Google Shape;129;p40"/>
              <p:cNvSpPr/>
              <p:nvPr/>
            </p:nvSpPr>
            <p:spPr>
              <a:xfrm>
                <a:off x="6965202" y="1059136"/>
                <a:ext cx="588474" cy="330859"/>
              </a:xfrm>
              <a:custGeom>
                <a:rect b="b" l="l" r="r" t="t"/>
                <a:pathLst>
                  <a:path extrusionOk="0" h="131" w="233">
                    <a:moveTo>
                      <a:pt x="0" y="19"/>
                    </a:moveTo>
                    <a:lnTo>
                      <a:pt x="21" y="40"/>
                    </a:lnTo>
                    <a:lnTo>
                      <a:pt x="47" y="60"/>
                    </a:lnTo>
                    <a:lnTo>
                      <a:pt x="73" y="76"/>
                    </a:lnTo>
                    <a:lnTo>
                      <a:pt x="102" y="94"/>
                    </a:lnTo>
                    <a:lnTo>
                      <a:pt x="136" y="108"/>
                    </a:lnTo>
                    <a:lnTo>
                      <a:pt x="165" y="121"/>
                    </a:lnTo>
                    <a:lnTo>
                      <a:pt x="202" y="123"/>
                    </a:lnTo>
                    <a:lnTo>
                      <a:pt x="233" y="131"/>
                    </a:lnTo>
                    <a:lnTo>
                      <a:pt x="225" y="102"/>
                    </a:lnTo>
                    <a:lnTo>
                      <a:pt x="207" y="74"/>
                    </a:lnTo>
                    <a:lnTo>
                      <a:pt x="191" y="47"/>
                    </a:lnTo>
                    <a:lnTo>
                      <a:pt x="170" y="26"/>
                    </a:lnTo>
                    <a:lnTo>
                      <a:pt x="149" y="13"/>
                    </a:lnTo>
                    <a:lnTo>
                      <a:pt x="126" y="11"/>
                    </a:lnTo>
                    <a:lnTo>
                      <a:pt x="105" y="5"/>
                    </a:lnTo>
                    <a:lnTo>
                      <a:pt x="84" y="0"/>
                    </a:lnTo>
                    <a:lnTo>
                      <a:pt x="68" y="5"/>
                    </a:lnTo>
                    <a:lnTo>
                      <a:pt x="42" y="5"/>
                    </a:lnTo>
                    <a:lnTo>
                      <a:pt x="21" y="11"/>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0" name="Google Shape;130;p40"/>
              <p:cNvSpPr/>
              <p:nvPr/>
            </p:nvSpPr>
            <p:spPr>
              <a:xfrm>
                <a:off x="8796291" y="245881"/>
                <a:ext cx="734961" cy="760217"/>
              </a:xfrm>
              <a:custGeom>
                <a:rect b="b" l="l" r="r" t="t"/>
                <a:pathLst>
                  <a:path extrusionOk="0" h="301" w="291">
                    <a:moveTo>
                      <a:pt x="0" y="301"/>
                    </a:moveTo>
                    <a:lnTo>
                      <a:pt x="14" y="286"/>
                    </a:lnTo>
                    <a:lnTo>
                      <a:pt x="27" y="265"/>
                    </a:lnTo>
                    <a:lnTo>
                      <a:pt x="40" y="249"/>
                    </a:lnTo>
                    <a:lnTo>
                      <a:pt x="48" y="225"/>
                    </a:lnTo>
                    <a:lnTo>
                      <a:pt x="55" y="210"/>
                    </a:lnTo>
                    <a:lnTo>
                      <a:pt x="63" y="189"/>
                    </a:lnTo>
                    <a:lnTo>
                      <a:pt x="76" y="168"/>
                    </a:lnTo>
                    <a:lnTo>
                      <a:pt x="90" y="152"/>
                    </a:lnTo>
                    <a:lnTo>
                      <a:pt x="105" y="126"/>
                    </a:lnTo>
                    <a:lnTo>
                      <a:pt x="131" y="105"/>
                    </a:lnTo>
                    <a:lnTo>
                      <a:pt x="160" y="84"/>
                    </a:lnTo>
                    <a:lnTo>
                      <a:pt x="186" y="66"/>
                    </a:lnTo>
                    <a:lnTo>
                      <a:pt x="215" y="50"/>
                    </a:lnTo>
                    <a:lnTo>
                      <a:pt x="241" y="32"/>
                    </a:lnTo>
                    <a:lnTo>
                      <a:pt x="265" y="16"/>
                    </a:lnTo>
                    <a:lnTo>
                      <a:pt x="291" y="0"/>
                    </a:lnTo>
                    <a:lnTo>
                      <a:pt x="289" y="42"/>
                    </a:lnTo>
                    <a:lnTo>
                      <a:pt x="278" y="84"/>
                    </a:lnTo>
                    <a:lnTo>
                      <a:pt x="265" y="126"/>
                    </a:lnTo>
                    <a:lnTo>
                      <a:pt x="255" y="168"/>
                    </a:lnTo>
                    <a:lnTo>
                      <a:pt x="236" y="202"/>
                    </a:lnTo>
                    <a:lnTo>
                      <a:pt x="213" y="225"/>
                    </a:lnTo>
                    <a:lnTo>
                      <a:pt x="181" y="249"/>
                    </a:lnTo>
                    <a:lnTo>
                      <a:pt x="147" y="259"/>
                    </a:lnTo>
                    <a:lnTo>
                      <a:pt x="110" y="273"/>
                    </a:lnTo>
                    <a:lnTo>
                      <a:pt x="71" y="280"/>
                    </a:lnTo>
                    <a:lnTo>
                      <a:pt x="35" y="291"/>
                    </a:lnTo>
                    <a:lnTo>
                      <a:pt x="0" y="301"/>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1" name="Google Shape;131;p40"/>
              <p:cNvSpPr/>
              <p:nvPr/>
            </p:nvSpPr>
            <p:spPr>
              <a:xfrm>
                <a:off x="8796291" y="245881"/>
                <a:ext cx="734961" cy="760217"/>
              </a:xfrm>
              <a:custGeom>
                <a:rect b="b" l="l" r="r" t="t"/>
                <a:pathLst>
                  <a:path extrusionOk="0" h="301" w="291">
                    <a:moveTo>
                      <a:pt x="0" y="301"/>
                    </a:moveTo>
                    <a:lnTo>
                      <a:pt x="14" y="286"/>
                    </a:lnTo>
                    <a:lnTo>
                      <a:pt x="27" y="265"/>
                    </a:lnTo>
                    <a:lnTo>
                      <a:pt x="40" y="249"/>
                    </a:lnTo>
                    <a:lnTo>
                      <a:pt x="48" y="225"/>
                    </a:lnTo>
                    <a:lnTo>
                      <a:pt x="55" y="210"/>
                    </a:lnTo>
                    <a:lnTo>
                      <a:pt x="63" y="189"/>
                    </a:lnTo>
                    <a:lnTo>
                      <a:pt x="76" y="168"/>
                    </a:lnTo>
                    <a:lnTo>
                      <a:pt x="90" y="152"/>
                    </a:lnTo>
                    <a:lnTo>
                      <a:pt x="105" y="126"/>
                    </a:lnTo>
                    <a:lnTo>
                      <a:pt x="131" y="105"/>
                    </a:lnTo>
                    <a:lnTo>
                      <a:pt x="160" y="84"/>
                    </a:lnTo>
                    <a:lnTo>
                      <a:pt x="186" y="66"/>
                    </a:lnTo>
                    <a:lnTo>
                      <a:pt x="215" y="50"/>
                    </a:lnTo>
                    <a:lnTo>
                      <a:pt x="241" y="32"/>
                    </a:lnTo>
                    <a:lnTo>
                      <a:pt x="265" y="16"/>
                    </a:lnTo>
                    <a:lnTo>
                      <a:pt x="291" y="0"/>
                    </a:lnTo>
                    <a:lnTo>
                      <a:pt x="289" y="42"/>
                    </a:lnTo>
                    <a:lnTo>
                      <a:pt x="278" y="84"/>
                    </a:lnTo>
                    <a:lnTo>
                      <a:pt x="265" y="126"/>
                    </a:lnTo>
                    <a:lnTo>
                      <a:pt x="255" y="168"/>
                    </a:lnTo>
                    <a:lnTo>
                      <a:pt x="236" y="202"/>
                    </a:lnTo>
                    <a:lnTo>
                      <a:pt x="213" y="225"/>
                    </a:lnTo>
                    <a:lnTo>
                      <a:pt x="181" y="249"/>
                    </a:lnTo>
                    <a:lnTo>
                      <a:pt x="147" y="259"/>
                    </a:lnTo>
                    <a:lnTo>
                      <a:pt x="110" y="273"/>
                    </a:lnTo>
                    <a:lnTo>
                      <a:pt x="71" y="280"/>
                    </a:lnTo>
                    <a:lnTo>
                      <a:pt x="35" y="291"/>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2" name="Google Shape;132;p40"/>
              <p:cNvSpPr/>
              <p:nvPr/>
            </p:nvSpPr>
            <p:spPr>
              <a:xfrm>
                <a:off x="6687381" y="1879969"/>
                <a:ext cx="1098654" cy="351064"/>
              </a:xfrm>
              <a:custGeom>
                <a:rect b="b" l="l" r="r" t="t"/>
                <a:pathLst>
                  <a:path extrusionOk="0" h="139" w="435">
                    <a:moveTo>
                      <a:pt x="435" y="139"/>
                    </a:moveTo>
                    <a:lnTo>
                      <a:pt x="409" y="136"/>
                    </a:lnTo>
                    <a:lnTo>
                      <a:pt x="246" y="136"/>
                    </a:lnTo>
                    <a:lnTo>
                      <a:pt x="207" y="131"/>
                    </a:lnTo>
                    <a:lnTo>
                      <a:pt x="178" y="123"/>
                    </a:lnTo>
                    <a:lnTo>
                      <a:pt x="144" y="115"/>
                    </a:lnTo>
                    <a:lnTo>
                      <a:pt x="115" y="97"/>
                    </a:lnTo>
                    <a:lnTo>
                      <a:pt x="89" y="86"/>
                    </a:lnTo>
                    <a:lnTo>
                      <a:pt x="55" y="68"/>
                    </a:lnTo>
                    <a:lnTo>
                      <a:pt x="32" y="55"/>
                    </a:lnTo>
                    <a:lnTo>
                      <a:pt x="0" y="42"/>
                    </a:lnTo>
                    <a:lnTo>
                      <a:pt x="21" y="34"/>
                    </a:lnTo>
                    <a:lnTo>
                      <a:pt x="47" y="26"/>
                    </a:lnTo>
                    <a:lnTo>
                      <a:pt x="68" y="21"/>
                    </a:lnTo>
                    <a:lnTo>
                      <a:pt x="94" y="18"/>
                    </a:lnTo>
                    <a:lnTo>
                      <a:pt x="115" y="13"/>
                    </a:lnTo>
                    <a:lnTo>
                      <a:pt x="139" y="10"/>
                    </a:lnTo>
                    <a:lnTo>
                      <a:pt x="165" y="5"/>
                    </a:lnTo>
                    <a:lnTo>
                      <a:pt x="191" y="0"/>
                    </a:lnTo>
                    <a:lnTo>
                      <a:pt x="228" y="0"/>
                    </a:lnTo>
                    <a:lnTo>
                      <a:pt x="267" y="10"/>
                    </a:lnTo>
                    <a:lnTo>
                      <a:pt x="301" y="21"/>
                    </a:lnTo>
                    <a:lnTo>
                      <a:pt x="330" y="42"/>
                    </a:lnTo>
                    <a:lnTo>
                      <a:pt x="356" y="65"/>
                    </a:lnTo>
                    <a:lnTo>
                      <a:pt x="380" y="94"/>
                    </a:lnTo>
                    <a:lnTo>
                      <a:pt x="406" y="118"/>
                    </a:lnTo>
                    <a:lnTo>
                      <a:pt x="435" y="139"/>
                    </a:lnTo>
                    <a:close/>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3" name="Google Shape;133;p40"/>
              <p:cNvSpPr/>
              <p:nvPr/>
            </p:nvSpPr>
            <p:spPr>
              <a:xfrm>
                <a:off x="6687381" y="1879969"/>
                <a:ext cx="1098654" cy="351064"/>
              </a:xfrm>
              <a:custGeom>
                <a:rect b="b" l="l" r="r" t="t"/>
                <a:pathLst>
                  <a:path extrusionOk="0" h="139" w="435">
                    <a:moveTo>
                      <a:pt x="435" y="139"/>
                    </a:moveTo>
                    <a:lnTo>
                      <a:pt x="409" y="136"/>
                    </a:lnTo>
                    <a:lnTo>
                      <a:pt x="246" y="136"/>
                    </a:lnTo>
                    <a:lnTo>
                      <a:pt x="207" y="131"/>
                    </a:lnTo>
                    <a:lnTo>
                      <a:pt x="178" y="123"/>
                    </a:lnTo>
                    <a:lnTo>
                      <a:pt x="144" y="115"/>
                    </a:lnTo>
                    <a:lnTo>
                      <a:pt x="115" y="97"/>
                    </a:lnTo>
                    <a:lnTo>
                      <a:pt x="89" y="86"/>
                    </a:lnTo>
                    <a:lnTo>
                      <a:pt x="55" y="68"/>
                    </a:lnTo>
                    <a:lnTo>
                      <a:pt x="32" y="55"/>
                    </a:lnTo>
                    <a:lnTo>
                      <a:pt x="0" y="42"/>
                    </a:lnTo>
                    <a:lnTo>
                      <a:pt x="21" y="34"/>
                    </a:lnTo>
                    <a:lnTo>
                      <a:pt x="47" y="26"/>
                    </a:lnTo>
                    <a:lnTo>
                      <a:pt x="68" y="21"/>
                    </a:lnTo>
                    <a:lnTo>
                      <a:pt x="94" y="18"/>
                    </a:lnTo>
                    <a:lnTo>
                      <a:pt x="115" y="13"/>
                    </a:lnTo>
                    <a:lnTo>
                      <a:pt x="139" y="10"/>
                    </a:lnTo>
                    <a:lnTo>
                      <a:pt x="165" y="5"/>
                    </a:lnTo>
                    <a:lnTo>
                      <a:pt x="191" y="0"/>
                    </a:lnTo>
                    <a:lnTo>
                      <a:pt x="228" y="0"/>
                    </a:lnTo>
                    <a:lnTo>
                      <a:pt x="267" y="10"/>
                    </a:lnTo>
                    <a:lnTo>
                      <a:pt x="301" y="21"/>
                    </a:lnTo>
                    <a:lnTo>
                      <a:pt x="330" y="42"/>
                    </a:lnTo>
                    <a:lnTo>
                      <a:pt x="356" y="65"/>
                    </a:lnTo>
                    <a:lnTo>
                      <a:pt x="380" y="94"/>
                    </a:lnTo>
                    <a:lnTo>
                      <a:pt x="406" y="118"/>
                    </a:lnTo>
                  </a:path>
                </a:pathLst>
              </a:custGeom>
              <a:solidFill>
                <a:srgbClr val="D9D9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34" name="Google Shape;134;p40"/>
              <p:cNvSpPr/>
              <p:nvPr/>
            </p:nvSpPr>
            <p:spPr>
              <a:xfrm>
                <a:off x="6977830" y="3115006"/>
                <a:ext cx="351064" cy="800627"/>
              </a:xfrm>
              <a:custGeom>
                <a:rect b="b" l="l" r="r" t="t"/>
                <a:pathLst>
                  <a:path extrusionOk="0" h="317" w="139">
                    <a:moveTo>
                      <a:pt x="121" y="220"/>
                    </a:moveTo>
                    <a:lnTo>
                      <a:pt x="139" y="189"/>
                    </a:lnTo>
                    <a:lnTo>
                      <a:pt x="139" y="131"/>
                    </a:lnTo>
                    <a:lnTo>
                      <a:pt x="126" y="105"/>
                    </a:lnTo>
                    <a:lnTo>
                      <a:pt x="113" y="76"/>
                    </a:lnTo>
                    <a:lnTo>
                      <a:pt x="100" y="50"/>
                    </a:lnTo>
                    <a:lnTo>
                      <a:pt x="92" y="26"/>
                    </a:lnTo>
                    <a:lnTo>
                      <a:pt x="84" y="0"/>
                    </a:lnTo>
                    <a:lnTo>
                      <a:pt x="76" y="13"/>
                    </a:lnTo>
                    <a:lnTo>
                      <a:pt x="68" y="29"/>
                    </a:lnTo>
                    <a:lnTo>
                      <a:pt x="55" y="42"/>
                    </a:lnTo>
                    <a:lnTo>
                      <a:pt x="42" y="55"/>
                    </a:lnTo>
                    <a:lnTo>
                      <a:pt x="29" y="68"/>
                    </a:lnTo>
                    <a:lnTo>
                      <a:pt x="21" y="81"/>
                    </a:lnTo>
                    <a:lnTo>
                      <a:pt x="13" y="92"/>
                    </a:lnTo>
                    <a:lnTo>
                      <a:pt x="3" y="110"/>
                    </a:lnTo>
                    <a:lnTo>
                      <a:pt x="0" y="139"/>
                    </a:lnTo>
                    <a:lnTo>
                      <a:pt x="0" y="168"/>
                    </a:lnTo>
                    <a:lnTo>
                      <a:pt x="0" y="199"/>
                    </a:lnTo>
                    <a:lnTo>
                      <a:pt x="13" y="223"/>
                    </a:lnTo>
                    <a:lnTo>
                      <a:pt x="24" y="254"/>
                    </a:lnTo>
                    <a:lnTo>
                      <a:pt x="42" y="275"/>
                    </a:lnTo>
                    <a:lnTo>
                      <a:pt x="63" y="299"/>
                    </a:lnTo>
                    <a:lnTo>
                      <a:pt x="89" y="317"/>
                    </a:lnTo>
                    <a:lnTo>
                      <a:pt x="79" y="291"/>
                    </a:lnTo>
                    <a:lnTo>
                      <a:pt x="89" y="265"/>
                    </a:lnTo>
                    <a:lnTo>
                      <a:pt x="105" y="241"/>
                    </a:lnTo>
                    <a:lnTo>
                      <a:pt x="121" y="220"/>
                    </a:lnTo>
                    <a:close/>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135" name="Google Shape;135;p40"/>
          <p:cNvGrpSpPr/>
          <p:nvPr/>
        </p:nvGrpSpPr>
        <p:grpSpPr>
          <a:xfrm>
            <a:off x="10426196" y="5079631"/>
            <a:ext cx="1476474" cy="1476472"/>
            <a:chOff x="10426196" y="5079631"/>
            <a:chExt cx="1476474" cy="1476472"/>
          </a:xfrm>
        </p:grpSpPr>
        <p:sp>
          <p:nvSpPr>
            <p:cNvPr id="136" name="Google Shape;136;p40"/>
            <p:cNvSpPr/>
            <p:nvPr/>
          </p:nvSpPr>
          <p:spPr>
            <a:xfrm>
              <a:off x="10426196" y="5079631"/>
              <a:ext cx="1476474" cy="147647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137" name="Google Shape;137;p40"/>
            <p:cNvPicPr preferRelativeResize="0"/>
            <p:nvPr/>
          </p:nvPicPr>
          <p:blipFill rotWithShape="1">
            <a:blip r:embed="rId2">
              <a:alphaModFix/>
            </a:blip>
            <a:srcRect b="0" l="0" r="0" t="0"/>
            <a:stretch/>
          </p:blipFill>
          <p:spPr>
            <a:xfrm>
              <a:off x="10551667" y="5174390"/>
              <a:ext cx="1225530" cy="122553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losing Slide" showMasterSp="0">
  <p:cSld name="Closing Slide">
    <p:spTree>
      <p:nvGrpSpPr>
        <p:cNvPr id="138" name="Shape 138"/>
        <p:cNvGrpSpPr/>
        <p:nvPr/>
      </p:nvGrpSpPr>
      <p:grpSpPr>
        <a:xfrm>
          <a:off x="0" y="0"/>
          <a:ext cx="0" cy="0"/>
          <a:chOff x="0" y="0"/>
          <a:chExt cx="0" cy="0"/>
        </a:xfrm>
      </p:grpSpPr>
      <p:sp>
        <p:nvSpPr>
          <p:cNvPr id="139" name="Google Shape;139;p41"/>
          <p:cNvSpPr/>
          <p:nvPr/>
        </p:nvSpPr>
        <p:spPr>
          <a:xfrm>
            <a:off x="4095352" y="193082"/>
            <a:ext cx="4001296" cy="4001296"/>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140" name="Google Shape;140;p41"/>
          <p:cNvPicPr preferRelativeResize="0"/>
          <p:nvPr/>
        </p:nvPicPr>
        <p:blipFill rotWithShape="1">
          <a:blip r:embed="rId2">
            <a:alphaModFix/>
          </a:blip>
          <a:srcRect b="0" l="0" r="0" t="0"/>
          <a:stretch/>
        </p:blipFill>
        <p:spPr>
          <a:xfrm>
            <a:off x="4339864" y="437594"/>
            <a:ext cx="3512273" cy="3512273"/>
          </a:xfrm>
          <a:prstGeom prst="rect">
            <a:avLst/>
          </a:prstGeom>
          <a:noFill/>
          <a:ln>
            <a:noFill/>
          </a:ln>
        </p:spPr>
      </p:pic>
      <p:sp>
        <p:nvSpPr>
          <p:cNvPr id="141" name="Google Shape;141;p41"/>
          <p:cNvSpPr txBox="1"/>
          <p:nvPr>
            <p:ph type="ctrTitle"/>
          </p:nvPr>
        </p:nvSpPr>
        <p:spPr>
          <a:xfrm>
            <a:off x="701040" y="4297680"/>
            <a:ext cx="10789920" cy="640080"/>
          </a:xfrm>
          <a:prstGeom prst="rect">
            <a:avLst/>
          </a:prstGeom>
          <a:noFill/>
          <a:ln>
            <a:noFill/>
          </a:ln>
        </p:spPr>
        <p:txBody>
          <a:bodyPr anchorCtr="0" anchor="t" bIns="45700" lIns="91425" spcFirstLastPara="1" rIns="91425" wrap="square" tIns="45700">
            <a:noAutofit/>
          </a:bodyPr>
          <a:lstStyle>
            <a:lvl1pPr lvl="0" algn="ctr">
              <a:lnSpc>
                <a:spcPct val="90000"/>
              </a:lnSpc>
              <a:spcBef>
                <a:spcPts val="0"/>
              </a:spcBef>
              <a:spcAft>
                <a:spcPts val="0"/>
              </a:spcAft>
              <a:buClr>
                <a:schemeClr val="accent1"/>
              </a:buClr>
              <a:buSzPts val="2400"/>
              <a:buFont typeface="Arial"/>
              <a:buNone/>
              <a:defRPr sz="2800" cap="none">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41"/>
          <p:cNvSpPr txBox="1"/>
          <p:nvPr>
            <p:ph idx="1" type="subTitle"/>
          </p:nvPr>
        </p:nvSpPr>
        <p:spPr>
          <a:xfrm>
            <a:off x="1524000" y="5120640"/>
            <a:ext cx="9144000" cy="82296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1800"/>
              </a:spcBef>
              <a:spcAft>
                <a:spcPts val="0"/>
              </a:spcAft>
              <a:buSzPts val="1920"/>
              <a:buNone/>
              <a:defRPr sz="1600">
                <a:solidFill>
                  <a:schemeClr val="accent1"/>
                </a:solidFill>
              </a:defRPr>
            </a:lvl1pPr>
            <a:lvl2pPr lvl="1" algn="ctr">
              <a:lnSpc>
                <a:spcPct val="100000"/>
              </a:lnSpc>
              <a:spcBef>
                <a:spcPts val="800"/>
              </a:spcBef>
              <a:spcAft>
                <a:spcPts val="0"/>
              </a:spcAft>
              <a:buSzPts val="2400"/>
              <a:buNone/>
              <a:defRPr sz="2000"/>
            </a:lvl2pPr>
            <a:lvl3pPr lvl="2" algn="ctr">
              <a:lnSpc>
                <a:spcPct val="100000"/>
              </a:lnSpc>
              <a:spcBef>
                <a:spcPts val="800"/>
              </a:spcBef>
              <a:spcAft>
                <a:spcPts val="0"/>
              </a:spcAft>
              <a:buSzPts val="2160"/>
              <a:buNone/>
              <a:defRPr sz="1800"/>
            </a:lvl3pPr>
            <a:lvl4pPr lvl="3" algn="ctr">
              <a:lnSpc>
                <a:spcPct val="100000"/>
              </a:lnSpc>
              <a:spcBef>
                <a:spcPts val="800"/>
              </a:spcBef>
              <a:spcAft>
                <a:spcPts val="0"/>
              </a:spcAft>
              <a:buSzPts val="1920"/>
              <a:buNone/>
              <a:defRPr sz="1600"/>
            </a:lvl4pPr>
            <a:lvl5pPr lvl="4" algn="ctr">
              <a:lnSpc>
                <a:spcPct val="100000"/>
              </a:lnSpc>
              <a:spcBef>
                <a:spcPts val="800"/>
              </a:spcBef>
              <a:spcAft>
                <a:spcPts val="0"/>
              </a:spcAft>
              <a:buSzPts val="19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3" name="Google Shape;143;p41"/>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41"/>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p41"/>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atement Layout Alt 2" showMasterSp="0">
  <p:cSld name="Statement Layout Alt 2">
    <p:spTree>
      <p:nvGrpSpPr>
        <p:cNvPr id="146" name="Shape 146"/>
        <p:cNvGrpSpPr/>
        <p:nvPr/>
      </p:nvGrpSpPr>
      <p:grpSpPr>
        <a:xfrm>
          <a:off x="0" y="0"/>
          <a:ext cx="0" cy="0"/>
          <a:chOff x="0" y="0"/>
          <a:chExt cx="0" cy="0"/>
        </a:xfrm>
      </p:grpSpPr>
      <p:sp>
        <p:nvSpPr>
          <p:cNvPr id="147" name="Google Shape;147;p42"/>
          <p:cNvSpPr/>
          <p:nvPr/>
        </p:nvSpPr>
        <p:spPr>
          <a:xfrm>
            <a:off x="0" y="0"/>
            <a:ext cx="12192000" cy="68580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8" name="Google Shape;148;p42"/>
          <p:cNvSpPr/>
          <p:nvPr/>
        </p:nvSpPr>
        <p:spPr>
          <a:xfrm>
            <a:off x="634242" y="1413075"/>
            <a:ext cx="6447026" cy="14910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9" name="Google Shape;149;p42"/>
          <p:cNvSpPr/>
          <p:nvPr/>
        </p:nvSpPr>
        <p:spPr>
          <a:xfrm>
            <a:off x="6356522" y="74138"/>
            <a:ext cx="4346628" cy="6783863"/>
          </a:xfrm>
          <a:custGeom>
            <a:rect b="b" l="l" r="r" t="t"/>
            <a:pathLst>
              <a:path extrusionOk="0" h="2686" w="1721">
                <a:moveTo>
                  <a:pt x="1069" y="8"/>
                </a:moveTo>
                <a:lnTo>
                  <a:pt x="1058" y="3"/>
                </a:lnTo>
                <a:lnTo>
                  <a:pt x="1056" y="0"/>
                </a:lnTo>
                <a:lnTo>
                  <a:pt x="1037" y="0"/>
                </a:lnTo>
                <a:lnTo>
                  <a:pt x="1008" y="8"/>
                </a:lnTo>
                <a:lnTo>
                  <a:pt x="982" y="16"/>
                </a:lnTo>
                <a:lnTo>
                  <a:pt x="959" y="34"/>
                </a:lnTo>
                <a:lnTo>
                  <a:pt x="938" y="50"/>
                </a:lnTo>
                <a:lnTo>
                  <a:pt x="917" y="68"/>
                </a:lnTo>
                <a:lnTo>
                  <a:pt x="898" y="89"/>
                </a:lnTo>
                <a:lnTo>
                  <a:pt x="883" y="110"/>
                </a:lnTo>
                <a:lnTo>
                  <a:pt x="864" y="131"/>
                </a:lnTo>
                <a:lnTo>
                  <a:pt x="841" y="186"/>
                </a:lnTo>
                <a:lnTo>
                  <a:pt x="836" y="241"/>
                </a:lnTo>
                <a:lnTo>
                  <a:pt x="836" y="299"/>
                </a:lnTo>
                <a:lnTo>
                  <a:pt x="843" y="354"/>
                </a:lnTo>
                <a:lnTo>
                  <a:pt x="862" y="409"/>
                </a:lnTo>
                <a:lnTo>
                  <a:pt x="883" y="464"/>
                </a:lnTo>
                <a:lnTo>
                  <a:pt x="898" y="513"/>
                </a:lnTo>
                <a:lnTo>
                  <a:pt x="911" y="568"/>
                </a:lnTo>
                <a:lnTo>
                  <a:pt x="925" y="628"/>
                </a:lnTo>
                <a:lnTo>
                  <a:pt x="938" y="691"/>
                </a:lnTo>
                <a:lnTo>
                  <a:pt x="946" y="757"/>
                </a:lnTo>
                <a:lnTo>
                  <a:pt x="946" y="825"/>
                </a:lnTo>
                <a:lnTo>
                  <a:pt x="938" y="888"/>
                </a:lnTo>
                <a:lnTo>
                  <a:pt x="919" y="948"/>
                </a:lnTo>
                <a:lnTo>
                  <a:pt x="885" y="1005"/>
                </a:lnTo>
                <a:lnTo>
                  <a:pt x="836" y="1052"/>
                </a:lnTo>
                <a:lnTo>
                  <a:pt x="836" y="1045"/>
                </a:lnTo>
                <a:lnTo>
                  <a:pt x="828" y="1018"/>
                </a:lnTo>
                <a:lnTo>
                  <a:pt x="820" y="977"/>
                </a:lnTo>
                <a:lnTo>
                  <a:pt x="801" y="940"/>
                </a:lnTo>
                <a:lnTo>
                  <a:pt x="786" y="906"/>
                </a:lnTo>
                <a:lnTo>
                  <a:pt x="765" y="867"/>
                </a:lnTo>
                <a:lnTo>
                  <a:pt x="739" y="825"/>
                </a:lnTo>
                <a:lnTo>
                  <a:pt x="710" y="788"/>
                </a:lnTo>
                <a:lnTo>
                  <a:pt x="668" y="754"/>
                </a:lnTo>
                <a:lnTo>
                  <a:pt x="626" y="720"/>
                </a:lnTo>
                <a:lnTo>
                  <a:pt x="587" y="686"/>
                </a:lnTo>
                <a:lnTo>
                  <a:pt x="553" y="649"/>
                </a:lnTo>
                <a:lnTo>
                  <a:pt x="529" y="608"/>
                </a:lnTo>
                <a:lnTo>
                  <a:pt x="524" y="560"/>
                </a:lnTo>
                <a:lnTo>
                  <a:pt x="524" y="608"/>
                </a:lnTo>
                <a:lnTo>
                  <a:pt x="532" y="652"/>
                </a:lnTo>
                <a:lnTo>
                  <a:pt x="550" y="694"/>
                </a:lnTo>
                <a:lnTo>
                  <a:pt x="574" y="733"/>
                </a:lnTo>
                <a:lnTo>
                  <a:pt x="600" y="757"/>
                </a:lnTo>
                <a:lnTo>
                  <a:pt x="626" y="788"/>
                </a:lnTo>
                <a:lnTo>
                  <a:pt x="642" y="817"/>
                </a:lnTo>
                <a:lnTo>
                  <a:pt x="660" y="843"/>
                </a:lnTo>
                <a:lnTo>
                  <a:pt x="671" y="872"/>
                </a:lnTo>
                <a:lnTo>
                  <a:pt x="689" y="906"/>
                </a:lnTo>
                <a:lnTo>
                  <a:pt x="702" y="935"/>
                </a:lnTo>
                <a:lnTo>
                  <a:pt x="712" y="969"/>
                </a:lnTo>
                <a:lnTo>
                  <a:pt x="723" y="990"/>
                </a:lnTo>
                <a:lnTo>
                  <a:pt x="723" y="1016"/>
                </a:lnTo>
                <a:lnTo>
                  <a:pt x="726" y="1039"/>
                </a:lnTo>
                <a:lnTo>
                  <a:pt x="736" y="1060"/>
                </a:lnTo>
                <a:lnTo>
                  <a:pt x="726" y="1100"/>
                </a:lnTo>
                <a:lnTo>
                  <a:pt x="723" y="1141"/>
                </a:lnTo>
                <a:lnTo>
                  <a:pt x="710" y="1178"/>
                </a:lnTo>
                <a:lnTo>
                  <a:pt x="689" y="1217"/>
                </a:lnTo>
                <a:lnTo>
                  <a:pt x="650" y="1265"/>
                </a:lnTo>
                <a:lnTo>
                  <a:pt x="616" y="1309"/>
                </a:lnTo>
                <a:lnTo>
                  <a:pt x="587" y="1364"/>
                </a:lnTo>
                <a:lnTo>
                  <a:pt x="566" y="1419"/>
                </a:lnTo>
                <a:lnTo>
                  <a:pt x="550" y="1474"/>
                </a:lnTo>
                <a:lnTo>
                  <a:pt x="537" y="1534"/>
                </a:lnTo>
                <a:lnTo>
                  <a:pt x="529" y="1592"/>
                </a:lnTo>
                <a:lnTo>
                  <a:pt x="529" y="1652"/>
                </a:lnTo>
                <a:lnTo>
                  <a:pt x="524" y="1660"/>
                </a:lnTo>
                <a:lnTo>
                  <a:pt x="456" y="1621"/>
                </a:lnTo>
                <a:lnTo>
                  <a:pt x="419" y="1605"/>
                </a:lnTo>
                <a:lnTo>
                  <a:pt x="380" y="1592"/>
                </a:lnTo>
                <a:lnTo>
                  <a:pt x="343" y="1584"/>
                </a:lnTo>
                <a:lnTo>
                  <a:pt x="304" y="1566"/>
                </a:lnTo>
                <a:lnTo>
                  <a:pt x="267" y="1555"/>
                </a:lnTo>
                <a:lnTo>
                  <a:pt x="228" y="1537"/>
                </a:lnTo>
                <a:lnTo>
                  <a:pt x="199" y="1516"/>
                </a:lnTo>
                <a:lnTo>
                  <a:pt x="170" y="1490"/>
                </a:lnTo>
                <a:lnTo>
                  <a:pt x="149" y="1474"/>
                </a:lnTo>
                <a:lnTo>
                  <a:pt x="142" y="1466"/>
                </a:lnTo>
                <a:lnTo>
                  <a:pt x="131" y="1458"/>
                </a:lnTo>
                <a:lnTo>
                  <a:pt x="123" y="1448"/>
                </a:lnTo>
                <a:lnTo>
                  <a:pt x="94" y="1411"/>
                </a:lnTo>
                <a:lnTo>
                  <a:pt x="73" y="1372"/>
                </a:lnTo>
                <a:lnTo>
                  <a:pt x="55" y="1330"/>
                </a:lnTo>
                <a:lnTo>
                  <a:pt x="47" y="1293"/>
                </a:lnTo>
                <a:lnTo>
                  <a:pt x="39" y="1246"/>
                </a:lnTo>
                <a:lnTo>
                  <a:pt x="34" y="1210"/>
                </a:lnTo>
                <a:lnTo>
                  <a:pt x="32" y="1168"/>
                </a:lnTo>
                <a:lnTo>
                  <a:pt x="26" y="1123"/>
                </a:lnTo>
                <a:lnTo>
                  <a:pt x="5" y="1196"/>
                </a:lnTo>
                <a:lnTo>
                  <a:pt x="0" y="1272"/>
                </a:lnTo>
                <a:lnTo>
                  <a:pt x="11" y="1348"/>
                </a:lnTo>
                <a:lnTo>
                  <a:pt x="26" y="1414"/>
                </a:lnTo>
                <a:lnTo>
                  <a:pt x="47" y="1458"/>
                </a:lnTo>
                <a:lnTo>
                  <a:pt x="73" y="1495"/>
                </a:lnTo>
                <a:lnTo>
                  <a:pt x="108" y="1529"/>
                </a:lnTo>
                <a:lnTo>
                  <a:pt x="144" y="1563"/>
                </a:lnTo>
                <a:lnTo>
                  <a:pt x="183" y="1592"/>
                </a:lnTo>
                <a:lnTo>
                  <a:pt x="228" y="1613"/>
                </a:lnTo>
                <a:lnTo>
                  <a:pt x="275" y="1639"/>
                </a:lnTo>
                <a:lnTo>
                  <a:pt x="317" y="1652"/>
                </a:lnTo>
                <a:lnTo>
                  <a:pt x="356" y="1668"/>
                </a:lnTo>
                <a:lnTo>
                  <a:pt x="393" y="1689"/>
                </a:lnTo>
                <a:lnTo>
                  <a:pt x="427" y="1715"/>
                </a:lnTo>
                <a:lnTo>
                  <a:pt x="456" y="1738"/>
                </a:lnTo>
                <a:lnTo>
                  <a:pt x="482" y="1772"/>
                </a:lnTo>
                <a:lnTo>
                  <a:pt x="503" y="1801"/>
                </a:lnTo>
                <a:lnTo>
                  <a:pt x="524" y="1835"/>
                </a:lnTo>
                <a:lnTo>
                  <a:pt x="537" y="1869"/>
                </a:lnTo>
                <a:lnTo>
                  <a:pt x="553" y="1908"/>
                </a:lnTo>
                <a:lnTo>
                  <a:pt x="571" y="1945"/>
                </a:lnTo>
                <a:lnTo>
                  <a:pt x="587" y="1987"/>
                </a:lnTo>
                <a:lnTo>
                  <a:pt x="605" y="2026"/>
                </a:lnTo>
                <a:lnTo>
                  <a:pt x="626" y="2063"/>
                </a:lnTo>
                <a:lnTo>
                  <a:pt x="642" y="2102"/>
                </a:lnTo>
                <a:lnTo>
                  <a:pt x="663" y="2139"/>
                </a:lnTo>
                <a:lnTo>
                  <a:pt x="681" y="2178"/>
                </a:lnTo>
                <a:lnTo>
                  <a:pt x="697" y="2222"/>
                </a:lnTo>
                <a:lnTo>
                  <a:pt x="705" y="2270"/>
                </a:lnTo>
                <a:lnTo>
                  <a:pt x="705" y="2317"/>
                </a:lnTo>
                <a:lnTo>
                  <a:pt x="702" y="2366"/>
                </a:lnTo>
                <a:lnTo>
                  <a:pt x="692" y="2414"/>
                </a:lnTo>
                <a:lnTo>
                  <a:pt x="676" y="2461"/>
                </a:lnTo>
                <a:lnTo>
                  <a:pt x="660" y="2505"/>
                </a:lnTo>
                <a:lnTo>
                  <a:pt x="637" y="2547"/>
                </a:lnTo>
                <a:lnTo>
                  <a:pt x="629" y="2558"/>
                </a:lnTo>
                <a:lnTo>
                  <a:pt x="626" y="2565"/>
                </a:lnTo>
                <a:lnTo>
                  <a:pt x="613" y="2568"/>
                </a:lnTo>
                <a:lnTo>
                  <a:pt x="605" y="2568"/>
                </a:lnTo>
                <a:lnTo>
                  <a:pt x="592" y="2573"/>
                </a:lnTo>
                <a:lnTo>
                  <a:pt x="579" y="2578"/>
                </a:lnTo>
                <a:lnTo>
                  <a:pt x="571" y="2578"/>
                </a:lnTo>
                <a:lnTo>
                  <a:pt x="558" y="2578"/>
                </a:lnTo>
                <a:lnTo>
                  <a:pt x="516" y="2589"/>
                </a:lnTo>
                <a:lnTo>
                  <a:pt x="474" y="2602"/>
                </a:lnTo>
                <a:lnTo>
                  <a:pt x="432" y="2620"/>
                </a:lnTo>
                <a:lnTo>
                  <a:pt x="390" y="2636"/>
                </a:lnTo>
                <a:lnTo>
                  <a:pt x="351" y="2657"/>
                </a:lnTo>
                <a:lnTo>
                  <a:pt x="314" y="2686"/>
                </a:lnTo>
                <a:lnTo>
                  <a:pt x="1325" y="2686"/>
                </a:lnTo>
                <a:lnTo>
                  <a:pt x="1270" y="2631"/>
                </a:lnTo>
                <a:lnTo>
                  <a:pt x="1231" y="2599"/>
                </a:lnTo>
                <a:lnTo>
                  <a:pt x="1186" y="2578"/>
                </a:lnTo>
                <a:lnTo>
                  <a:pt x="1139" y="2558"/>
                </a:lnTo>
                <a:lnTo>
                  <a:pt x="1090" y="2544"/>
                </a:lnTo>
                <a:lnTo>
                  <a:pt x="1037" y="2531"/>
                </a:lnTo>
                <a:lnTo>
                  <a:pt x="982" y="2526"/>
                </a:lnTo>
                <a:lnTo>
                  <a:pt x="995" y="2489"/>
                </a:lnTo>
                <a:lnTo>
                  <a:pt x="1006" y="2448"/>
                </a:lnTo>
                <a:lnTo>
                  <a:pt x="1008" y="2406"/>
                </a:lnTo>
                <a:lnTo>
                  <a:pt x="1006" y="2361"/>
                </a:lnTo>
                <a:lnTo>
                  <a:pt x="995" y="2319"/>
                </a:lnTo>
                <a:lnTo>
                  <a:pt x="982" y="2277"/>
                </a:lnTo>
                <a:lnTo>
                  <a:pt x="966" y="2236"/>
                </a:lnTo>
                <a:lnTo>
                  <a:pt x="951" y="2202"/>
                </a:lnTo>
                <a:lnTo>
                  <a:pt x="932" y="2165"/>
                </a:lnTo>
                <a:lnTo>
                  <a:pt x="919" y="2126"/>
                </a:lnTo>
                <a:lnTo>
                  <a:pt x="919" y="2089"/>
                </a:lnTo>
                <a:lnTo>
                  <a:pt x="919" y="2047"/>
                </a:lnTo>
                <a:lnTo>
                  <a:pt x="925" y="2008"/>
                </a:lnTo>
                <a:lnTo>
                  <a:pt x="938" y="1971"/>
                </a:lnTo>
                <a:lnTo>
                  <a:pt x="953" y="1932"/>
                </a:lnTo>
                <a:lnTo>
                  <a:pt x="974" y="1901"/>
                </a:lnTo>
                <a:lnTo>
                  <a:pt x="1006" y="1867"/>
                </a:lnTo>
                <a:lnTo>
                  <a:pt x="1035" y="1846"/>
                </a:lnTo>
                <a:lnTo>
                  <a:pt x="1063" y="1825"/>
                </a:lnTo>
                <a:lnTo>
                  <a:pt x="1097" y="1806"/>
                </a:lnTo>
                <a:lnTo>
                  <a:pt x="1134" y="1793"/>
                </a:lnTo>
                <a:lnTo>
                  <a:pt x="1173" y="1785"/>
                </a:lnTo>
                <a:lnTo>
                  <a:pt x="1210" y="1778"/>
                </a:lnTo>
                <a:lnTo>
                  <a:pt x="1249" y="1772"/>
                </a:lnTo>
                <a:lnTo>
                  <a:pt x="1286" y="1770"/>
                </a:lnTo>
                <a:lnTo>
                  <a:pt x="1328" y="1759"/>
                </a:lnTo>
                <a:lnTo>
                  <a:pt x="1367" y="1757"/>
                </a:lnTo>
                <a:lnTo>
                  <a:pt x="1404" y="1751"/>
                </a:lnTo>
                <a:lnTo>
                  <a:pt x="1443" y="1744"/>
                </a:lnTo>
                <a:lnTo>
                  <a:pt x="1480" y="1736"/>
                </a:lnTo>
                <a:lnTo>
                  <a:pt x="1519" y="1723"/>
                </a:lnTo>
                <a:lnTo>
                  <a:pt x="1548" y="1704"/>
                </a:lnTo>
                <a:lnTo>
                  <a:pt x="1587" y="1683"/>
                </a:lnTo>
                <a:lnTo>
                  <a:pt x="1621" y="1660"/>
                </a:lnTo>
                <a:lnTo>
                  <a:pt x="1645" y="1631"/>
                </a:lnTo>
                <a:lnTo>
                  <a:pt x="1671" y="1600"/>
                </a:lnTo>
                <a:lnTo>
                  <a:pt x="1692" y="1566"/>
                </a:lnTo>
                <a:lnTo>
                  <a:pt x="1705" y="1529"/>
                </a:lnTo>
                <a:lnTo>
                  <a:pt x="1718" y="1490"/>
                </a:lnTo>
                <a:lnTo>
                  <a:pt x="1721" y="1453"/>
                </a:lnTo>
                <a:lnTo>
                  <a:pt x="1697" y="1508"/>
                </a:lnTo>
                <a:lnTo>
                  <a:pt x="1666" y="1555"/>
                </a:lnTo>
                <a:lnTo>
                  <a:pt x="1629" y="1592"/>
                </a:lnTo>
                <a:lnTo>
                  <a:pt x="1587" y="1621"/>
                </a:lnTo>
                <a:lnTo>
                  <a:pt x="1540" y="1641"/>
                </a:lnTo>
                <a:lnTo>
                  <a:pt x="1490" y="1662"/>
                </a:lnTo>
                <a:lnTo>
                  <a:pt x="1435" y="1675"/>
                </a:lnTo>
                <a:lnTo>
                  <a:pt x="1380" y="1694"/>
                </a:lnTo>
                <a:lnTo>
                  <a:pt x="1320" y="1702"/>
                </a:lnTo>
                <a:lnTo>
                  <a:pt x="1262" y="1704"/>
                </a:lnTo>
                <a:lnTo>
                  <a:pt x="1207" y="1715"/>
                </a:lnTo>
                <a:lnTo>
                  <a:pt x="1145" y="1723"/>
                </a:lnTo>
                <a:lnTo>
                  <a:pt x="1090" y="1736"/>
                </a:lnTo>
                <a:lnTo>
                  <a:pt x="1035" y="1744"/>
                </a:lnTo>
                <a:lnTo>
                  <a:pt x="980" y="1759"/>
                </a:lnTo>
                <a:lnTo>
                  <a:pt x="930" y="1780"/>
                </a:lnTo>
                <a:lnTo>
                  <a:pt x="909" y="1791"/>
                </a:lnTo>
                <a:lnTo>
                  <a:pt x="885" y="1801"/>
                </a:lnTo>
                <a:lnTo>
                  <a:pt x="870" y="1814"/>
                </a:lnTo>
                <a:lnTo>
                  <a:pt x="854" y="1827"/>
                </a:lnTo>
                <a:lnTo>
                  <a:pt x="836" y="1846"/>
                </a:lnTo>
                <a:lnTo>
                  <a:pt x="815" y="1856"/>
                </a:lnTo>
                <a:lnTo>
                  <a:pt x="801" y="1874"/>
                </a:lnTo>
                <a:lnTo>
                  <a:pt x="788" y="1888"/>
                </a:lnTo>
                <a:lnTo>
                  <a:pt x="773" y="1827"/>
                </a:lnTo>
                <a:lnTo>
                  <a:pt x="752" y="1770"/>
                </a:lnTo>
                <a:lnTo>
                  <a:pt x="739" y="1704"/>
                </a:lnTo>
                <a:lnTo>
                  <a:pt x="736" y="1641"/>
                </a:lnTo>
                <a:lnTo>
                  <a:pt x="731" y="1579"/>
                </a:lnTo>
                <a:lnTo>
                  <a:pt x="736" y="1521"/>
                </a:lnTo>
                <a:lnTo>
                  <a:pt x="752" y="1458"/>
                </a:lnTo>
                <a:lnTo>
                  <a:pt x="778" y="1403"/>
                </a:lnTo>
                <a:lnTo>
                  <a:pt x="815" y="1356"/>
                </a:lnTo>
                <a:lnTo>
                  <a:pt x="854" y="1322"/>
                </a:lnTo>
                <a:lnTo>
                  <a:pt x="904" y="1293"/>
                </a:lnTo>
                <a:lnTo>
                  <a:pt x="953" y="1267"/>
                </a:lnTo>
                <a:lnTo>
                  <a:pt x="1008" y="1246"/>
                </a:lnTo>
                <a:lnTo>
                  <a:pt x="1058" y="1230"/>
                </a:lnTo>
                <a:lnTo>
                  <a:pt x="1118" y="1212"/>
                </a:lnTo>
                <a:lnTo>
                  <a:pt x="1168" y="1191"/>
                </a:lnTo>
                <a:lnTo>
                  <a:pt x="1210" y="1170"/>
                </a:lnTo>
                <a:lnTo>
                  <a:pt x="1249" y="1149"/>
                </a:lnTo>
                <a:lnTo>
                  <a:pt x="1283" y="1121"/>
                </a:lnTo>
                <a:lnTo>
                  <a:pt x="1312" y="1092"/>
                </a:lnTo>
                <a:lnTo>
                  <a:pt x="1341" y="1058"/>
                </a:lnTo>
                <a:lnTo>
                  <a:pt x="1367" y="1024"/>
                </a:lnTo>
                <a:lnTo>
                  <a:pt x="1393" y="990"/>
                </a:lnTo>
                <a:lnTo>
                  <a:pt x="1414" y="961"/>
                </a:lnTo>
                <a:lnTo>
                  <a:pt x="1430" y="940"/>
                </a:lnTo>
                <a:lnTo>
                  <a:pt x="1448" y="927"/>
                </a:lnTo>
                <a:lnTo>
                  <a:pt x="1469" y="909"/>
                </a:lnTo>
                <a:lnTo>
                  <a:pt x="1485" y="898"/>
                </a:lnTo>
                <a:lnTo>
                  <a:pt x="1506" y="888"/>
                </a:lnTo>
                <a:lnTo>
                  <a:pt x="1532" y="872"/>
                </a:lnTo>
                <a:lnTo>
                  <a:pt x="1548" y="864"/>
                </a:lnTo>
                <a:lnTo>
                  <a:pt x="1569" y="851"/>
                </a:lnTo>
                <a:lnTo>
                  <a:pt x="1535" y="854"/>
                </a:lnTo>
                <a:lnTo>
                  <a:pt x="1506" y="864"/>
                </a:lnTo>
                <a:lnTo>
                  <a:pt x="1480" y="877"/>
                </a:lnTo>
                <a:lnTo>
                  <a:pt x="1456" y="893"/>
                </a:lnTo>
                <a:lnTo>
                  <a:pt x="1427" y="914"/>
                </a:lnTo>
                <a:lnTo>
                  <a:pt x="1404" y="935"/>
                </a:lnTo>
                <a:lnTo>
                  <a:pt x="1380" y="950"/>
                </a:lnTo>
                <a:lnTo>
                  <a:pt x="1359" y="977"/>
                </a:lnTo>
                <a:lnTo>
                  <a:pt x="1341" y="998"/>
                </a:lnTo>
                <a:lnTo>
                  <a:pt x="1320" y="1018"/>
                </a:lnTo>
                <a:lnTo>
                  <a:pt x="1296" y="1037"/>
                </a:lnTo>
                <a:lnTo>
                  <a:pt x="1270" y="1052"/>
                </a:lnTo>
                <a:lnTo>
                  <a:pt x="1244" y="1066"/>
                </a:lnTo>
                <a:lnTo>
                  <a:pt x="1221" y="1079"/>
                </a:lnTo>
                <a:lnTo>
                  <a:pt x="1194" y="1092"/>
                </a:lnTo>
                <a:lnTo>
                  <a:pt x="1168" y="1100"/>
                </a:lnTo>
                <a:lnTo>
                  <a:pt x="1139" y="1107"/>
                </a:lnTo>
                <a:lnTo>
                  <a:pt x="1111" y="1115"/>
                </a:lnTo>
                <a:lnTo>
                  <a:pt x="1084" y="1123"/>
                </a:lnTo>
                <a:lnTo>
                  <a:pt x="1050" y="1128"/>
                </a:lnTo>
                <a:lnTo>
                  <a:pt x="1027" y="1136"/>
                </a:lnTo>
                <a:lnTo>
                  <a:pt x="995" y="1144"/>
                </a:lnTo>
                <a:lnTo>
                  <a:pt x="972" y="1149"/>
                </a:lnTo>
                <a:lnTo>
                  <a:pt x="940" y="1157"/>
                </a:lnTo>
                <a:lnTo>
                  <a:pt x="974" y="1102"/>
                </a:lnTo>
                <a:lnTo>
                  <a:pt x="1001" y="1045"/>
                </a:lnTo>
                <a:lnTo>
                  <a:pt x="1021" y="984"/>
                </a:lnTo>
                <a:lnTo>
                  <a:pt x="1035" y="922"/>
                </a:lnTo>
                <a:lnTo>
                  <a:pt x="1048" y="859"/>
                </a:lnTo>
                <a:lnTo>
                  <a:pt x="1048" y="791"/>
                </a:lnTo>
                <a:lnTo>
                  <a:pt x="1048" y="728"/>
                </a:lnTo>
                <a:lnTo>
                  <a:pt x="1037" y="665"/>
                </a:lnTo>
                <a:lnTo>
                  <a:pt x="1021" y="589"/>
                </a:lnTo>
                <a:lnTo>
                  <a:pt x="987" y="519"/>
                </a:lnTo>
                <a:lnTo>
                  <a:pt x="953" y="450"/>
                </a:lnTo>
                <a:lnTo>
                  <a:pt x="919" y="380"/>
                </a:lnTo>
                <a:lnTo>
                  <a:pt x="896" y="306"/>
                </a:lnTo>
                <a:lnTo>
                  <a:pt x="883" y="236"/>
                </a:lnTo>
                <a:lnTo>
                  <a:pt x="891" y="165"/>
                </a:lnTo>
                <a:lnTo>
                  <a:pt x="925" y="89"/>
                </a:lnTo>
                <a:lnTo>
                  <a:pt x="938" y="71"/>
                </a:lnTo>
                <a:lnTo>
                  <a:pt x="953" y="55"/>
                </a:lnTo>
                <a:lnTo>
                  <a:pt x="972" y="42"/>
                </a:lnTo>
                <a:lnTo>
                  <a:pt x="987" y="29"/>
                </a:lnTo>
                <a:lnTo>
                  <a:pt x="1008" y="16"/>
                </a:lnTo>
                <a:lnTo>
                  <a:pt x="1027" y="13"/>
                </a:lnTo>
                <a:lnTo>
                  <a:pt x="1048" y="8"/>
                </a:lnTo>
                <a:lnTo>
                  <a:pt x="1069" y="8"/>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0" name="Google Shape;150;p42"/>
          <p:cNvSpPr/>
          <p:nvPr/>
        </p:nvSpPr>
        <p:spPr>
          <a:xfrm>
            <a:off x="6356522" y="74138"/>
            <a:ext cx="4346628" cy="6783863"/>
          </a:xfrm>
          <a:custGeom>
            <a:rect b="b" l="l" r="r" t="t"/>
            <a:pathLst>
              <a:path extrusionOk="0" h="2686" w="1721">
                <a:moveTo>
                  <a:pt x="1069" y="8"/>
                </a:moveTo>
                <a:lnTo>
                  <a:pt x="1058" y="3"/>
                </a:lnTo>
                <a:lnTo>
                  <a:pt x="1056" y="0"/>
                </a:lnTo>
                <a:lnTo>
                  <a:pt x="1037" y="0"/>
                </a:lnTo>
                <a:lnTo>
                  <a:pt x="1008" y="8"/>
                </a:lnTo>
                <a:lnTo>
                  <a:pt x="982" y="16"/>
                </a:lnTo>
                <a:lnTo>
                  <a:pt x="959" y="34"/>
                </a:lnTo>
                <a:lnTo>
                  <a:pt x="938" y="50"/>
                </a:lnTo>
                <a:lnTo>
                  <a:pt x="917" y="68"/>
                </a:lnTo>
                <a:lnTo>
                  <a:pt x="898" y="89"/>
                </a:lnTo>
                <a:lnTo>
                  <a:pt x="883" y="110"/>
                </a:lnTo>
                <a:lnTo>
                  <a:pt x="864" y="131"/>
                </a:lnTo>
                <a:lnTo>
                  <a:pt x="841" y="186"/>
                </a:lnTo>
                <a:lnTo>
                  <a:pt x="836" y="241"/>
                </a:lnTo>
                <a:lnTo>
                  <a:pt x="836" y="299"/>
                </a:lnTo>
                <a:lnTo>
                  <a:pt x="843" y="354"/>
                </a:lnTo>
                <a:lnTo>
                  <a:pt x="862" y="409"/>
                </a:lnTo>
                <a:lnTo>
                  <a:pt x="883" y="464"/>
                </a:lnTo>
                <a:lnTo>
                  <a:pt x="898" y="513"/>
                </a:lnTo>
                <a:lnTo>
                  <a:pt x="911" y="568"/>
                </a:lnTo>
                <a:lnTo>
                  <a:pt x="925" y="628"/>
                </a:lnTo>
                <a:lnTo>
                  <a:pt x="938" y="691"/>
                </a:lnTo>
                <a:lnTo>
                  <a:pt x="946" y="757"/>
                </a:lnTo>
                <a:lnTo>
                  <a:pt x="946" y="825"/>
                </a:lnTo>
                <a:lnTo>
                  <a:pt x="938" y="888"/>
                </a:lnTo>
                <a:lnTo>
                  <a:pt x="919" y="948"/>
                </a:lnTo>
                <a:lnTo>
                  <a:pt x="885" y="1005"/>
                </a:lnTo>
                <a:lnTo>
                  <a:pt x="836" y="1052"/>
                </a:lnTo>
                <a:lnTo>
                  <a:pt x="836" y="1045"/>
                </a:lnTo>
                <a:lnTo>
                  <a:pt x="828" y="1018"/>
                </a:lnTo>
                <a:lnTo>
                  <a:pt x="820" y="977"/>
                </a:lnTo>
                <a:lnTo>
                  <a:pt x="801" y="940"/>
                </a:lnTo>
                <a:lnTo>
                  <a:pt x="786" y="906"/>
                </a:lnTo>
                <a:lnTo>
                  <a:pt x="765" y="867"/>
                </a:lnTo>
                <a:lnTo>
                  <a:pt x="739" y="825"/>
                </a:lnTo>
                <a:lnTo>
                  <a:pt x="710" y="788"/>
                </a:lnTo>
                <a:lnTo>
                  <a:pt x="668" y="754"/>
                </a:lnTo>
                <a:lnTo>
                  <a:pt x="626" y="720"/>
                </a:lnTo>
                <a:lnTo>
                  <a:pt x="587" y="686"/>
                </a:lnTo>
                <a:lnTo>
                  <a:pt x="553" y="649"/>
                </a:lnTo>
                <a:lnTo>
                  <a:pt x="529" y="608"/>
                </a:lnTo>
                <a:lnTo>
                  <a:pt x="524" y="560"/>
                </a:lnTo>
                <a:lnTo>
                  <a:pt x="524" y="608"/>
                </a:lnTo>
                <a:lnTo>
                  <a:pt x="532" y="652"/>
                </a:lnTo>
                <a:lnTo>
                  <a:pt x="550" y="694"/>
                </a:lnTo>
                <a:lnTo>
                  <a:pt x="574" y="733"/>
                </a:lnTo>
                <a:lnTo>
                  <a:pt x="600" y="757"/>
                </a:lnTo>
                <a:lnTo>
                  <a:pt x="626" y="788"/>
                </a:lnTo>
                <a:lnTo>
                  <a:pt x="642" y="817"/>
                </a:lnTo>
                <a:lnTo>
                  <a:pt x="660" y="843"/>
                </a:lnTo>
                <a:lnTo>
                  <a:pt x="671" y="872"/>
                </a:lnTo>
                <a:lnTo>
                  <a:pt x="689" y="906"/>
                </a:lnTo>
                <a:lnTo>
                  <a:pt x="702" y="935"/>
                </a:lnTo>
                <a:lnTo>
                  <a:pt x="712" y="969"/>
                </a:lnTo>
                <a:lnTo>
                  <a:pt x="723" y="990"/>
                </a:lnTo>
                <a:lnTo>
                  <a:pt x="723" y="1016"/>
                </a:lnTo>
                <a:lnTo>
                  <a:pt x="726" y="1039"/>
                </a:lnTo>
                <a:lnTo>
                  <a:pt x="736" y="1060"/>
                </a:lnTo>
                <a:lnTo>
                  <a:pt x="726" y="1100"/>
                </a:lnTo>
                <a:lnTo>
                  <a:pt x="723" y="1141"/>
                </a:lnTo>
                <a:lnTo>
                  <a:pt x="710" y="1178"/>
                </a:lnTo>
                <a:lnTo>
                  <a:pt x="689" y="1217"/>
                </a:lnTo>
                <a:lnTo>
                  <a:pt x="650" y="1265"/>
                </a:lnTo>
                <a:lnTo>
                  <a:pt x="616" y="1309"/>
                </a:lnTo>
                <a:lnTo>
                  <a:pt x="587" y="1364"/>
                </a:lnTo>
                <a:lnTo>
                  <a:pt x="566" y="1419"/>
                </a:lnTo>
                <a:lnTo>
                  <a:pt x="550" y="1474"/>
                </a:lnTo>
                <a:lnTo>
                  <a:pt x="537" y="1534"/>
                </a:lnTo>
                <a:lnTo>
                  <a:pt x="529" y="1592"/>
                </a:lnTo>
                <a:lnTo>
                  <a:pt x="529" y="1652"/>
                </a:lnTo>
                <a:lnTo>
                  <a:pt x="524" y="1660"/>
                </a:lnTo>
                <a:lnTo>
                  <a:pt x="456" y="1621"/>
                </a:lnTo>
                <a:lnTo>
                  <a:pt x="419" y="1605"/>
                </a:lnTo>
                <a:lnTo>
                  <a:pt x="380" y="1592"/>
                </a:lnTo>
                <a:lnTo>
                  <a:pt x="343" y="1584"/>
                </a:lnTo>
                <a:lnTo>
                  <a:pt x="304" y="1566"/>
                </a:lnTo>
                <a:lnTo>
                  <a:pt x="267" y="1555"/>
                </a:lnTo>
                <a:lnTo>
                  <a:pt x="228" y="1537"/>
                </a:lnTo>
                <a:lnTo>
                  <a:pt x="199" y="1516"/>
                </a:lnTo>
                <a:lnTo>
                  <a:pt x="170" y="1490"/>
                </a:lnTo>
                <a:lnTo>
                  <a:pt x="149" y="1474"/>
                </a:lnTo>
                <a:lnTo>
                  <a:pt x="142" y="1466"/>
                </a:lnTo>
                <a:lnTo>
                  <a:pt x="131" y="1458"/>
                </a:lnTo>
                <a:lnTo>
                  <a:pt x="123" y="1448"/>
                </a:lnTo>
                <a:lnTo>
                  <a:pt x="94" y="1411"/>
                </a:lnTo>
                <a:lnTo>
                  <a:pt x="73" y="1372"/>
                </a:lnTo>
                <a:lnTo>
                  <a:pt x="55" y="1330"/>
                </a:lnTo>
                <a:lnTo>
                  <a:pt x="47" y="1293"/>
                </a:lnTo>
                <a:lnTo>
                  <a:pt x="39" y="1246"/>
                </a:lnTo>
                <a:lnTo>
                  <a:pt x="34" y="1210"/>
                </a:lnTo>
                <a:lnTo>
                  <a:pt x="32" y="1168"/>
                </a:lnTo>
                <a:lnTo>
                  <a:pt x="26" y="1123"/>
                </a:lnTo>
                <a:lnTo>
                  <a:pt x="5" y="1196"/>
                </a:lnTo>
                <a:lnTo>
                  <a:pt x="0" y="1272"/>
                </a:lnTo>
                <a:lnTo>
                  <a:pt x="11" y="1348"/>
                </a:lnTo>
                <a:lnTo>
                  <a:pt x="26" y="1414"/>
                </a:lnTo>
                <a:lnTo>
                  <a:pt x="47" y="1458"/>
                </a:lnTo>
                <a:lnTo>
                  <a:pt x="73" y="1495"/>
                </a:lnTo>
                <a:lnTo>
                  <a:pt x="108" y="1529"/>
                </a:lnTo>
                <a:lnTo>
                  <a:pt x="144" y="1563"/>
                </a:lnTo>
                <a:lnTo>
                  <a:pt x="183" y="1592"/>
                </a:lnTo>
                <a:lnTo>
                  <a:pt x="228" y="1613"/>
                </a:lnTo>
                <a:lnTo>
                  <a:pt x="275" y="1639"/>
                </a:lnTo>
                <a:lnTo>
                  <a:pt x="317" y="1652"/>
                </a:lnTo>
                <a:lnTo>
                  <a:pt x="356" y="1668"/>
                </a:lnTo>
                <a:lnTo>
                  <a:pt x="393" y="1689"/>
                </a:lnTo>
                <a:lnTo>
                  <a:pt x="427" y="1715"/>
                </a:lnTo>
                <a:lnTo>
                  <a:pt x="456" y="1738"/>
                </a:lnTo>
                <a:lnTo>
                  <a:pt x="482" y="1772"/>
                </a:lnTo>
                <a:lnTo>
                  <a:pt x="503" y="1801"/>
                </a:lnTo>
                <a:lnTo>
                  <a:pt x="524" y="1835"/>
                </a:lnTo>
                <a:lnTo>
                  <a:pt x="537" y="1869"/>
                </a:lnTo>
                <a:lnTo>
                  <a:pt x="553" y="1908"/>
                </a:lnTo>
                <a:lnTo>
                  <a:pt x="571" y="1945"/>
                </a:lnTo>
                <a:lnTo>
                  <a:pt x="587" y="1987"/>
                </a:lnTo>
                <a:lnTo>
                  <a:pt x="605" y="2026"/>
                </a:lnTo>
                <a:lnTo>
                  <a:pt x="626" y="2063"/>
                </a:lnTo>
                <a:lnTo>
                  <a:pt x="642" y="2102"/>
                </a:lnTo>
                <a:lnTo>
                  <a:pt x="663" y="2139"/>
                </a:lnTo>
                <a:lnTo>
                  <a:pt x="681" y="2178"/>
                </a:lnTo>
                <a:lnTo>
                  <a:pt x="697" y="2222"/>
                </a:lnTo>
                <a:lnTo>
                  <a:pt x="705" y="2270"/>
                </a:lnTo>
                <a:lnTo>
                  <a:pt x="705" y="2317"/>
                </a:lnTo>
                <a:lnTo>
                  <a:pt x="702" y="2366"/>
                </a:lnTo>
                <a:lnTo>
                  <a:pt x="692" y="2414"/>
                </a:lnTo>
                <a:lnTo>
                  <a:pt x="676" y="2461"/>
                </a:lnTo>
                <a:lnTo>
                  <a:pt x="660" y="2505"/>
                </a:lnTo>
                <a:lnTo>
                  <a:pt x="637" y="2547"/>
                </a:lnTo>
                <a:lnTo>
                  <a:pt x="629" y="2558"/>
                </a:lnTo>
                <a:lnTo>
                  <a:pt x="626" y="2565"/>
                </a:lnTo>
                <a:lnTo>
                  <a:pt x="613" y="2568"/>
                </a:lnTo>
                <a:lnTo>
                  <a:pt x="605" y="2568"/>
                </a:lnTo>
                <a:lnTo>
                  <a:pt x="592" y="2573"/>
                </a:lnTo>
                <a:lnTo>
                  <a:pt x="579" y="2578"/>
                </a:lnTo>
                <a:lnTo>
                  <a:pt x="571" y="2578"/>
                </a:lnTo>
                <a:lnTo>
                  <a:pt x="558" y="2578"/>
                </a:lnTo>
                <a:lnTo>
                  <a:pt x="516" y="2589"/>
                </a:lnTo>
                <a:lnTo>
                  <a:pt x="474" y="2602"/>
                </a:lnTo>
                <a:lnTo>
                  <a:pt x="432" y="2620"/>
                </a:lnTo>
                <a:lnTo>
                  <a:pt x="390" y="2636"/>
                </a:lnTo>
                <a:lnTo>
                  <a:pt x="351" y="2657"/>
                </a:lnTo>
                <a:lnTo>
                  <a:pt x="314" y="2686"/>
                </a:lnTo>
                <a:lnTo>
                  <a:pt x="1325" y="2686"/>
                </a:lnTo>
                <a:lnTo>
                  <a:pt x="1270" y="2631"/>
                </a:lnTo>
                <a:lnTo>
                  <a:pt x="1231" y="2599"/>
                </a:lnTo>
                <a:lnTo>
                  <a:pt x="1186" y="2578"/>
                </a:lnTo>
                <a:lnTo>
                  <a:pt x="1139" y="2558"/>
                </a:lnTo>
                <a:lnTo>
                  <a:pt x="1090" y="2544"/>
                </a:lnTo>
                <a:lnTo>
                  <a:pt x="1037" y="2531"/>
                </a:lnTo>
                <a:lnTo>
                  <a:pt x="982" y="2526"/>
                </a:lnTo>
                <a:lnTo>
                  <a:pt x="995" y="2489"/>
                </a:lnTo>
                <a:lnTo>
                  <a:pt x="1006" y="2448"/>
                </a:lnTo>
                <a:lnTo>
                  <a:pt x="1008" y="2406"/>
                </a:lnTo>
                <a:lnTo>
                  <a:pt x="1006" y="2361"/>
                </a:lnTo>
                <a:lnTo>
                  <a:pt x="995" y="2319"/>
                </a:lnTo>
                <a:lnTo>
                  <a:pt x="982" y="2277"/>
                </a:lnTo>
                <a:lnTo>
                  <a:pt x="966" y="2236"/>
                </a:lnTo>
                <a:lnTo>
                  <a:pt x="951" y="2202"/>
                </a:lnTo>
                <a:lnTo>
                  <a:pt x="932" y="2165"/>
                </a:lnTo>
                <a:lnTo>
                  <a:pt x="919" y="2126"/>
                </a:lnTo>
                <a:lnTo>
                  <a:pt x="919" y="2089"/>
                </a:lnTo>
                <a:lnTo>
                  <a:pt x="919" y="2047"/>
                </a:lnTo>
                <a:lnTo>
                  <a:pt x="925" y="2008"/>
                </a:lnTo>
                <a:lnTo>
                  <a:pt x="938" y="1971"/>
                </a:lnTo>
                <a:lnTo>
                  <a:pt x="953" y="1932"/>
                </a:lnTo>
                <a:lnTo>
                  <a:pt x="974" y="1901"/>
                </a:lnTo>
                <a:lnTo>
                  <a:pt x="1006" y="1867"/>
                </a:lnTo>
                <a:lnTo>
                  <a:pt x="1035" y="1846"/>
                </a:lnTo>
                <a:lnTo>
                  <a:pt x="1063" y="1825"/>
                </a:lnTo>
                <a:lnTo>
                  <a:pt x="1097" y="1806"/>
                </a:lnTo>
                <a:lnTo>
                  <a:pt x="1134" y="1793"/>
                </a:lnTo>
                <a:lnTo>
                  <a:pt x="1173" y="1785"/>
                </a:lnTo>
                <a:lnTo>
                  <a:pt x="1210" y="1778"/>
                </a:lnTo>
                <a:lnTo>
                  <a:pt x="1249" y="1772"/>
                </a:lnTo>
                <a:lnTo>
                  <a:pt x="1286" y="1770"/>
                </a:lnTo>
                <a:lnTo>
                  <a:pt x="1328" y="1759"/>
                </a:lnTo>
                <a:lnTo>
                  <a:pt x="1367" y="1757"/>
                </a:lnTo>
                <a:lnTo>
                  <a:pt x="1404" y="1751"/>
                </a:lnTo>
                <a:lnTo>
                  <a:pt x="1443" y="1744"/>
                </a:lnTo>
                <a:lnTo>
                  <a:pt x="1480" y="1736"/>
                </a:lnTo>
                <a:lnTo>
                  <a:pt x="1519" y="1723"/>
                </a:lnTo>
                <a:lnTo>
                  <a:pt x="1548" y="1704"/>
                </a:lnTo>
                <a:lnTo>
                  <a:pt x="1587" y="1683"/>
                </a:lnTo>
                <a:lnTo>
                  <a:pt x="1621" y="1660"/>
                </a:lnTo>
                <a:lnTo>
                  <a:pt x="1645" y="1631"/>
                </a:lnTo>
                <a:lnTo>
                  <a:pt x="1671" y="1600"/>
                </a:lnTo>
                <a:lnTo>
                  <a:pt x="1692" y="1566"/>
                </a:lnTo>
                <a:lnTo>
                  <a:pt x="1705" y="1529"/>
                </a:lnTo>
                <a:lnTo>
                  <a:pt x="1718" y="1490"/>
                </a:lnTo>
                <a:lnTo>
                  <a:pt x="1721" y="1453"/>
                </a:lnTo>
                <a:lnTo>
                  <a:pt x="1697" y="1508"/>
                </a:lnTo>
                <a:lnTo>
                  <a:pt x="1666" y="1555"/>
                </a:lnTo>
                <a:lnTo>
                  <a:pt x="1629" y="1592"/>
                </a:lnTo>
                <a:lnTo>
                  <a:pt x="1587" y="1621"/>
                </a:lnTo>
                <a:lnTo>
                  <a:pt x="1540" y="1641"/>
                </a:lnTo>
                <a:lnTo>
                  <a:pt x="1490" y="1662"/>
                </a:lnTo>
                <a:lnTo>
                  <a:pt x="1435" y="1675"/>
                </a:lnTo>
                <a:lnTo>
                  <a:pt x="1380" y="1694"/>
                </a:lnTo>
                <a:lnTo>
                  <a:pt x="1320" y="1702"/>
                </a:lnTo>
                <a:lnTo>
                  <a:pt x="1262" y="1704"/>
                </a:lnTo>
                <a:lnTo>
                  <a:pt x="1207" y="1715"/>
                </a:lnTo>
                <a:lnTo>
                  <a:pt x="1145" y="1723"/>
                </a:lnTo>
                <a:lnTo>
                  <a:pt x="1090" y="1736"/>
                </a:lnTo>
                <a:lnTo>
                  <a:pt x="1035" y="1744"/>
                </a:lnTo>
                <a:lnTo>
                  <a:pt x="980" y="1759"/>
                </a:lnTo>
                <a:lnTo>
                  <a:pt x="930" y="1780"/>
                </a:lnTo>
                <a:lnTo>
                  <a:pt x="909" y="1791"/>
                </a:lnTo>
                <a:lnTo>
                  <a:pt x="885" y="1801"/>
                </a:lnTo>
                <a:lnTo>
                  <a:pt x="870" y="1814"/>
                </a:lnTo>
                <a:lnTo>
                  <a:pt x="854" y="1827"/>
                </a:lnTo>
                <a:lnTo>
                  <a:pt x="836" y="1846"/>
                </a:lnTo>
                <a:lnTo>
                  <a:pt x="815" y="1856"/>
                </a:lnTo>
                <a:lnTo>
                  <a:pt x="801" y="1874"/>
                </a:lnTo>
                <a:lnTo>
                  <a:pt x="788" y="1888"/>
                </a:lnTo>
                <a:lnTo>
                  <a:pt x="773" y="1827"/>
                </a:lnTo>
                <a:lnTo>
                  <a:pt x="752" y="1770"/>
                </a:lnTo>
                <a:lnTo>
                  <a:pt x="739" y="1704"/>
                </a:lnTo>
                <a:lnTo>
                  <a:pt x="736" y="1641"/>
                </a:lnTo>
                <a:lnTo>
                  <a:pt x="731" y="1579"/>
                </a:lnTo>
                <a:lnTo>
                  <a:pt x="736" y="1521"/>
                </a:lnTo>
                <a:lnTo>
                  <a:pt x="752" y="1458"/>
                </a:lnTo>
                <a:lnTo>
                  <a:pt x="778" y="1403"/>
                </a:lnTo>
                <a:lnTo>
                  <a:pt x="815" y="1356"/>
                </a:lnTo>
                <a:lnTo>
                  <a:pt x="854" y="1322"/>
                </a:lnTo>
                <a:lnTo>
                  <a:pt x="904" y="1293"/>
                </a:lnTo>
                <a:lnTo>
                  <a:pt x="953" y="1267"/>
                </a:lnTo>
                <a:lnTo>
                  <a:pt x="1008" y="1246"/>
                </a:lnTo>
                <a:lnTo>
                  <a:pt x="1058" y="1230"/>
                </a:lnTo>
                <a:lnTo>
                  <a:pt x="1118" y="1212"/>
                </a:lnTo>
                <a:lnTo>
                  <a:pt x="1168" y="1191"/>
                </a:lnTo>
                <a:lnTo>
                  <a:pt x="1210" y="1170"/>
                </a:lnTo>
                <a:lnTo>
                  <a:pt x="1249" y="1149"/>
                </a:lnTo>
                <a:lnTo>
                  <a:pt x="1283" y="1121"/>
                </a:lnTo>
                <a:lnTo>
                  <a:pt x="1312" y="1092"/>
                </a:lnTo>
                <a:lnTo>
                  <a:pt x="1341" y="1058"/>
                </a:lnTo>
                <a:lnTo>
                  <a:pt x="1367" y="1024"/>
                </a:lnTo>
                <a:lnTo>
                  <a:pt x="1393" y="990"/>
                </a:lnTo>
                <a:lnTo>
                  <a:pt x="1414" y="961"/>
                </a:lnTo>
                <a:lnTo>
                  <a:pt x="1430" y="940"/>
                </a:lnTo>
                <a:lnTo>
                  <a:pt x="1448" y="927"/>
                </a:lnTo>
                <a:lnTo>
                  <a:pt x="1469" y="909"/>
                </a:lnTo>
                <a:lnTo>
                  <a:pt x="1485" y="898"/>
                </a:lnTo>
                <a:lnTo>
                  <a:pt x="1506" y="888"/>
                </a:lnTo>
                <a:lnTo>
                  <a:pt x="1532" y="872"/>
                </a:lnTo>
                <a:lnTo>
                  <a:pt x="1548" y="864"/>
                </a:lnTo>
                <a:lnTo>
                  <a:pt x="1569" y="851"/>
                </a:lnTo>
                <a:lnTo>
                  <a:pt x="1535" y="854"/>
                </a:lnTo>
                <a:lnTo>
                  <a:pt x="1506" y="864"/>
                </a:lnTo>
                <a:lnTo>
                  <a:pt x="1480" y="877"/>
                </a:lnTo>
                <a:lnTo>
                  <a:pt x="1456" y="893"/>
                </a:lnTo>
                <a:lnTo>
                  <a:pt x="1427" y="914"/>
                </a:lnTo>
                <a:lnTo>
                  <a:pt x="1404" y="935"/>
                </a:lnTo>
                <a:lnTo>
                  <a:pt x="1380" y="950"/>
                </a:lnTo>
                <a:lnTo>
                  <a:pt x="1359" y="977"/>
                </a:lnTo>
                <a:lnTo>
                  <a:pt x="1341" y="998"/>
                </a:lnTo>
                <a:lnTo>
                  <a:pt x="1320" y="1018"/>
                </a:lnTo>
                <a:lnTo>
                  <a:pt x="1296" y="1037"/>
                </a:lnTo>
                <a:lnTo>
                  <a:pt x="1270" y="1052"/>
                </a:lnTo>
                <a:lnTo>
                  <a:pt x="1244" y="1066"/>
                </a:lnTo>
                <a:lnTo>
                  <a:pt x="1221" y="1079"/>
                </a:lnTo>
                <a:lnTo>
                  <a:pt x="1194" y="1092"/>
                </a:lnTo>
                <a:lnTo>
                  <a:pt x="1168" y="1100"/>
                </a:lnTo>
                <a:lnTo>
                  <a:pt x="1139" y="1107"/>
                </a:lnTo>
                <a:lnTo>
                  <a:pt x="1111" y="1115"/>
                </a:lnTo>
                <a:lnTo>
                  <a:pt x="1084" y="1123"/>
                </a:lnTo>
                <a:lnTo>
                  <a:pt x="1050" y="1128"/>
                </a:lnTo>
                <a:lnTo>
                  <a:pt x="1027" y="1136"/>
                </a:lnTo>
                <a:lnTo>
                  <a:pt x="995" y="1144"/>
                </a:lnTo>
                <a:lnTo>
                  <a:pt x="972" y="1149"/>
                </a:lnTo>
                <a:lnTo>
                  <a:pt x="940" y="1157"/>
                </a:lnTo>
                <a:lnTo>
                  <a:pt x="974" y="1102"/>
                </a:lnTo>
                <a:lnTo>
                  <a:pt x="1001" y="1045"/>
                </a:lnTo>
                <a:lnTo>
                  <a:pt x="1021" y="984"/>
                </a:lnTo>
                <a:lnTo>
                  <a:pt x="1035" y="922"/>
                </a:lnTo>
                <a:lnTo>
                  <a:pt x="1048" y="859"/>
                </a:lnTo>
                <a:lnTo>
                  <a:pt x="1048" y="791"/>
                </a:lnTo>
                <a:lnTo>
                  <a:pt x="1048" y="728"/>
                </a:lnTo>
                <a:lnTo>
                  <a:pt x="1037" y="665"/>
                </a:lnTo>
                <a:lnTo>
                  <a:pt x="1021" y="589"/>
                </a:lnTo>
                <a:lnTo>
                  <a:pt x="987" y="519"/>
                </a:lnTo>
                <a:lnTo>
                  <a:pt x="953" y="450"/>
                </a:lnTo>
                <a:lnTo>
                  <a:pt x="919" y="380"/>
                </a:lnTo>
                <a:lnTo>
                  <a:pt x="896" y="306"/>
                </a:lnTo>
                <a:lnTo>
                  <a:pt x="883" y="236"/>
                </a:lnTo>
                <a:lnTo>
                  <a:pt x="891" y="165"/>
                </a:lnTo>
                <a:lnTo>
                  <a:pt x="925" y="89"/>
                </a:lnTo>
                <a:lnTo>
                  <a:pt x="938" y="71"/>
                </a:lnTo>
                <a:lnTo>
                  <a:pt x="953" y="55"/>
                </a:lnTo>
                <a:lnTo>
                  <a:pt x="972" y="42"/>
                </a:lnTo>
                <a:lnTo>
                  <a:pt x="987" y="29"/>
                </a:lnTo>
                <a:lnTo>
                  <a:pt x="1008" y="16"/>
                </a:lnTo>
                <a:lnTo>
                  <a:pt x="1027" y="13"/>
                </a:lnTo>
                <a:lnTo>
                  <a:pt x="1048" y="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1" name="Google Shape;151;p42"/>
          <p:cNvSpPr/>
          <p:nvPr/>
        </p:nvSpPr>
        <p:spPr>
          <a:xfrm>
            <a:off x="5788253" y="3061967"/>
            <a:ext cx="436936" cy="457140"/>
          </a:xfrm>
          <a:custGeom>
            <a:rect b="b" l="l" r="r" t="t"/>
            <a:pathLst>
              <a:path extrusionOk="0" h="181" w="173">
                <a:moveTo>
                  <a:pt x="173" y="181"/>
                </a:moveTo>
                <a:lnTo>
                  <a:pt x="162" y="152"/>
                </a:lnTo>
                <a:lnTo>
                  <a:pt x="147" y="126"/>
                </a:lnTo>
                <a:lnTo>
                  <a:pt x="128" y="102"/>
                </a:lnTo>
                <a:lnTo>
                  <a:pt x="105" y="76"/>
                </a:lnTo>
                <a:lnTo>
                  <a:pt x="84" y="55"/>
                </a:lnTo>
                <a:lnTo>
                  <a:pt x="58" y="34"/>
                </a:lnTo>
                <a:lnTo>
                  <a:pt x="29" y="16"/>
                </a:lnTo>
                <a:lnTo>
                  <a:pt x="0" y="0"/>
                </a:lnTo>
                <a:lnTo>
                  <a:pt x="0" y="34"/>
                </a:lnTo>
                <a:lnTo>
                  <a:pt x="0" y="63"/>
                </a:lnTo>
                <a:lnTo>
                  <a:pt x="3" y="92"/>
                </a:lnTo>
                <a:lnTo>
                  <a:pt x="21" y="123"/>
                </a:lnTo>
                <a:lnTo>
                  <a:pt x="31" y="134"/>
                </a:lnTo>
                <a:lnTo>
                  <a:pt x="50" y="147"/>
                </a:lnTo>
                <a:lnTo>
                  <a:pt x="65" y="160"/>
                </a:lnTo>
                <a:lnTo>
                  <a:pt x="86" y="168"/>
                </a:lnTo>
                <a:lnTo>
                  <a:pt x="105" y="173"/>
                </a:lnTo>
                <a:lnTo>
                  <a:pt x="126" y="178"/>
                </a:lnTo>
                <a:lnTo>
                  <a:pt x="149" y="181"/>
                </a:lnTo>
                <a:lnTo>
                  <a:pt x="173" y="181"/>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2" name="Google Shape;152;p42"/>
          <p:cNvSpPr/>
          <p:nvPr/>
        </p:nvSpPr>
        <p:spPr>
          <a:xfrm>
            <a:off x="5788253" y="3061967"/>
            <a:ext cx="436936" cy="457140"/>
          </a:xfrm>
          <a:custGeom>
            <a:rect b="b" l="l" r="r" t="t"/>
            <a:pathLst>
              <a:path extrusionOk="0" h="181" w="173">
                <a:moveTo>
                  <a:pt x="173" y="181"/>
                </a:moveTo>
                <a:lnTo>
                  <a:pt x="162" y="152"/>
                </a:lnTo>
                <a:lnTo>
                  <a:pt x="147" y="126"/>
                </a:lnTo>
                <a:lnTo>
                  <a:pt x="128" y="102"/>
                </a:lnTo>
                <a:lnTo>
                  <a:pt x="105" y="76"/>
                </a:lnTo>
                <a:lnTo>
                  <a:pt x="84" y="55"/>
                </a:lnTo>
                <a:lnTo>
                  <a:pt x="58" y="34"/>
                </a:lnTo>
                <a:lnTo>
                  <a:pt x="29" y="16"/>
                </a:lnTo>
                <a:lnTo>
                  <a:pt x="0" y="0"/>
                </a:lnTo>
                <a:lnTo>
                  <a:pt x="0" y="34"/>
                </a:lnTo>
                <a:lnTo>
                  <a:pt x="0" y="63"/>
                </a:lnTo>
                <a:lnTo>
                  <a:pt x="3" y="92"/>
                </a:lnTo>
                <a:lnTo>
                  <a:pt x="21" y="123"/>
                </a:lnTo>
                <a:lnTo>
                  <a:pt x="31" y="134"/>
                </a:lnTo>
                <a:lnTo>
                  <a:pt x="50" y="147"/>
                </a:lnTo>
                <a:lnTo>
                  <a:pt x="65" y="160"/>
                </a:lnTo>
                <a:lnTo>
                  <a:pt x="86" y="168"/>
                </a:lnTo>
                <a:lnTo>
                  <a:pt x="105" y="173"/>
                </a:lnTo>
                <a:lnTo>
                  <a:pt x="126" y="178"/>
                </a:lnTo>
                <a:lnTo>
                  <a:pt x="149" y="181"/>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 name="Google Shape;153;p42"/>
          <p:cNvSpPr/>
          <p:nvPr/>
        </p:nvSpPr>
        <p:spPr>
          <a:xfrm>
            <a:off x="6977830" y="3115006"/>
            <a:ext cx="351064" cy="800627"/>
          </a:xfrm>
          <a:custGeom>
            <a:rect b="b" l="l" r="r" t="t"/>
            <a:pathLst>
              <a:path extrusionOk="0" h="317" w="139">
                <a:moveTo>
                  <a:pt x="121" y="220"/>
                </a:moveTo>
                <a:lnTo>
                  <a:pt x="139" y="189"/>
                </a:lnTo>
                <a:lnTo>
                  <a:pt x="139" y="131"/>
                </a:lnTo>
                <a:lnTo>
                  <a:pt x="126" y="105"/>
                </a:lnTo>
                <a:lnTo>
                  <a:pt x="113" y="76"/>
                </a:lnTo>
                <a:lnTo>
                  <a:pt x="100" y="50"/>
                </a:lnTo>
                <a:lnTo>
                  <a:pt x="92" y="26"/>
                </a:lnTo>
                <a:lnTo>
                  <a:pt x="84" y="0"/>
                </a:lnTo>
                <a:lnTo>
                  <a:pt x="76" y="13"/>
                </a:lnTo>
                <a:lnTo>
                  <a:pt x="68" y="29"/>
                </a:lnTo>
                <a:lnTo>
                  <a:pt x="55" y="42"/>
                </a:lnTo>
                <a:lnTo>
                  <a:pt x="42" y="55"/>
                </a:lnTo>
                <a:lnTo>
                  <a:pt x="29" y="68"/>
                </a:lnTo>
                <a:lnTo>
                  <a:pt x="21" y="81"/>
                </a:lnTo>
                <a:lnTo>
                  <a:pt x="13" y="92"/>
                </a:lnTo>
                <a:lnTo>
                  <a:pt x="3" y="110"/>
                </a:lnTo>
                <a:lnTo>
                  <a:pt x="0" y="139"/>
                </a:lnTo>
                <a:lnTo>
                  <a:pt x="0" y="168"/>
                </a:lnTo>
                <a:lnTo>
                  <a:pt x="0" y="199"/>
                </a:lnTo>
                <a:lnTo>
                  <a:pt x="13" y="223"/>
                </a:lnTo>
                <a:lnTo>
                  <a:pt x="24" y="254"/>
                </a:lnTo>
                <a:lnTo>
                  <a:pt x="42" y="275"/>
                </a:lnTo>
                <a:lnTo>
                  <a:pt x="63" y="299"/>
                </a:lnTo>
                <a:lnTo>
                  <a:pt x="89" y="317"/>
                </a:lnTo>
                <a:lnTo>
                  <a:pt x="79" y="291"/>
                </a:lnTo>
                <a:lnTo>
                  <a:pt x="89" y="265"/>
                </a:lnTo>
                <a:lnTo>
                  <a:pt x="105" y="241"/>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4" name="Google Shape;154;p42"/>
          <p:cNvSpPr/>
          <p:nvPr/>
        </p:nvSpPr>
        <p:spPr>
          <a:xfrm>
            <a:off x="7884535" y="1091970"/>
            <a:ext cx="285397" cy="649089"/>
          </a:xfrm>
          <a:custGeom>
            <a:rect b="b" l="l" r="r" t="t"/>
            <a:pathLst>
              <a:path extrusionOk="0" h="257" w="113">
                <a:moveTo>
                  <a:pt x="100" y="178"/>
                </a:moveTo>
                <a:lnTo>
                  <a:pt x="113" y="131"/>
                </a:lnTo>
                <a:lnTo>
                  <a:pt x="105" y="84"/>
                </a:lnTo>
                <a:lnTo>
                  <a:pt x="87" y="42"/>
                </a:lnTo>
                <a:lnTo>
                  <a:pt x="71" y="0"/>
                </a:lnTo>
                <a:lnTo>
                  <a:pt x="58" y="27"/>
                </a:lnTo>
                <a:lnTo>
                  <a:pt x="37" y="42"/>
                </a:lnTo>
                <a:lnTo>
                  <a:pt x="16" y="63"/>
                </a:lnTo>
                <a:lnTo>
                  <a:pt x="3" y="89"/>
                </a:lnTo>
                <a:lnTo>
                  <a:pt x="0" y="110"/>
                </a:lnTo>
                <a:lnTo>
                  <a:pt x="0" y="136"/>
                </a:lnTo>
                <a:lnTo>
                  <a:pt x="3" y="157"/>
                </a:lnTo>
                <a:lnTo>
                  <a:pt x="8" y="181"/>
                </a:lnTo>
                <a:lnTo>
                  <a:pt x="21" y="205"/>
                </a:lnTo>
                <a:lnTo>
                  <a:pt x="37" y="225"/>
                </a:lnTo>
                <a:lnTo>
                  <a:pt x="50" y="241"/>
                </a:lnTo>
                <a:lnTo>
                  <a:pt x="71" y="257"/>
                </a:lnTo>
                <a:lnTo>
                  <a:pt x="66" y="233"/>
                </a:lnTo>
                <a:lnTo>
                  <a:pt x="76" y="212"/>
                </a:lnTo>
                <a:lnTo>
                  <a:pt x="87" y="194"/>
                </a:lnTo>
                <a:lnTo>
                  <a:pt x="100" y="178"/>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5" name="Google Shape;155;p42"/>
          <p:cNvSpPr/>
          <p:nvPr/>
        </p:nvSpPr>
        <p:spPr>
          <a:xfrm>
            <a:off x="7884535" y="1091970"/>
            <a:ext cx="285397" cy="649089"/>
          </a:xfrm>
          <a:custGeom>
            <a:rect b="b" l="l" r="r" t="t"/>
            <a:pathLst>
              <a:path extrusionOk="0" h="257" w="113">
                <a:moveTo>
                  <a:pt x="100" y="178"/>
                </a:moveTo>
                <a:lnTo>
                  <a:pt x="113" y="131"/>
                </a:lnTo>
                <a:lnTo>
                  <a:pt x="105" y="84"/>
                </a:lnTo>
                <a:lnTo>
                  <a:pt x="87" y="42"/>
                </a:lnTo>
                <a:lnTo>
                  <a:pt x="71" y="0"/>
                </a:lnTo>
                <a:lnTo>
                  <a:pt x="58" y="27"/>
                </a:lnTo>
                <a:lnTo>
                  <a:pt x="37" y="42"/>
                </a:lnTo>
                <a:lnTo>
                  <a:pt x="16" y="63"/>
                </a:lnTo>
                <a:lnTo>
                  <a:pt x="3" y="89"/>
                </a:lnTo>
                <a:lnTo>
                  <a:pt x="0" y="110"/>
                </a:lnTo>
                <a:lnTo>
                  <a:pt x="0" y="136"/>
                </a:lnTo>
                <a:lnTo>
                  <a:pt x="3" y="157"/>
                </a:lnTo>
                <a:lnTo>
                  <a:pt x="8" y="181"/>
                </a:lnTo>
                <a:lnTo>
                  <a:pt x="21" y="205"/>
                </a:lnTo>
                <a:lnTo>
                  <a:pt x="37" y="225"/>
                </a:lnTo>
                <a:lnTo>
                  <a:pt x="50" y="241"/>
                </a:lnTo>
                <a:lnTo>
                  <a:pt x="71" y="257"/>
                </a:lnTo>
                <a:lnTo>
                  <a:pt x="66" y="233"/>
                </a:lnTo>
                <a:lnTo>
                  <a:pt x="76" y="212"/>
                </a:lnTo>
                <a:lnTo>
                  <a:pt x="87" y="194"/>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42"/>
          <p:cNvSpPr/>
          <p:nvPr/>
        </p:nvSpPr>
        <p:spPr>
          <a:xfrm>
            <a:off x="5846343" y="4339940"/>
            <a:ext cx="1111282" cy="348538"/>
          </a:xfrm>
          <a:custGeom>
            <a:rect b="b" l="l" r="r" t="t"/>
            <a:pathLst>
              <a:path extrusionOk="0" h="138" w="440">
                <a:moveTo>
                  <a:pt x="440" y="5"/>
                </a:moveTo>
                <a:lnTo>
                  <a:pt x="414" y="5"/>
                </a:lnTo>
                <a:lnTo>
                  <a:pt x="393" y="7"/>
                </a:lnTo>
                <a:lnTo>
                  <a:pt x="367" y="7"/>
                </a:lnTo>
                <a:lnTo>
                  <a:pt x="344" y="5"/>
                </a:lnTo>
                <a:lnTo>
                  <a:pt x="317" y="5"/>
                </a:lnTo>
                <a:lnTo>
                  <a:pt x="296" y="0"/>
                </a:lnTo>
                <a:lnTo>
                  <a:pt x="270" y="0"/>
                </a:lnTo>
                <a:lnTo>
                  <a:pt x="249" y="0"/>
                </a:lnTo>
                <a:lnTo>
                  <a:pt x="213" y="5"/>
                </a:lnTo>
                <a:lnTo>
                  <a:pt x="179" y="13"/>
                </a:lnTo>
                <a:lnTo>
                  <a:pt x="145" y="26"/>
                </a:lnTo>
                <a:lnTo>
                  <a:pt x="116" y="39"/>
                </a:lnTo>
                <a:lnTo>
                  <a:pt x="90" y="49"/>
                </a:lnTo>
                <a:lnTo>
                  <a:pt x="55" y="62"/>
                </a:lnTo>
                <a:lnTo>
                  <a:pt x="29" y="75"/>
                </a:lnTo>
                <a:lnTo>
                  <a:pt x="0" y="89"/>
                </a:lnTo>
                <a:lnTo>
                  <a:pt x="21" y="96"/>
                </a:lnTo>
                <a:lnTo>
                  <a:pt x="42" y="104"/>
                </a:lnTo>
                <a:lnTo>
                  <a:pt x="69" y="110"/>
                </a:lnTo>
                <a:lnTo>
                  <a:pt x="90" y="112"/>
                </a:lnTo>
                <a:lnTo>
                  <a:pt x="116" y="123"/>
                </a:lnTo>
                <a:lnTo>
                  <a:pt x="137" y="125"/>
                </a:lnTo>
                <a:lnTo>
                  <a:pt x="160" y="130"/>
                </a:lnTo>
                <a:lnTo>
                  <a:pt x="186" y="136"/>
                </a:lnTo>
                <a:lnTo>
                  <a:pt x="223" y="138"/>
                </a:lnTo>
                <a:lnTo>
                  <a:pt x="262" y="130"/>
                </a:lnTo>
                <a:lnTo>
                  <a:pt x="296" y="117"/>
                </a:lnTo>
                <a:lnTo>
                  <a:pt x="330" y="102"/>
                </a:lnTo>
                <a:lnTo>
                  <a:pt x="354" y="75"/>
                </a:lnTo>
                <a:lnTo>
                  <a:pt x="385" y="49"/>
                </a:lnTo>
                <a:lnTo>
                  <a:pt x="414" y="26"/>
                </a:lnTo>
                <a:lnTo>
                  <a:pt x="440" y="5"/>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7" name="Google Shape;157;p42"/>
          <p:cNvSpPr/>
          <p:nvPr/>
        </p:nvSpPr>
        <p:spPr>
          <a:xfrm>
            <a:off x="5846343" y="4339940"/>
            <a:ext cx="1111282" cy="348538"/>
          </a:xfrm>
          <a:custGeom>
            <a:rect b="b" l="l" r="r" t="t"/>
            <a:pathLst>
              <a:path extrusionOk="0" h="138" w="440">
                <a:moveTo>
                  <a:pt x="440" y="5"/>
                </a:moveTo>
                <a:lnTo>
                  <a:pt x="414" y="5"/>
                </a:lnTo>
                <a:lnTo>
                  <a:pt x="393" y="7"/>
                </a:lnTo>
                <a:lnTo>
                  <a:pt x="367" y="7"/>
                </a:lnTo>
                <a:lnTo>
                  <a:pt x="344" y="5"/>
                </a:lnTo>
                <a:lnTo>
                  <a:pt x="317" y="5"/>
                </a:lnTo>
                <a:lnTo>
                  <a:pt x="296" y="0"/>
                </a:lnTo>
                <a:lnTo>
                  <a:pt x="270" y="0"/>
                </a:lnTo>
                <a:lnTo>
                  <a:pt x="249" y="0"/>
                </a:lnTo>
                <a:lnTo>
                  <a:pt x="213" y="5"/>
                </a:lnTo>
                <a:lnTo>
                  <a:pt x="179" y="13"/>
                </a:lnTo>
                <a:lnTo>
                  <a:pt x="145" y="26"/>
                </a:lnTo>
                <a:lnTo>
                  <a:pt x="116" y="39"/>
                </a:lnTo>
                <a:lnTo>
                  <a:pt x="90" y="49"/>
                </a:lnTo>
                <a:lnTo>
                  <a:pt x="55" y="62"/>
                </a:lnTo>
                <a:lnTo>
                  <a:pt x="29" y="75"/>
                </a:lnTo>
                <a:lnTo>
                  <a:pt x="0" y="89"/>
                </a:lnTo>
                <a:lnTo>
                  <a:pt x="21" y="96"/>
                </a:lnTo>
                <a:lnTo>
                  <a:pt x="42" y="104"/>
                </a:lnTo>
                <a:lnTo>
                  <a:pt x="69" y="110"/>
                </a:lnTo>
                <a:lnTo>
                  <a:pt x="90" y="112"/>
                </a:lnTo>
                <a:lnTo>
                  <a:pt x="116" y="123"/>
                </a:lnTo>
                <a:lnTo>
                  <a:pt x="137" y="125"/>
                </a:lnTo>
                <a:lnTo>
                  <a:pt x="160" y="130"/>
                </a:lnTo>
                <a:lnTo>
                  <a:pt x="186" y="136"/>
                </a:lnTo>
                <a:lnTo>
                  <a:pt x="223" y="138"/>
                </a:lnTo>
                <a:lnTo>
                  <a:pt x="262" y="130"/>
                </a:lnTo>
                <a:lnTo>
                  <a:pt x="296" y="117"/>
                </a:lnTo>
                <a:lnTo>
                  <a:pt x="330" y="102"/>
                </a:lnTo>
                <a:lnTo>
                  <a:pt x="354" y="75"/>
                </a:lnTo>
                <a:lnTo>
                  <a:pt x="385" y="49"/>
                </a:lnTo>
                <a:lnTo>
                  <a:pt x="414" y="26"/>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8" name="Google Shape;158;p42"/>
          <p:cNvSpPr/>
          <p:nvPr/>
        </p:nvSpPr>
        <p:spPr>
          <a:xfrm>
            <a:off x="10723355" y="3849966"/>
            <a:ext cx="641513" cy="277820"/>
          </a:xfrm>
          <a:custGeom>
            <a:rect b="b" l="l" r="r" t="t"/>
            <a:pathLst>
              <a:path extrusionOk="0" h="110" w="254">
                <a:moveTo>
                  <a:pt x="0" y="81"/>
                </a:moveTo>
                <a:lnTo>
                  <a:pt x="26" y="60"/>
                </a:lnTo>
                <a:lnTo>
                  <a:pt x="55" y="47"/>
                </a:lnTo>
                <a:lnTo>
                  <a:pt x="86" y="34"/>
                </a:lnTo>
                <a:lnTo>
                  <a:pt x="117" y="21"/>
                </a:lnTo>
                <a:lnTo>
                  <a:pt x="149" y="13"/>
                </a:lnTo>
                <a:lnTo>
                  <a:pt x="185" y="5"/>
                </a:lnTo>
                <a:lnTo>
                  <a:pt x="220" y="5"/>
                </a:lnTo>
                <a:lnTo>
                  <a:pt x="254" y="0"/>
                </a:lnTo>
                <a:lnTo>
                  <a:pt x="246" y="13"/>
                </a:lnTo>
                <a:lnTo>
                  <a:pt x="238" y="29"/>
                </a:lnTo>
                <a:lnTo>
                  <a:pt x="227" y="42"/>
                </a:lnTo>
                <a:lnTo>
                  <a:pt x="220" y="55"/>
                </a:lnTo>
                <a:lnTo>
                  <a:pt x="206" y="68"/>
                </a:lnTo>
                <a:lnTo>
                  <a:pt x="193" y="81"/>
                </a:lnTo>
                <a:lnTo>
                  <a:pt x="183" y="89"/>
                </a:lnTo>
                <a:lnTo>
                  <a:pt x="170" y="97"/>
                </a:lnTo>
                <a:lnTo>
                  <a:pt x="149" y="105"/>
                </a:lnTo>
                <a:lnTo>
                  <a:pt x="128" y="110"/>
                </a:lnTo>
                <a:lnTo>
                  <a:pt x="107" y="110"/>
                </a:lnTo>
                <a:lnTo>
                  <a:pt x="86" y="110"/>
                </a:lnTo>
                <a:lnTo>
                  <a:pt x="65" y="105"/>
                </a:lnTo>
                <a:lnTo>
                  <a:pt x="41" y="97"/>
                </a:lnTo>
                <a:lnTo>
                  <a:pt x="21" y="89"/>
                </a:lnTo>
                <a:lnTo>
                  <a:pt x="0" y="81"/>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9" name="Google Shape;159;p42"/>
          <p:cNvSpPr/>
          <p:nvPr/>
        </p:nvSpPr>
        <p:spPr>
          <a:xfrm>
            <a:off x="10723355" y="3849966"/>
            <a:ext cx="641513" cy="277820"/>
          </a:xfrm>
          <a:custGeom>
            <a:rect b="b" l="l" r="r" t="t"/>
            <a:pathLst>
              <a:path extrusionOk="0" h="110" w="254">
                <a:moveTo>
                  <a:pt x="0" y="81"/>
                </a:moveTo>
                <a:lnTo>
                  <a:pt x="26" y="60"/>
                </a:lnTo>
                <a:lnTo>
                  <a:pt x="55" y="47"/>
                </a:lnTo>
                <a:lnTo>
                  <a:pt x="86" y="34"/>
                </a:lnTo>
                <a:lnTo>
                  <a:pt x="117" y="21"/>
                </a:lnTo>
                <a:lnTo>
                  <a:pt x="149" y="13"/>
                </a:lnTo>
                <a:lnTo>
                  <a:pt x="185" y="5"/>
                </a:lnTo>
                <a:lnTo>
                  <a:pt x="220" y="5"/>
                </a:lnTo>
                <a:lnTo>
                  <a:pt x="254" y="0"/>
                </a:lnTo>
                <a:lnTo>
                  <a:pt x="246" y="13"/>
                </a:lnTo>
                <a:lnTo>
                  <a:pt x="238" y="29"/>
                </a:lnTo>
                <a:lnTo>
                  <a:pt x="227" y="42"/>
                </a:lnTo>
                <a:lnTo>
                  <a:pt x="220" y="55"/>
                </a:lnTo>
                <a:lnTo>
                  <a:pt x="206" y="68"/>
                </a:lnTo>
                <a:lnTo>
                  <a:pt x="193" y="81"/>
                </a:lnTo>
                <a:lnTo>
                  <a:pt x="183" y="89"/>
                </a:lnTo>
                <a:lnTo>
                  <a:pt x="170" y="97"/>
                </a:lnTo>
                <a:lnTo>
                  <a:pt x="149" y="105"/>
                </a:lnTo>
                <a:lnTo>
                  <a:pt x="128" y="110"/>
                </a:lnTo>
                <a:lnTo>
                  <a:pt x="107" y="110"/>
                </a:lnTo>
                <a:lnTo>
                  <a:pt x="86" y="110"/>
                </a:lnTo>
                <a:lnTo>
                  <a:pt x="65" y="105"/>
                </a:lnTo>
                <a:lnTo>
                  <a:pt x="41" y="97"/>
                </a:lnTo>
                <a:lnTo>
                  <a:pt x="21" y="89"/>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0" name="Google Shape;160;p42"/>
          <p:cNvSpPr/>
          <p:nvPr/>
        </p:nvSpPr>
        <p:spPr>
          <a:xfrm>
            <a:off x="10417753" y="1879969"/>
            <a:ext cx="409154" cy="482397"/>
          </a:xfrm>
          <a:custGeom>
            <a:rect b="b" l="l" r="r" t="t"/>
            <a:pathLst>
              <a:path extrusionOk="0" h="191" w="162">
                <a:moveTo>
                  <a:pt x="160" y="0"/>
                </a:moveTo>
                <a:lnTo>
                  <a:pt x="131" y="18"/>
                </a:lnTo>
                <a:lnTo>
                  <a:pt x="105" y="34"/>
                </a:lnTo>
                <a:lnTo>
                  <a:pt x="79" y="55"/>
                </a:lnTo>
                <a:lnTo>
                  <a:pt x="58" y="81"/>
                </a:lnTo>
                <a:lnTo>
                  <a:pt x="42" y="107"/>
                </a:lnTo>
                <a:lnTo>
                  <a:pt x="24" y="131"/>
                </a:lnTo>
                <a:lnTo>
                  <a:pt x="8" y="162"/>
                </a:lnTo>
                <a:lnTo>
                  <a:pt x="0" y="191"/>
                </a:lnTo>
                <a:lnTo>
                  <a:pt x="16" y="186"/>
                </a:lnTo>
                <a:lnTo>
                  <a:pt x="34" y="183"/>
                </a:lnTo>
                <a:lnTo>
                  <a:pt x="50" y="178"/>
                </a:lnTo>
                <a:lnTo>
                  <a:pt x="66" y="173"/>
                </a:lnTo>
                <a:lnTo>
                  <a:pt x="84" y="170"/>
                </a:lnTo>
                <a:lnTo>
                  <a:pt x="97" y="165"/>
                </a:lnTo>
                <a:lnTo>
                  <a:pt x="113" y="157"/>
                </a:lnTo>
                <a:lnTo>
                  <a:pt x="126" y="144"/>
                </a:lnTo>
                <a:lnTo>
                  <a:pt x="152" y="115"/>
                </a:lnTo>
                <a:lnTo>
                  <a:pt x="162" y="76"/>
                </a:lnTo>
                <a:lnTo>
                  <a:pt x="162" y="39"/>
                </a:lnTo>
                <a:lnTo>
                  <a:pt x="160" y="0"/>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1" name="Google Shape;161;p42"/>
          <p:cNvSpPr/>
          <p:nvPr/>
        </p:nvSpPr>
        <p:spPr>
          <a:xfrm>
            <a:off x="10417753" y="1879969"/>
            <a:ext cx="409154" cy="482397"/>
          </a:xfrm>
          <a:custGeom>
            <a:rect b="b" l="l" r="r" t="t"/>
            <a:pathLst>
              <a:path extrusionOk="0" h="191" w="162">
                <a:moveTo>
                  <a:pt x="160" y="0"/>
                </a:moveTo>
                <a:lnTo>
                  <a:pt x="131" y="18"/>
                </a:lnTo>
                <a:lnTo>
                  <a:pt x="105" y="34"/>
                </a:lnTo>
                <a:lnTo>
                  <a:pt x="79" y="55"/>
                </a:lnTo>
                <a:lnTo>
                  <a:pt x="58" y="81"/>
                </a:lnTo>
                <a:lnTo>
                  <a:pt x="42" y="107"/>
                </a:lnTo>
                <a:lnTo>
                  <a:pt x="24" y="131"/>
                </a:lnTo>
                <a:lnTo>
                  <a:pt x="8" y="162"/>
                </a:lnTo>
                <a:lnTo>
                  <a:pt x="0" y="191"/>
                </a:lnTo>
                <a:lnTo>
                  <a:pt x="16" y="186"/>
                </a:lnTo>
                <a:lnTo>
                  <a:pt x="34" y="183"/>
                </a:lnTo>
                <a:lnTo>
                  <a:pt x="50" y="178"/>
                </a:lnTo>
                <a:lnTo>
                  <a:pt x="66" y="173"/>
                </a:lnTo>
                <a:lnTo>
                  <a:pt x="84" y="170"/>
                </a:lnTo>
                <a:lnTo>
                  <a:pt x="97" y="165"/>
                </a:lnTo>
                <a:lnTo>
                  <a:pt x="113" y="157"/>
                </a:lnTo>
                <a:lnTo>
                  <a:pt x="126" y="144"/>
                </a:lnTo>
                <a:lnTo>
                  <a:pt x="152" y="115"/>
                </a:lnTo>
                <a:lnTo>
                  <a:pt x="162" y="76"/>
                </a:lnTo>
                <a:lnTo>
                  <a:pt x="162" y="39"/>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2" name="Google Shape;162;p42"/>
          <p:cNvSpPr/>
          <p:nvPr/>
        </p:nvSpPr>
        <p:spPr>
          <a:xfrm>
            <a:off x="10054060" y="3486274"/>
            <a:ext cx="257615" cy="588474"/>
          </a:xfrm>
          <a:custGeom>
            <a:rect b="b" l="l" r="r" t="t"/>
            <a:pathLst>
              <a:path extrusionOk="0" h="233" w="102">
                <a:moveTo>
                  <a:pt x="29" y="0"/>
                </a:moveTo>
                <a:lnTo>
                  <a:pt x="8" y="55"/>
                </a:lnTo>
                <a:lnTo>
                  <a:pt x="0" y="115"/>
                </a:lnTo>
                <a:lnTo>
                  <a:pt x="5" y="178"/>
                </a:lnTo>
                <a:lnTo>
                  <a:pt x="26" y="233"/>
                </a:lnTo>
                <a:lnTo>
                  <a:pt x="50" y="212"/>
                </a:lnTo>
                <a:lnTo>
                  <a:pt x="71" y="191"/>
                </a:lnTo>
                <a:lnTo>
                  <a:pt x="89" y="160"/>
                </a:lnTo>
                <a:lnTo>
                  <a:pt x="97" y="136"/>
                </a:lnTo>
                <a:lnTo>
                  <a:pt x="102" y="115"/>
                </a:lnTo>
                <a:lnTo>
                  <a:pt x="97" y="94"/>
                </a:lnTo>
                <a:lnTo>
                  <a:pt x="92" y="76"/>
                </a:lnTo>
                <a:lnTo>
                  <a:pt x="84" y="60"/>
                </a:lnTo>
                <a:lnTo>
                  <a:pt x="76" y="42"/>
                </a:lnTo>
                <a:lnTo>
                  <a:pt x="63" y="31"/>
                </a:lnTo>
                <a:lnTo>
                  <a:pt x="47" y="13"/>
                </a:lnTo>
                <a:lnTo>
                  <a:pt x="29" y="0"/>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3" name="Google Shape;163;p42"/>
          <p:cNvSpPr/>
          <p:nvPr/>
        </p:nvSpPr>
        <p:spPr>
          <a:xfrm>
            <a:off x="10054060" y="3486274"/>
            <a:ext cx="257615" cy="588474"/>
          </a:xfrm>
          <a:custGeom>
            <a:rect b="b" l="l" r="r" t="t"/>
            <a:pathLst>
              <a:path extrusionOk="0" h="233" w="102">
                <a:moveTo>
                  <a:pt x="29" y="0"/>
                </a:moveTo>
                <a:lnTo>
                  <a:pt x="8" y="55"/>
                </a:lnTo>
                <a:lnTo>
                  <a:pt x="0" y="115"/>
                </a:lnTo>
                <a:lnTo>
                  <a:pt x="5" y="178"/>
                </a:lnTo>
                <a:lnTo>
                  <a:pt x="26" y="233"/>
                </a:lnTo>
                <a:lnTo>
                  <a:pt x="50" y="212"/>
                </a:lnTo>
                <a:lnTo>
                  <a:pt x="71" y="191"/>
                </a:lnTo>
                <a:lnTo>
                  <a:pt x="89" y="160"/>
                </a:lnTo>
                <a:lnTo>
                  <a:pt x="97" y="136"/>
                </a:lnTo>
                <a:lnTo>
                  <a:pt x="102" y="115"/>
                </a:lnTo>
                <a:lnTo>
                  <a:pt x="97" y="94"/>
                </a:lnTo>
                <a:lnTo>
                  <a:pt x="92" y="76"/>
                </a:lnTo>
                <a:lnTo>
                  <a:pt x="84" y="60"/>
                </a:lnTo>
                <a:lnTo>
                  <a:pt x="76" y="42"/>
                </a:lnTo>
                <a:lnTo>
                  <a:pt x="63" y="31"/>
                </a:lnTo>
                <a:lnTo>
                  <a:pt x="47" y="13"/>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4" name="Google Shape;164;p42"/>
          <p:cNvSpPr/>
          <p:nvPr/>
        </p:nvSpPr>
        <p:spPr>
          <a:xfrm>
            <a:off x="8902368" y="3592351"/>
            <a:ext cx="383897" cy="785473"/>
          </a:xfrm>
          <a:custGeom>
            <a:rect b="b" l="l" r="r" t="t"/>
            <a:pathLst>
              <a:path extrusionOk="0" h="311" w="152">
                <a:moveTo>
                  <a:pt x="8" y="207"/>
                </a:moveTo>
                <a:lnTo>
                  <a:pt x="0" y="178"/>
                </a:lnTo>
                <a:lnTo>
                  <a:pt x="8" y="149"/>
                </a:lnTo>
                <a:lnTo>
                  <a:pt x="19" y="118"/>
                </a:lnTo>
                <a:lnTo>
                  <a:pt x="34" y="97"/>
                </a:lnTo>
                <a:lnTo>
                  <a:pt x="50" y="73"/>
                </a:lnTo>
                <a:lnTo>
                  <a:pt x="74" y="47"/>
                </a:lnTo>
                <a:lnTo>
                  <a:pt x="95" y="26"/>
                </a:lnTo>
                <a:lnTo>
                  <a:pt x="105" y="0"/>
                </a:lnTo>
                <a:lnTo>
                  <a:pt x="116" y="34"/>
                </a:lnTo>
                <a:lnTo>
                  <a:pt x="131" y="68"/>
                </a:lnTo>
                <a:lnTo>
                  <a:pt x="144" y="97"/>
                </a:lnTo>
                <a:lnTo>
                  <a:pt x="152" y="128"/>
                </a:lnTo>
                <a:lnTo>
                  <a:pt x="147" y="157"/>
                </a:lnTo>
                <a:lnTo>
                  <a:pt x="144" y="186"/>
                </a:lnTo>
                <a:lnTo>
                  <a:pt x="131" y="214"/>
                </a:lnTo>
                <a:lnTo>
                  <a:pt x="116" y="241"/>
                </a:lnTo>
                <a:lnTo>
                  <a:pt x="95" y="262"/>
                </a:lnTo>
                <a:lnTo>
                  <a:pt x="68" y="282"/>
                </a:lnTo>
                <a:lnTo>
                  <a:pt x="42" y="301"/>
                </a:lnTo>
                <a:lnTo>
                  <a:pt x="13" y="311"/>
                </a:lnTo>
                <a:lnTo>
                  <a:pt x="27" y="288"/>
                </a:lnTo>
                <a:lnTo>
                  <a:pt x="27" y="262"/>
                </a:lnTo>
                <a:lnTo>
                  <a:pt x="19" y="233"/>
                </a:lnTo>
                <a:lnTo>
                  <a:pt x="8" y="207"/>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5" name="Google Shape;165;p42"/>
          <p:cNvSpPr/>
          <p:nvPr/>
        </p:nvSpPr>
        <p:spPr>
          <a:xfrm>
            <a:off x="8902368" y="3592351"/>
            <a:ext cx="383897" cy="785473"/>
          </a:xfrm>
          <a:custGeom>
            <a:rect b="b" l="l" r="r" t="t"/>
            <a:pathLst>
              <a:path extrusionOk="0" h="311" w="152">
                <a:moveTo>
                  <a:pt x="8" y="207"/>
                </a:moveTo>
                <a:lnTo>
                  <a:pt x="0" y="178"/>
                </a:lnTo>
                <a:lnTo>
                  <a:pt x="8" y="149"/>
                </a:lnTo>
                <a:lnTo>
                  <a:pt x="19" y="118"/>
                </a:lnTo>
                <a:lnTo>
                  <a:pt x="34" y="97"/>
                </a:lnTo>
                <a:lnTo>
                  <a:pt x="50" y="73"/>
                </a:lnTo>
                <a:lnTo>
                  <a:pt x="74" y="47"/>
                </a:lnTo>
                <a:lnTo>
                  <a:pt x="95" y="26"/>
                </a:lnTo>
                <a:lnTo>
                  <a:pt x="105" y="0"/>
                </a:lnTo>
                <a:lnTo>
                  <a:pt x="116" y="34"/>
                </a:lnTo>
                <a:lnTo>
                  <a:pt x="131" y="68"/>
                </a:lnTo>
                <a:lnTo>
                  <a:pt x="144" y="97"/>
                </a:lnTo>
                <a:lnTo>
                  <a:pt x="152" y="128"/>
                </a:lnTo>
                <a:lnTo>
                  <a:pt x="147" y="157"/>
                </a:lnTo>
                <a:lnTo>
                  <a:pt x="144" y="186"/>
                </a:lnTo>
                <a:lnTo>
                  <a:pt x="131" y="214"/>
                </a:lnTo>
                <a:lnTo>
                  <a:pt x="116" y="241"/>
                </a:lnTo>
                <a:lnTo>
                  <a:pt x="95" y="262"/>
                </a:lnTo>
                <a:lnTo>
                  <a:pt x="68" y="282"/>
                </a:lnTo>
                <a:lnTo>
                  <a:pt x="42" y="301"/>
                </a:lnTo>
                <a:lnTo>
                  <a:pt x="13" y="311"/>
                </a:lnTo>
                <a:lnTo>
                  <a:pt x="27" y="288"/>
                </a:lnTo>
                <a:lnTo>
                  <a:pt x="27" y="262"/>
                </a:lnTo>
                <a:lnTo>
                  <a:pt x="19" y="233"/>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6" name="Google Shape;166;p42"/>
          <p:cNvSpPr/>
          <p:nvPr/>
        </p:nvSpPr>
        <p:spPr>
          <a:xfrm>
            <a:off x="9788868" y="4582401"/>
            <a:ext cx="1106231" cy="351064"/>
          </a:xfrm>
          <a:custGeom>
            <a:rect b="b" l="l" r="r" t="t"/>
            <a:pathLst>
              <a:path extrusionOk="0" h="139" w="438">
                <a:moveTo>
                  <a:pt x="0" y="6"/>
                </a:moveTo>
                <a:lnTo>
                  <a:pt x="21" y="6"/>
                </a:lnTo>
                <a:lnTo>
                  <a:pt x="45" y="8"/>
                </a:lnTo>
                <a:lnTo>
                  <a:pt x="71" y="8"/>
                </a:lnTo>
                <a:lnTo>
                  <a:pt x="97" y="6"/>
                </a:lnTo>
                <a:lnTo>
                  <a:pt x="118" y="6"/>
                </a:lnTo>
                <a:lnTo>
                  <a:pt x="142" y="6"/>
                </a:lnTo>
                <a:lnTo>
                  <a:pt x="168" y="0"/>
                </a:lnTo>
                <a:lnTo>
                  <a:pt x="194" y="0"/>
                </a:lnTo>
                <a:lnTo>
                  <a:pt x="228" y="6"/>
                </a:lnTo>
                <a:lnTo>
                  <a:pt x="257" y="14"/>
                </a:lnTo>
                <a:lnTo>
                  <a:pt x="291" y="21"/>
                </a:lnTo>
                <a:lnTo>
                  <a:pt x="320" y="40"/>
                </a:lnTo>
                <a:lnTo>
                  <a:pt x="349" y="50"/>
                </a:lnTo>
                <a:lnTo>
                  <a:pt x="380" y="63"/>
                </a:lnTo>
                <a:lnTo>
                  <a:pt x="409" y="76"/>
                </a:lnTo>
                <a:lnTo>
                  <a:pt x="438" y="89"/>
                </a:lnTo>
                <a:lnTo>
                  <a:pt x="417" y="97"/>
                </a:lnTo>
                <a:lnTo>
                  <a:pt x="396" y="103"/>
                </a:lnTo>
                <a:lnTo>
                  <a:pt x="370" y="110"/>
                </a:lnTo>
                <a:lnTo>
                  <a:pt x="349" y="118"/>
                </a:lnTo>
                <a:lnTo>
                  <a:pt x="325" y="123"/>
                </a:lnTo>
                <a:lnTo>
                  <a:pt x="304" y="126"/>
                </a:lnTo>
                <a:lnTo>
                  <a:pt x="278" y="131"/>
                </a:lnTo>
                <a:lnTo>
                  <a:pt x="252" y="137"/>
                </a:lnTo>
                <a:lnTo>
                  <a:pt x="215" y="139"/>
                </a:lnTo>
                <a:lnTo>
                  <a:pt x="173" y="131"/>
                </a:lnTo>
                <a:lnTo>
                  <a:pt x="142" y="118"/>
                </a:lnTo>
                <a:lnTo>
                  <a:pt x="110" y="97"/>
                </a:lnTo>
                <a:lnTo>
                  <a:pt x="84" y="76"/>
                </a:lnTo>
                <a:lnTo>
                  <a:pt x="55" y="50"/>
                </a:lnTo>
                <a:lnTo>
                  <a:pt x="29" y="27"/>
                </a:lnTo>
                <a:lnTo>
                  <a:pt x="0" y="6"/>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7" name="Google Shape;167;p42"/>
          <p:cNvSpPr/>
          <p:nvPr/>
        </p:nvSpPr>
        <p:spPr>
          <a:xfrm>
            <a:off x="9788868" y="4582401"/>
            <a:ext cx="1106231" cy="351064"/>
          </a:xfrm>
          <a:custGeom>
            <a:rect b="b" l="l" r="r" t="t"/>
            <a:pathLst>
              <a:path extrusionOk="0" h="139" w="438">
                <a:moveTo>
                  <a:pt x="0" y="6"/>
                </a:moveTo>
                <a:lnTo>
                  <a:pt x="21" y="6"/>
                </a:lnTo>
                <a:lnTo>
                  <a:pt x="45" y="8"/>
                </a:lnTo>
                <a:lnTo>
                  <a:pt x="71" y="8"/>
                </a:lnTo>
                <a:lnTo>
                  <a:pt x="97" y="6"/>
                </a:lnTo>
                <a:lnTo>
                  <a:pt x="118" y="6"/>
                </a:lnTo>
                <a:lnTo>
                  <a:pt x="142" y="6"/>
                </a:lnTo>
                <a:lnTo>
                  <a:pt x="168" y="0"/>
                </a:lnTo>
                <a:lnTo>
                  <a:pt x="194" y="0"/>
                </a:lnTo>
                <a:lnTo>
                  <a:pt x="228" y="6"/>
                </a:lnTo>
                <a:lnTo>
                  <a:pt x="257" y="14"/>
                </a:lnTo>
                <a:lnTo>
                  <a:pt x="291" y="21"/>
                </a:lnTo>
                <a:lnTo>
                  <a:pt x="320" y="40"/>
                </a:lnTo>
                <a:lnTo>
                  <a:pt x="349" y="50"/>
                </a:lnTo>
                <a:lnTo>
                  <a:pt x="380" y="63"/>
                </a:lnTo>
                <a:lnTo>
                  <a:pt x="409" y="76"/>
                </a:lnTo>
                <a:lnTo>
                  <a:pt x="438" y="89"/>
                </a:lnTo>
                <a:lnTo>
                  <a:pt x="417" y="97"/>
                </a:lnTo>
                <a:lnTo>
                  <a:pt x="396" y="103"/>
                </a:lnTo>
                <a:lnTo>
                  <a:pt x="370" y="110"/>
                </a:lnTo>
                <a:lnTo>
                  <a:pt x="349" y="118"/>
                </a:lnTo>
                <a:lnTo>
                  <a:pt x="325" y="123"/>
                </a:lnTo>
                <a:lnTo>
                  <a:pt x="304" y="126"/>
                </a:lnTo>
                <a:lnTo>
                  <a:pt x="278" y="131"/>
                </a:lnTo>
                <a:lnTo>
                  <a:pt x="252" y="137"/>
                </a:lnTo>
                <a:lnTo>
                  <a:pt x="215" y="139"/>
                </a:lnTo>
                <a:lnTo>
                  <a:pt x="173" y="131"/>
                </a:lnTo>
                <a:lnTo>
                  <a:pt x="142" y="118"/>
                </a:lnTo>
                <a:lnTo>
                  <a:pt x="110" y="97"/>
                </a:lnTo>
                <a:lnTo>
                  <a:pt x="84" y="76"/>
                </a:lnTo>
                <a:lnTo>
                  <a:pt x="55" y="50"/>
                </a:lnTo>
                <a:lnTo>
                  <a:pt x="29" y="27"/>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8" name="Google Shape;168;p42"/>
          <p:cNvSpPr/>
          <p:nvPr/>
        </p:nvSpPr>
        <p:spPr>
          <a:xfrm>
            <a:off x="9511048" y="1660238"/>
            <a:ext cx="338436" cy="702127"/>
          </a:xfrm>
          <a:custGeom>
            <a:rect b="b" l="l" r="r" t="t"/>
            <a:pathLst>
              <a:path extrusionOk="0" h="278" w="134">
                <a:moveTo>
                  <a:pt x="6" y="184"/>
                </a:moveTo>
                <a:lnTo>
                  <a:pt x="0" y="155"/>
                </a:lnTo>
                <a:lnTo>
                  <a:pt x="6" y="129"/>
                </a:lnTo>
                <a:lnTo>
                  <a:pt x="16" y="105"/>
                </a:lnTo>
                <a:lnTo>
                  <a:pt x="29" y="84"/>
                </a:lnTo>
                <a:lnTo>
                  <a:pt x="47" y="63"/>
                </a:lnTo>
                <a:lnTo>
                  <a:pt x="63" y="42"/>
                </a:lnTo>
                <a:lnTo>
                  <a:pt x="79" y="21"/>
                </a:lnTo>
                <a:lnTo>
                  <a:pt x="92" y="0"/>
                </a:lnTo>
                <a:lnTo>
                  <a:pt x="102" y="29"/>
                </a:lnTo>
                <a:lnTo>
                  <a:pt x="113" y="53"/>
                </a:lnTo>
                <a:lnTo>
                  <a:pt x="131" y="84"/>
                </a:lnTo>
                <a:lnTo>
                  <a:pt x="134" y="113"/>
                </a:lnTo>
                <a:lnTo>
                  <a:pt x="131" y="139"/>
                </a:lnTo>
                <a:lnTo>
                  <a:pt x="126" y="163"/>
                </a:lnTo>
                <a:lnTo>
                  <a:pt x="118" y="189"/>
                </a:lnTo>
                <a:lnTo>
                  <a:pt x="102" y="210"/>
                </a:lnTo>
                <a:lnTo>
                  <a:pt x="84" y="231"/>
                </a:lnTo>
                <a:lnTo>
                  <a:pt x="58" y="252"/>
                </a:lnTo>
                <a:lnTo>
                  <a:pt x="34" y="265"/>
                </a:lnTo>
                <a:lnTo>
                  <a:pt x="8" y="278"/>
                </a:lnTo>
                <a:lnTo>
                  <a:pt x="21" y="257"/>
                </a:lnTo>
                <a:lnTo>
                  <a:pt x="21" y="231"/>
                </a:lnTo>
                <a:lnTo>
                  <a:pt x="16" y="205"/>
                </a:lnTo>
                <a:lnTo>
                  <a:pt x="6" y="184"/>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69" name="Google Shape;169;p42"/>
          <p:cNvSpPr/>
          <p:nvPr/>
        </p:nvSpPr>
        <p:spPr>
          <a:xfrm>
            <a:off x="9511048" y="1660238"/>
            <a:ext cx="338436" cy="702127"/>
          </a:xfrm>
          <a:custGeom>
            <a:rect b="b" l="l" r="r" t="t"/>
            <a:pathLst>
              <a:path extrusionOk="0" h="278" w="134">
                <a:moveTo>
                  <a:pt x="6" y="184"/>
                </a:moveTo>
                <a:lnTo>
                  <a:pt x="0" y="155"/>
                </a:lnTo>
                <a:lnTo>
                  <a:pt x="6" y="129"/>
                </a:lnTo>
                <a:lnTo>
                  <a:pt x="16" y="105"/>
                </a:lnTo>
                <a:lnTo>
                  <a:pt x="29" y="84"/>
                </a:lnTo>
                <a:lnTo>
                  <a:pt x="47" y="63"/>
                </a:lnTo>
                <a:lnTo>
                  <a:pt x="63" y="42"/>
                </a:lnTo>
                <a:lnTo>
                  <a:pt x="79" y="21"/>
                </a:lnTo>
                <a:lnTo>
                  <a:pt x="92" y="0"/>
                </a:lnTo>
                <a:lnTo>
                  <a:pt x="102" y="29"/>
                </a:lnTo>
                <a:lnTo>
                  <a:pt x="113" y="53"/>
                </a:lnTo>
                <a:lnTo>
                  <a:pt x="131" y="84"/>
                </a:lnTo>
                <a:lnTo>
                  <a:pt x="134" y="113"/>
                </a:lnTo>
                <a:lnTo>
                  <a:pt x="131" y="139"/>
                </a:lnTo>
                <a:lnTo>
                  <a:pt x="126" y="163"/>
                </a:lnTo>
                <a:lnTo>
                  <a:pt x="118" y="189"/>
                </a:lnTo>
                <a:lnTo>
                  <a:pt x="102" y="210"/>
                </a:lnTo>
                <a:lnTo>
                  <a:pt x="84" y="231"/>
                </a:lnTo>
                <a:lnTo>
                  <a:pt x="58" y="252"/>
                </a:lnTo>
                <a:lnTo>
                  <a:pt x="34" y="265"/>
                </a:lnTo>
                <a:lnTo>
                  <a:pt x="8" y="278"/>
                </a:lnTo>
                <a:lnTo>
                  <a:pt x="21" y="257"/>
                </a:lnTo>
                <a:lnTo>
                  <a:pt x="21" y="231"/>
                </a:lnTo>
                <a:lnTo>
                  <a:pt x="16" y="205"/>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0" name="Google Shape;170;p42"/>
          <p:cNvSpPr/>
          <p:nvPr/>
        </p:nvSpPr>
        <p:spPr>
          <a:xfrm>
            <a:off x="9796445" y="2713429"/>
            <a:ext cx="1012782" cy="310653"/>
          </a:xfrm>
          <a:custGeom>
            <a:rect b="b" l="l" r="r" t="t"/>
            <a:pathLst>
              <a:path extrusionOk="0" h="123" w="401">
                <a:moveTo>
                  <a:pt x="0" y="21"/>
                </a:moveTo>
                <a:lnTo>
                  <a:pt x="42" y="21"/>
                </a:lnTo>
                <a:lnTo>
                  <a:pt x="65" y="15"/>
                </a:lnTo>
                <a:lnTo>
                  <a:pt x="86" y="13"/>
                </a:lnTo>
                <a:lnTo>
                  <a:pt x="107" y="7"/>
                </a:lnTo>
                <a:lnTo>
                  <a:pt x="128" y="7"/>
                </a:lnTo>
                <a:lnTo>
                  <a:pt x="144" y="2"/>
                </a:lnTo>
                <a:lnTo>
                  <a:pt x="170" y="0"/>
                </a:lnTo>
                <a:lnTo>
                  <a:pt x="204" y="0"/>
                </a:lnTo>
                <a:lnTo>
                  <a:pt x="233" y="2"/>
                </a:lnTo>
                <a:lnTo>
                  <a:pt x="262" y="7"/>
                </a:lnTo>
                <a:lnTo>
                  <a:pt x="291" y="15"/>
                </a:lnTo>
                <a:lnTo>
                  <a:pt x="317" y="26"/>
                </a:lnTo>
                <a:lnTo>
                  <a:pt x="346" y="34"/>
                </a:lnTo>
                <a:lnTo>
                  <a:pt x="377" y="42"/>
                </a:lnTo>
                <a:lnTo>
                  <a:pt x="401" y="49"/>
                </a:lnTo>
                <a:lnTo>
                  <a:pt x="385" y="57"/>
                </a:lnTo>
                <a:lnTo>
                  <a:pt x="364" y="68"/>
                </a:lnTo>
                <a:lnTo>
                  <a:pt x="346" y="78"/>
                </a:lnTo>
                <a:lnTo>
                  <a:pt x="325" y="83"/>
                </a:lnTo>
                <a:lnTo>
                  <a:pt x="304" y="91"/>
                </a:lnTo>
                <a:lnTo>
                  <a:pt x="288" y="99"/>
                </a:lnTo>
                <a:lnTo>
                  <a:pt x="267" y="104"/>
                </a:lnTo>
                <a:lnTo>
                  <a:pt x="241" y="112"/>
                </a:lnTo>
                <a:lnTo>
                  <a:pt x="207" y="123"/>
                </a:lnTo>
                <a:lnTo>
                  <a:pt x="173" y="117"/>
                </a:lnTo>
                <a:lnTo>
                  <a:pt x="139" y="110"/>
                </a:lnTo>
                <a:lnTo>
                  <a:pt x="110" y="96"/>
                </a:lnTo>
                <a:lnTo>
                  <a:pt x="81" y="78"/>
                </a:lnTo>
                <a:lnTo>
                  <a:pt x="55" y="57"/>
                </a:lnTo>
                <a:lnTo>
                  <a:pt x="26" y="42"/>
                </a:lnTo>
                <a:lnTo>
                  <a:pt x="0" y="21"/>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1" name="Google Shape;171;p42"/>
          <p:cNvSpPr/>
          <p:nvPr/>
        </p:nvSpPr>
        <p:spPr>
          <a:xfrm>
            <a:off x="9796445" y="2713429"/>
            <a:ext cx="1012782" cy="310653"/>
          </a:xfrm>
          <a:custGeom>
            <a:rect b="b" l="l" r="r" t="t"/>
            <a:pathLst>
              <a:path extrusionOk="0" h="123" w="401">
                <a:moveTo>
                  <a:pt x="0" y="21"/>
                </a:moveTo>
                <a:lnTo>
                  <a:pt x="42" y="21"/>
                </a:lnTo>
                <a:lnTo>
                  <a:pt x="65" y="15"/>
                </a:lnTo>
                <a:lnTo>
                  <a:pt x="86" y="13"/>
                </a:lnTo>
                <a:lnTo>
                  <a:pt x="107" y="7"/>
                </a:lnTo>
                <a:lnTo>
                  <a:pt x="128" y="7"/>
                </a:lnTo>
                <a:lnTo>
                  <a:pt x="144" y="2"/>
                </a:lnTo>
                <a:lnTo>
                  <a:pt x="170" y="0"/>
                </a:lnTo>
                <a:lnTo>
                  <a:pt x="204" y="0"/>
                </a:lnTo>
                <a:lnTo>
                  <a:pt x="233" y="2"/>
                </a:lnTo>
                <a:lnTo>
                  <a:pt x="262" y="7"/>
                </a:lnTo>
                <a:lnTo>
                  <a:pt x="291" y="15"/>
                </a:lnTo>
                <a:lnTo>
                  <a:pt x="317" y="26"/>
                </a:lnTo>
                <a:lnTo>
                  <a:pt x="346" y="34"/>
                </a:lnTo>
                <a:lnTo>
                  <a:pt x="377" y="42"/>
                </a:lnTo>
                <a:lnTo>
                  <a:pt x="401" y="49"/>
                </a:lnTo>
                <a:lnTo>
                  <a:pt x="385" y="57"/>
                </a:lnTo>
                <a:lnTo>
                  <a:pt x="364" y="68"/>
                </a:lnTo>
                <a:lnTo>
                  <a:pt x="346" y="78"/>
                </a:lnTo>
                <a:lnTo>
                  <a:pt x="325" y="83"/>
                </a:lnTo>
                <a:lnTo>
                  <a:pt x="304" y="91"/>
                </a:lnTo>
                <a:lnTo>
                  <a:pt x="288" y="99"/>
                </a:lnTo>
                <a:lnTo>
                  <a:pt x="267" y="104"/>
                </a:lnTo>
                <a:lnTo>
                  <a:pt x="241" y="112"/>
                </a:lnTo>
                <a:lnTo>
                  <a:pt x="207" y="123"/>
                </a:lnTo>
                <a:lnTo>
                  <a:pt x="173" y="117"/>
                </a:lnTo>
                <a:lnTo>
                  <a:pt x="139" y="110"/>
                </a:lnTo>
                <a:lnTo>
                  <a:pt x="110" y="96"/>
                </a:lnTo>
                <a:lnTo>
                  <a:pt x="81" y="78"/>
                </a:lnTo>
                <a:lnTo>
                  <a:pt x="55" y="57"/>
                </a:lnTo>
                <a:lnTo>
                  <a:pt x="26" y="42"/>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2" name="Google Shape;172;p42"/>
          <p:cNvSpPr/>
          <p:nvPr/>
        </p:nvSpPr>
        <p:spPr>
          <a:xfrm>
            <a:off x="8619496" y="-534541"/>
            <a:ext cx="265192" cy="588474"/>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lnTo>
                  <a:pt x="13" y="233"/>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3" name="Google Shape;173;p42"/>
          <p:cNvSpPr/>
          <p:nvPr/>
        </p:nvSpPr>
        <p:spPr>
          <a:xfrm>
            <a:off x="8619496" y="-534541"/>
            <a:ext cx="265192" cy="588474"/>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4" name="Google Shape;174;p42"/>
          <p:cNvSpPr/>
          <p:nvPr/>
        </p:nvSpPr>
        <p:spPr>
          <a:xfrm>
            <a:off x="7614291" y="167586"/>
            <a:ext cx="601103" cy="343487"/>
          </a:xfrm>
          <a:custGeom>
            <a:rect b="b" l="l" r="r" t="t"/>
            <a:pathLst>
              <a:path extrusionOk="0" h="136" w="238">
                <a:moveTo>
                  <a:pt x="0" y="18"/>
                </a:moveTo>
                <a:lnTo>
                  <a:pt x="21" y="39"/>
                </a:lnTo>
                <a:lnTo>
                  <a:pt x="47" y="63"/>
                </a:lnTo>
                <a:lnTo>
                  <a:pt x="76" y="81"/>
                </a:lnTo>
                <a:lnTo>
                  <a:pt x="102" y="97"/>
                </a:lnTo>
                <a:lnTo>
                  <a:pt x="136" y="110"/>
                </a:lnTo>
                <a:lnTo>
                  <a:pt x="170" y="118"/>
                </a:lnTo>
                <a:lnTo>
                  <a:pt x="199" y="128"/>
                </a:lnTo>
                <a:lnTo>
                  <a:pt x="238" y="136"/>
                </a:lnTo>
                <a:lnTo>
                  <a:pt x="225" y="102"/>
                </a:lnTo>
                <a:lnTo>
                  <a:pt x="212" y="73"/>
                </a:lnTo>
                <a:lnTo>
                  <a:pt x="194" y="47"/>
                </a:lnTo>
                <a:lnTo>
                  <a:pt x="170" y="31"/>
                </a:lnTo>
                <a:lnTo>
                  <a:pt x="149" y="18"/>
                </a:lnTo>
                <a:lnTo>
                  <a:pt x="128" y="10"/>
                </a:lnTo>
                <a:lnTo>
                  <a:pt x="110" y="5"/>
                </a:lnTo>
                <a:lnTo>
                  <a:pt x="89" y="0"/>
                </a:lnTo>
                <a:lnTo>
                  <a:pt x="65" y="5"/>
                </a:lnTo>
                <a:lnTo>
                  <a:pt x="47" y="5"/>
                </a:lnTo>
                <a:lnTo>
                  <a:pt x="21" y="10"/>
                </a:lnTo>
                <a:lnTo>
                  <a:pt x="0" y="18"/>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5" name="Google Shape;175;p42"/>
          <p:cNvSpPr/>
          <p:nvPr/>
        </p:nvSpPr>
        <p:spPr>
          <a:xfrm>
            <a:off x="7614291" y="167586"/>
            <a:ext cx="601103" cy="343487"/>
          </a:xfrm>
          <a:custGeom>
            <a:rect b="b" l="l" r="r" t="t"/>
            <a:pathLst>
              <a:path extrusionOk="0" h="136" w="238">
                <a:moveTo>
                  <a:pt x="0" y="18"/>
                </a:moveTo>
                <a:lnTo>
                  <a:pt x="21" y="39"/>
                </a:lnTo>
                <a:lnTo>
                  <a:pt x="47" y="63"/>
                </a:lnTo>
                <a:lnTo>
                  <a:pt x="76" y="81"/>
                </a:lnTo>
                <a:lnTo>
                  <a:pt x="102" y="97"/>
                </a:lnTo>
                <a:lnTo>
                  <a:pt x="136" y="110"/>
                </a:lnTo>
                <a:lnTo>
                  <a:pt x="170" y="118"/>
                </a:lnTo>
                <a:lnTo>
                  <a:pt x="199" y="128"/>
                </a:lnTo>
                <a:lnTo>
                  <a:pt x="238" y="136"/>
                </a:lnTo>
                <a:lnTo>
                  <a:pt x="225" y="102"/>
                </a:lnTo>
                <a:lnTo>
                  <a:pt x="212" y="73"/>
                </a:lnTo>
                <a:lnTo>
                  <a:pt x="194" y="47"/>
                </a:lnTo>
                <a:lnTo>
                  <a:pt x="170" y="31"/>
                </a:lnTo>
                <a:lnTo>
                  <a:pt x="149" y="18"/>
                </a:lnTo>
                <a:lnTo>
                  <a:pt x="128" y="10"/>
                </a:lnTo>
                <a:lnTo>
                  <a:pt x="110" y="5"/>
                </a:lnTo>
                <a:lnTo>
                  <a:pt x="89" y="0"/>
                </a:lnTo>
                <a:lnTo>
                  <a:pt x="65" y="5"/>
                </a:lnTo>
                <a:lnTo>
                  <a:pt x="47" y="5"/>
                </a:lnTo>
                <a:lnTo>
                  <a:pt x="21" y="10"/>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6" name="Google Shape;176;p42"/>
          <p:cNvSpPr/>
          <p:nvPr/>
        </p:nvSpPr>
        <p:spPr>
          <a:xfrm>
            <a:off x="6965202" y="1059136"/>
            <a:ext cx="588474" cy="330859"/>
          </a:xfrm>
          <a:custGeom>
            <a:rect b="b" l="l" r="r" t="t"/>
            <a:pathLst>
              <a:path extrusionOk="0" h="131" w="233">
                <a:moveTo>
                  <a:pt x="0" y="19"/>
                </a:moveTo>
                <a:lnTo>
                  <a:pt x="21" y="40"/>
                </a:lnTo>
                <a:lnTo>
                  <a:pt x="47" y="60"/>
                </a:lnTo>
                <a:lnTo>
                  <a:pt x="73" y="76"/>
                </a:lnTo>
                <a:lnTo>
                  <a:pt x="102" y="94"/>
                </a:lnTo>
                <a:lnTo>
                  <a:pt x="136" y="108"/>
                </a:lnTo>
                <a:lnTo>
                  <a:pt x="165" y="121"/>
                </a:lnTo>
                <a:lnTo>
                  <a:pt x="202" y="123"/>
                </a:lnTo>
                <a:lnTo>
                  <a:pt x="233" y="131"/>
                </a:lnTo>
                <a:lnTo>
                  <a:pt x="225" y="102"/>
                </a:lnTo>
                <a:lnTo>
                  <a:pt x="207" y="74"/>
                </a:lnTo>
                <a:lnTo>
                  <a:pt x="191" y="47"/>
                </a:lnTo>
                <a:lnTo>
                  <a:pt x="170" y="26"/>
                </a:lnTo>
                <a:lnTo>
                  <a:pt x="149" y="13"/>
                </a:lnTo>
                <a:lnTo>
                  <a:pt x="126" y="11"/>
                </a:lnTo>
                <a:lnTo>
                  <a:pt x="105" y="5"/>
                </a:lnTo>
                <a:lnTo>
                  <a:pt x="84" y="0"/>
                </a:lnTo>
                <a:lnTo>
                  <a:pt x="68" y="5"/>
                </a:lnTo>
                <a:lnTo>
                  <a:pt x="42" y="5"/>
                </a:lnTo>
                <a:lnTo>
                  <a:pt x="21" y="11"/>
                </a:lnTo>
                <a:lnTo>
                  <a:pt x="0" y="19"/>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7" name="Google Shape;177;p42"/>
          <p:cNvSpPr/>
          <p:nvPr/>
        </p:nvSpPr>
        <p:spPr>
          <a:xfrm>
            <a:off x="6965202" y="1059136"/>
            <a:ext cx="588474" cy="330859"/>
          </a:xfrm>
          <a:custGeom>
            <a:rect b="b" l="l" r="r" t="t"/>
            <a:pathLst>
              <a:path extrusionOk="0" h="131" w="233">
                <a:moveTo>
                  <a:pt x="0" y="19"/>
                </a:moveTo>
                <a:lnTo>
                  <a:pt x="21" y="40"/>
                </a:lnTo>
                <a:lnTo>
                  <a:pt x="47" y="60"/>
                </a:lnTo>
                <a:lnTo>
                  <a:pt x="73" y="76"/>
                </a:lnTo>
                <a:lnTo>
                  <a:pt x="102" y="94"/>
                </a:lnTo>
                <a:lnTo>
                  <a:pt x="136" y="108"/>
                </a:lnTo>
                <a:lnTo>
                  <a:pt x="165" y="121"/>
                </a:lnTo>
                <a:lnTo>
                  <a:pt x="202" y="123"/>
                </a:lnTo>
                <a:lnTo>
                  <a:pt x="233" y="131"/>
                </a:lnTo>
                <a:lnTo>
                  <a:pt x="225" y="102"/>
                </a:lnTo>
                <a:lnTo>
                  <a:pt x="207" y="74"/>
                </a:lnTo>
                <a:lnTo>
                  <a:pt x="191" y="47"/>
                </a:lnTo>
                <a:lnTo>
                  <a:pt x="170" y="26"/>
                </a:lnTo>
                <a:lnTo>
                  <a:pt x="149" y="13"/>
                </a:lnTo>
                <a:lnTo>
                  <a:pt x="126" y="11"/>
                </a:lnTo>
                <a:lnTo>
                  <a:pt x="105" y="5"/>
                </a:lnTo>
                <a:lnTo>
                  <a:pt x="84" y="0"/>
                </a:lnTo>
                <a:lnTo>
                  <a:pt x="68" y="5"/>
                </a:lnTo>
                <a:lnTo>
                  <a:pt x="42" y="5"/>
                </a:lnTo>
                <a:lnTo>
                  <a:pt x="21" y="11"/>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8" name="Google Shape;178;p42"/>
          <p:cNvSpPr/>
          <p:nvPr/>
        </p:nvSpPr>
        <p:spPr>
          <a:xfrm>
            <a:off x="8796291" y="245881"/>
            <a:ext cx="734961" cy="760217"/>
          </a:xfrm>
          <a:custGeom>
            <a:rect b="b" l="l" r="r" t="t"/>
            <a:pathLst>
              <a:path extrusionOk="0" h="301" w="291">
                <a:moveTo>
                  <a:pt x="0" y="301"/>
                </a:moveTo>
                <a:lnTo>
                  <a:pt x="14" y="286"/>
                </a:lnTo>
                <a:lnTo>
                  <a:pt x="27" y="265"/>
                </a:lnTo>
                <a:lnTo>
                  <a:pt x="40" y="249"/>
                </a:lnTo>
                <a:lnTo>
                  <a:pt x="48" y="225"/>
                </a:lnTo>
                <a:lnTo>
                  <a:pt x="55" y="210"/>
                </a:lnTo>
                <a:lnTo>
                  <a:pt x="63" y="189"/>
                </a:lnTo>
                <a:lnTo>
                  <a:pt x="76" y="168"/>
                </a:lnTo>
                <a:lnTo>
                  <a:pt x="90" y="152"/>
                </a:lnTo>
                <a:lnTo>
                  <a:pt x="105" y="126"/>
                </a:lnTo>
                <a:lnTo>
                  <a:pt x="131" y="105"/>
                </a:lnTo>
                <a:lnTo>
                  <a:pt x="160" y="84"/>
                </a:lnTo>
                <a:lnTo>
                  <a:pt x="186" y="66"/>
                </a:lnTo>
                <a:lnTo>
                  <a:pt x="215" y="50"/>
                </a:lnTo>
                <a:lnTo>
                  <a:pt x="241" y="32"/>
                </a:lnTo>
                <a:lnTo>
                  <a:pt x="265" y="16"/>
                </a:lnTo>
                <a:lnTo>
                  <a:pt x="291" y="0"/>
                </a:lnTo>
                <a:lnTo>
                  <a:pt x="289" y="42"/>
                </a:lnTo>
                <a:lnTo>
                  <a:pt x="278" y="84"/>
                </a:lnTo>
                <a:lnTo>
                  <a:pt x="265" y="126"/>
                </a:lnTo>
                <a:lnTo>
                  <a:pt x="255" y="168"/>
                </a:lnTo>
                <a:lnTo>
                  <a:pt x="236" y="202"/>
                </a:lnTo>
                <a:lnTo>
                  <a:pt x="213" y="225"/>
                </a:lnTo>
                <a:lnTo>
                  <a:pt x="181" y="249"/>
                </a:lnTo>
                <a:lnTo>
                  <a:pt x="147" y="259"/>
                </a:lnTo>
                <a:lnTo>
                  <a:pt x="110" y="273"/>
                </a:lnTo>
                <a:lnTo>
                  <a:pt x="71" y="280"/>
                </a:lnTo>
                <a:lnTo>
                  <a:pt x="35" y="291"/>
                </a:lnTo>
                <a:lnTo>
                  <a:pt x="0" y="301"/>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79" name="Google Shape;179;p42"/>
          <p:cNvSpPr/>
          <p:nvPr/>
        </p:nvSpPr>
        <p:spPr>
          <a:xfrm>
            <a:off x="8796291" y="245881"/>
            <a:ext cx="734961" cy="760217"/>
          </a:xfrm>
          <a:custGeom>
            <a:rect b="b" l="l" r="r" t="t"/>
            <a:pathLst>
              <a:path extrusionOk="0" h="301" w="291">
                <a:moveTo>
                  <a:pt x="0" y="301"/>
                </a:moveTo>
                <a:lnTo>
                  <a:pt x="14" y="286"/>
                </a:lnTo>
                <a:lnTo>
                  <a:pt x="27" y="265"/>
                </a:lnTo>
                <a:lnTo>
                  <a:pt x="40" y="249"/>
                </a:lnTo>
                <a:lnTo>
                  <a:pt x="48" y="225"/>
                </a:lnTo>
                <a:lnTo>
                  <a:pt x="55" y="210"/>
                </a:lnTo>
                <a:lnTo>
                  <a:pt x="63" y="189"/>
                </a:lnTo>
                <a:lnTo>
                  <a:pt x="76" y="168"/>
                </a:lnTo>
                <a:lnTo>
                  <a:pt x="90" y="152"/>
                </a:lnTo>
                <a:lnTo>
                  <a:pt x="105" y="126"/>
                </a:lnTo>
                <a:lnTo>
                  <a:pt x="131" y="105"/>
                </a:lnTo>
                <a:lnTo>
                  <a:pt x="160" y="84"/>
                </a:lnTo>
                <a:lnTo>
                  <a:pt x="186" y="66"/>
                </a:lnTo>
                <a:lnTo>
                  <a:pt x="215" y="50"/>
                </a:lnTo>
                <a:lnTo>
                  <a:pt x="241" y="32"/>
                </a:lnTo>
                <a:lnTo>
                  <a:pt x="265" y="16"/>
                </a:lnTo>
                <a:lnTo>
                  <a:pt x="291" y="0"/>
                </a:lnTo>
                <a:lnTo>
                  <a:pt x="289" y="42"/>
                </a:lnTo>
                <a:lnTo>
                  <a:pt x="278" y="84"/>
                </a:lnTo>
                <a:lnTo>
                  <a:pt x="265" y="126"/>
                </a:lnTo>
                <a:lnTo>
                  <a:pt x="255" y="168"/>
                </a:lnTo>
                <a:lnTo>
                  <a:pt x="236" y="202"/>
                </a:lnTo>
                <a:lnTo>
                  <a:pt x="213" y="225"/>
                </a:lnTo>
                <a:lnTo>
                  <a:pt x="181" y="249"/>
                </a:lnTo>
                <a:lnTo>
                  <a:pt x="147" y="259"/>
                </a:lnTo>
                <a:lnTo>
                  <a:pt x="110" y="273"/>
                </a:lnTo>
                <a:lnTo>
                  <a:pt x="71" y="280"/>
                </a:lnTo>
                <a:lnTo>
                  <a:pt x="35" y="291"/>
                </a:lnTo>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0" name="Google Shape;180;p42"/>
          <p:cNvSpPr/>
          <p:nvPr/>
        </p:nvSpPr>
        <p:spPr>
          <a:xfrm>
            <a:off x="6687381" y="1879969"/>
            <a:ext cx="1098654" cy="351064"/>
          </a:xfrm>
          <a:custGeom>
            <a:rect b="b" l="l" r="r" t="t"/>
            <a:pathLst>
              <a:path extrusionOk="0" h="139" w="435">
                <a:moveTo>
                  <a:pt x="435" y="139"/>
                </a:moveTo>
                <a:lnTo>
                  <a:pt x="409" y="136"/>
                </a:lnTo>
                <a:lnTo>
                  <a:pt x="246" y="136"/>
                </a:lnTo>
                <a:lnTo>
                  <a:pt x="207" y="131"/>
                </a:lnTo>
                <a:lnTo>
                  <a:pt x="178" y="123"/>
                </a:lnTo>
                <a:lnTo>
                  <a:pt x="144" y="115"/>
                </a:lnTo>
                <a:lnTo>
                  <a:pt x="115" y="97"/>
                </a:lnTo>
                <a:lnTo>
                  <a:pt x="89" y="86"/>
                </a:lnTo>
                <a:lnTo>
                  <a:pt x="55" y="68"/>
                </a:lnTo>
                <a:lnTo>
                  <a:pt x="32" y="55"/>
                </a:lnTo>
                <a:lnTo>
                  <a:pt x="0" y="42"/>
                </a:lnTo>
                <a:lnTo>
                  <a:pt x="21" y="34"/>
                </a:lnTo>
                <a:lnTo>
                  <a:pt x="47" y="26"/>
                </a:lnTo>
                <a:lnTo>
                  <a:pt x="68" y="21"/>
                </a:lnTo>
                <a:lnTo>
                  <a:pt x="94" y="18"/>
                </a:lnTo>
                <a:lnTo>
                  <a:pt x="115" y="13"/>
                </a:lnTo>
                <a:lnTo>
                  <a:pt x="139" y="10"/>
                </a:lnTo>
                <a:lnTo>
                  <a:pt x="165" y="5"/>
                </a:lnTo>
                <a:lnTo>
                  <a:pt x="191" y="0"/>
                </a:lnTo>
                <a:lnTo>
                  <a:pt x="228" y="0"/>
                </a:lnTo>
                <a:lnTo>
                  <a:pt x="267" y="10"/>
                </a:lnTo>
                <a:lnTo>
                  <a:pt x="301" y="21"/>
                </a:lnTo>
                <a:lnTo>
                  <a:pt x="330" y="42"/>
                </a:lnTo>
                <a:lnTo>
                  <a:pt x="356" y="65"/>
                </a:lnTo>
                <a:lnTo>
                  <a:pt x="380" y="94"/>
                </a:lnTo>
                <a:lnTo>
                  <a:pt x="406" y="118"/>
                </a:lnTo>
                <a:lnTo>
                  <a:pt x="435" y="139"/>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1" name="Google Shape;181;p42"/>
          <p:cNvSpPr/>
          <p:nvPr/>
        </p:nvSpPr>
        <p:spPr>
          <a:xfrm>
            <a:off x="6687381" y="1879969"/>
            <a:ext cx="1098654" cy="351064"/>
          </a:xfrm>
          <a:custGeom>
            <a:rect b="b" l="l" r="r" t="t"/>
            <a:pathLst>
              <a:path extrusionOk="0" h="139" w="435">
                <a:moveTo>
                  <a:pt x="435" y="139"/>
                </a:moveTo>
                <a:lnTo>
                  <a:pt x="409" y="136"/>
                </a:lnTo>
                <a:lnTo>
                  <a:pt x="246" y="136"/>
                </a:lnTo>
                <a:lnTo>
                  <a:pt x="207" y="131"/>
                </a:lnTo>
                <a:lnTo>
                  <a:pt x="178" y="123"/>
                </a:lnTo>
                <a:lnTo>
                  <a:pt x="144" y="115"/>
                </a:lnTo>
                <a:lnTo>
                  <a:pt x="115" y="97"/>
                </a:lnTo>
                <a:lnTo>
                  <a:pt x="89" y="86"/>
                </a:lnTo>
                <a:lnTo>
                  <a:pt x="55" y="68"/>
                </a:lnTo>
                <a:lnTo>
                  <a:pt x="32" y="55"/>
                </a:lnTo>
                <a:lnTo>
                  <a:pt x="0" y="42"/>
                </a:lnTo>
                <a:lnTo>
                  <a:pt x="21" y="34"/>
                </a:lnTo>
                <a:lnTo>
                  <a:pt x="47" y="26"/>
                </a:lnTo>
                <a:lnTo>
                  <a:pt x="68" y="21"/>
                </a:lnTo>
                <a:lnTo>
                  <a:pt x="94" y="18"/>
                </a:lnTo>
                <a:lnTo>
                  <a:pt x="115" y="13"/>
                </a:lnTo>
                <a:lnTo>
                  <a:pt x="139" y="10"/>
                </a:lnTo>
                <a:lnTo>
                  <a:pt x="165" y="5"/>
                </a:lnTo>
                <a:lnTo>
                  <a:pt x="191" y="0"/>
                </a:lnTo>
                <a:lnTo>
                  <a:pt x="228" y="0"/>
                </a:lnTo>
                <a:lnTo>
                  <a:pt x="267" y="10"/>
                </a:lnTo>
                <a:lnTo>
                  <a:pt x="301" y="21"/>
                </a:lnTo>
                <a:lnTo>
                  <a:pt x="330" y="42"/>
                </a:lnTo>
                <a:lnTo>
                  <a:pt x="356" y="65"/>
                </a:lnTo>
                <a:lnTo>
                  <a:pt x="380" y="94"/>
                </a:lnTo>
                <a:lnTo>
                  <a:pt x="406" y="118"/>
                </a:lnTo>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2" name="Google Shape;182;p42"/>
          <p:cNvSpPr/>
          <p:nvPr/>
        </p:nvSpPr>
        <p:spPr>
          <a:xfrm>
            <a:off x="634242" y="2719115"/>
            <a:ext cx="6447026" cy="277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3" name="Google Shape;183;p42"/>
          <p:cNvSpPr txBox="1"/>
          <p:nvPr>
            <p:ph idx="1" type="body"/>
          </p:nvPr>
        </p:nvSpPr>
        <p:spPr>
          <a:xfrm>
            <a:off x="914400" y="1612760"/>
            <a:ext cx="5852160" cy="3692665"/>
          </a:xfrm>
          <a:prstGeom prst="rect">
            <a:avLst/>
          </a:prstGeom>
          <a:noFill/>
          <a:ln>
            <a:noFill/>
          </a:ln>
        </p:spPr>
        <p:txBody>
          <a:bodyPr anchorCtr="0" anchor="ctr" bIns="45700" lIns="91425" spcFirstLastPara="1" rIns="91425" wrap="square" tIns="45700">
            <a:noAutofit/>
          </a:bodyPr>
          <a:lstStyle>
            <a:lvl1pPr indent="-381000" lvl="0" marL="457200" algn="l">
              <a:lnSpc>
                <a:spcPct val="100000"/>
              </a:lnSpc>
              <a:spcBef>
                <a:spcPts val="1800"/>
              </a:spcBef>
              <a:spcAft>
                <a:spcPts val="0"/>
              </a:spcAft>
              <a:buSzPts val="2400"/>
              <a:buChar char="•"/>
              <a:defRPr sz="2000"/>
            </a:lvl1pPr>
            <a:lvl2pPr indent="-365760" lvl="1" marL="914400" algn="l">
              <a:lnSpc>
                <a:spcPct val="100000"/>
              </a:lnSpc>
              <a:spcBef>
                <a:spcPts val="800"/>
              </a:spcBef>
              <a:spcAft>
                <a:spcPts val="0"/>
              </a:spcAft>
              <a:buSzPts val="2160"/>
              <a:buChar char="–"/>
              <a:defRPr sz="1800"/>
            </a:lvl2pPr>
            <a:lvl3pPr indent="-350519" lvl="2" marL="1371600" algn="l">
              <a:lnSpc>
                <a:spcPct val="100000"/>
              </a:lnSpc>
              <a:spcBef>
                <a:spcPts val="800"/>
              </a:spcBef>
              <a:spcAft>
                <a:spcPts val="0"/>
              </a:spcAft>
              <a:buSzPts val="1920"/>
              <a:buChar char="•"/>
              <a:defRPr sz="1600"/>
            </a:lvl3pPr>
            <a:lvl4pPr indent="-335280" lvl="3" marL="1828800" algn="l">
              <a:lnSpc>
                <a:spcPct val="100000"/>
              </a:lnSpc>
              <a:spcBef>
                <a:spcPts val="800"/>
              </a:spcBef>
              <a:spcAft>
                <a:spcPts val="0"/>
              </a:spcAft>
              <a:buSzPts val="1680"/>
              <a:buChar char="–"/>
              <a:defRPr sz="1400"/>
            </a:lvl4pPr>
            <a:lvl5pPr indent="-335279" lvl="4" marL="2286000" algn="l">
              <a:lnSpc>
                <a:spcPct val="100000"/>
              </a:lnSpc>
              <a:spcBef>
                <a:spcPts val="800"/>
              </a:spcBef>
              <a:spcAft>
                <a:spcPts val="0"/>
              </a:spcAft>
              <a:buSzPts val="168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84" name="Google Shape;184;p42"/>
          <p:cNvGrpSpPr/>
          <p:nvPr/>
        </p:nvGrpSpPr>
        <p:grpSpPr>
          <a:xfrm rot="5400000">
            <a:off x="9123762" y="2867551"/>
            <a:ext cx="5486400" cy="203679"/>
            <a:chOff x="2049137" y="272627"/>
            <a:chExt cx="9931258" cy="368708"/>
          </a:xfrm>
        </p:grpSpPr>
        <p:pic>
          <p:nvPicPr>
            <p:cNvPr id="185" name="Google Shape;185;p42"/>
            <p:cNvPicPr preferRelativeResize="0"/>
            <p:nvPr/>
          </p:nvPicPr>
          <p:blipFill rotWithShape="1">
            <a:blip r:embed="rId2">
              <a:alphaModFix/>
            </a:blip>
            <a:srcRect b="75205" l="0" r="0" t="0"/>
            <a:stretch/>
          </p:blipFill>
          <p:spPr>
            <a:xfrm>
              <a:off x="2049137" y="357812"/>
              <a:ext cx="4805817" cy="277043"/>
            </a:xfrm>
            <a:prstGeom prst="rect">
              <a:avLst/>
            </a:prstGeom>
            <a:noFill/>
            <a:ln>
              <a:noFill/>
            </a:ln>
          </p:spPr>
        </p:pic>
        <p:pic>
          <p:nvPicPr>
            <p:cNvPr id="186" name="Google Shape;186;p42"/>
            <p:cNvPicPr preferRelativeResize="0"/>
            <p:nvPr/>
          </p:nvPicPr>
          <p:blipFill rotWithShape="1">
            <a:blip r:embed="rId2">
              <a:alphaModFix/>
            </a:blip>
            <a:srcRect b="32754" l="0" r="0" t="34248"/>
            <a:stretch/>
          </p:blipFill>
          <p:spPr>
            <a:xfrm>
              <a:off x="7174578" y="272627"/>
              <a:ext cx="4805817" cy="368708"/>
            </a:xfrm>
            <a:prstGeom prst="rect">
              <a:avLst/>
            </a:prstGeom>
            <a:noFill/>
            <a:ln>
              <a:noFill/>
            </a:ln>
          </p:spPr>
        </p:pic>
      </p:grpSp>
      <p:sp>
        <p:nvSpPr>
          <p:cNvPr id="187" name="Google Shape;187;p42"/>
          <p:cNvSpPr/>
          <p:nvPr/>
        </p:nvSpPr>
        <p:spPr>
          <a:xfrm>
            <a:off x="6977830" y="3115006"/>
            <a:ext cx="351064" cy="800627"/>
          </a:xfrm>
          <a:custGeom>
            <a:rect b="b" l="l" r="r" t="t"/>
            <a:pathLst>
              <a:path extrusionOk="0" h="317" w="139">
                <a:moveTo>
                  <a:pt x="121" y="220"/>
                </a:moveTo>
                <a:lnTo>
                  <a:pt x="139" y="189"/>
                </a:lnTo>
                <a:lnTo>
                  <a:pt x="139" y="131"/>
                </a:lnTo>
                <a:lnTo>
                  <a:pt x="126" y="105"/>
                </a:lnTo>
                <a:lnTo>
                  <a:pt x="113" y="76"/>
                </a:lnTo>
                <a:lnTo>
                  <a:pt x="100" y="50"/>
                </a:lnTo>
                <a:lnTo>
                  <a:pt x="92" y="26"/>
                </a:lnTo>
                <a:lnTo>
                  <a:pt x="84" y="0"/>
                </a:lnTo>
                <a:lnTo>
                  <a:pt x="76" y="13"/>
                </a:lnTo>
                <a:lnTo>
                  <a:pt x="68" y="29"/>
                </a:lnTo>
                <a:lnTo>
                  <a:pt x="55" y="42"/>
                </a:lnTo>
                <a:lnTo>
                  <a:pt x="42" y="55"/>
                </a:lnTo>
                <a:lnTo>
                  <a:pt x="29" y="68"/>
                </a:lnTo>
                <a:lnTo>
                  <a:pt x="21" y="81"/>
                </a:lnTo>
                <a:lnTo>
                  <a:pt x="13" y="92"/>
                </a:lnTo>
                <a:lnTo>
                  <a:pt x="3" y="110"/>
                </a:lnTo>
                <a:lnTo>
                  <a:pt x="0" y="139"/>
                </a:lnTo>
                <a:lnTo>
                  <a:pt x="0" y="168"/>
                </a:lnTo>
                <a:lnTo>
                  <a:pt x="0" y="199"/>
                </a:lnTo>
                <a:lnTo>
                  <a:pt x="13" y="223"/>
                </a:lnTo>
                <a:lnTo>
                  <a:pt x="24" y="254"/>
                </a:lnTo>
                <a:lnTo>
                  <a:pt x="42" y="275"/>
                </a:lnTo>
                <a:lnTo>
                  <a:pt x="63" y="299"/>
                </a:lnTo>
                <a:lnTo>
                  <a:pt x="89" y="317"/>
                </a:lnTo>
                <a:lnTo>
                  <a:pt x="79" y="291"/>
                </a:lnTo>
                <a:lnTo>
                  <a:pt x="89" y="265"/>
                </a:lnTo>
                <a:lnTo>
                  <a:pt x="105" y="241"/>
                </a:lnTo>
                <a:lnTo>
                  <a:pt x="121" y="220"/>
                </a:lnTo>
                <a:close/>
              </a:path>
            </a:pathLst>
          </a:custGeom>
          <a:solidFill>
            <a:srgbClr val="8458A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88" name="Google Shape;188;p42"/>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9" name="Google Shape;189;p42"/>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42"/>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tatement Layout Alt" showMasterSp="0">
  <p:cSld name="Statement Layout Alt">
    <p:spTree>
      <p:nvGrpSpPr>
        <p:cNvPr id="191" name="Shape 191"/>
        <p:cNvGrpSpPr/>
        <p:nvPr/>
      </p:nvGrpSpPr>
      <p:grpSpPr>
        <a:xfrm>
          <a:off x="0" y="0"/>
          <a:ext cx="0" cy="0"/>
          <a:chOff x="0" y="0"/>
          <a:chExt cx="0" cy="0"/>
        </a:xfrm>
      </p:grpSpPr>
      <p:sp>
        <p:nvSpPr>
          <p:cNvPr id="192" name="Google Shape;192;p43"/>
          <p:cNvSpPr/>
          <p:nvPr/>
        </p:nvSpPr>
        <p:spPr>
          <a:xfrm>
            <a:off x="0" y="0"/>
            <a:ext cx="12192000" cy="6858000"/>
          </a:xfrm>
          <a:prstGeom prst="rect">
            <a:avLst/>
          </a:prstGeom>
          <a:solidFill>
            <a:srgbClr val="D9F3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3" name="Google Shape;193;p43"/>
          <p:cNvSpPr/>
          <p:nvPr/>
        </p:nvSpPr>
        <p:spPr>
          <a:xfrm>
            <a:off x="634242" y="1413075"/>
            <a:ext cx="6447026" cy="149107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4" name="Google Shape;194;p43"/>
          <p:cNvSpPr txBox="1"/>
          <p:nvPr>
            <p:ph type="title"/>
          </p:nvPr>
        </p:nvSpPr>
        <p:spPr>
          <a:xfrm>
            <a:off x="914400" y="1733887"/>
            <a:ext cx="5760720" cy="109728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accent2"/>
              </a:buClr>
              <a:buSzPts val="4000"/>
              <a:buFont typeface="Arial"/>
              <a:buNone/>
              <a:defRPr sz="3600" cap="none">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43"/>
          <p:cNvSpPr/>
          <p:nvPr/>
        </p:nvSpPr>
        <p:spPr>
          <a:xfrm>
            <a:off x="6356522" y="74138"/>
            <a:ext cx="4346628" cy="6783863"/>
          </a:xfrm>
          <a:custGeom>
            <a:rect b="b" l="l" r="r" t="t"/>
            <a:pathLst>
              <a:path extrusionOk="0" h="2686" w="1721">
                <a:moveTo>
                  <a:pt x="1069" y="8"/>
                </a:moveTo>
                <a:lnTo>
                  <a:pt x="1058" y="3"/>
                </a:lnTo>
                <a:lnTo>
                  <a:pt x="1056" y="0"/>
                </a:lnTo>
                <a:lnTo>
                  <a:pt x="1037" y="0"/>
                </a:lnTo>
                <a:lnTo>
                  <a:pt x="1008" y="8"/>
                </a:lnTo>
                <a:lnTo>
                  <a:pt x="982" y="16"/>
                </a:lnTo>
                <a:lnTo>
                  <a:pt x="959" y="34"/>
                </a:lnTo>
                <a:lnTo>
                  <a:pt x="938" y="50"/>
                </a:lnTo>
                <a:lnTo>
                  <a:pt x="917" y="68"/>
                </a:lnTo>
                <a:lnTo>
                  <a:pt x="898" y="89"/>
                </a:lnTo>
                <a:lnTo>
                  <a:pt x="883" y="110"/>
                </a:lnTo>
                <a:lnTo>
                  <a:pt x="864" y="131"/>
                </a:lnTo>
                <a:lnTo>
                  <a:pt x="841" y="186"/>
                </a:lnTo>
                <a:lnTo>
                  <a:pt x="836" y="241"/>
                </a:lnTo>
                <a:lnTo>
                  <a:pt x="836" y="299"/>
                </a:lnTo>
                <a:lnTo>
                  <a:pt x="843" y="354"/>
                </a:lnTo>
                <a:lnTo>
                  <a:pt x="862" y="409"/>
                </a:lnTo>
                <a:lnTo>
                  <a:pt x="883" y="464"/>
                </a:lnTo>
                <a:lnTo>
                  <a:pt x="898" y="513"/>
                </a:lnTo>
                <a:lnTo>
                  <a:pt x="911" y="568"/>
                </a:lnTo>
                <a:lnTo>
                  <a:pt x="925" y="628"/>
                </a:lnTo>
                <a:lnTo>
                  <a:pt x="938" y="691"/>
                </a:lnTo>
                <a:lnTo>
                  <a:pt x="946" y="757"/>
                </a:lnTo>
                <a:lnTo>
                  <a:pt x="946" y="825"/>
                </a:lnTo>
                <a:lnTo>
                  <a:pt x="938" y="888"/>
                </a:lnTo>
                <a:lnTo>
                  <a:pt x="919" y="948"/>
                </a:lnTo>
                <a:lnTo>
                  <a:pt x="885" y="1005"/>
                </a:lnTo>
                <a:lnTo>
                  <a:pt x="836" y="1052"/>
                </a:lnTo>
                <a:lnTo>
                  <a:pt x="836" y="1045"/>
                </a:lnTo>
                <a:lnTo>
                  <a:pt x="828" y="1018"/>
                </a:lnTo>
                <a:lnTo>
                  <a:pt x="820" y="977"/>
                </a:lnTo>
                <a:lnTo>
                  <a:pt x="801" y="940"/>
                </a:lnTo>
                <a:lnTo>
                  <a:pt x="786" y="906"/>
                </a:lnTo>
                <a:lnTo>
                  <a:pt x="765" y="867"/>
                </a:lnTo>
                <a:lnTo>
                  <a:pt x="739" y="825"/>
                </a:lnTo>
                <a:lnTo>
                  <a:pt x="710" y="788"/>
                </a:lnTo>
                <a:lnTo>
                  <a:pt x="668" y="754"/>
                </a:lnTo>
                <a:lnTo>
                  <a:pt x="626" y="720"/>
                </a:lnTo>
                <a:lnTo>
                  <a:pt x="587" y="686"/>
                </a:lnTo>
                <a:lnTo>
                  <a:pt x="553" y="649"/>
                </a:lnTo>
                <a:lnTo>
                  <a:pt x="529" y="608"/>
                </a:lnTo>
                <a:lnTo>
                  <a:pt x="524" y="560"/>
                </a:lnTo>
                <a:lnTo>
                  <a:pt x="524" y="608"/>
                </a:lnTo>
                <a:lnTo>
                  <a:pt x="532" y="652"/>
                </a:lnTo>
                <a:lnTo>
                  <a:pt x="550" y="694"/>
                </a:lnTo>
                <a:lnTo>
                  <a:pt x="574" y="733"/>
                </a:lnTo>
                <a:lnTo>
                  <a:pt x="600" y="757"/>
                </a:lnTo>
                <a:lnTo>
                  <a:pt x="626" y="788"/>
                </a:lnTo>
                <a:lnTo>
                  <a:pt x="642" y="817"/>
                </a:lnTo>
                <a:lnTo>
                  <a:pt x="660" y="843"/>
                </a:lnTo>
                <a:lnTo>
                  <a:pt x="671" y="872"/>
                </a:lnTo>
                <a:lnTo>
                  <a:pt x="689" y="906"/>
                </a:lnTo>
                <a:lnTo>
                  <a:pt x="702" y="935"/>
                </a:lnTo>
                <a:lnTo>
                  <a:pt x="712" y="969"/>
                </a:lnTo>
                <a:lnTo>
                  <a:pt x="723" y="990"/>
                </a:lnTo>
                <a:lnTo>
                  <a:pt x="723" y="1016"/>
                </a:lnTo>
                <a:lnTo>
                  <a:pt x="726" y="1039"/>
                </a:lnTo>
                <a:lnTo>
                  <a:pt x="736" y="1060"/>
                </a:lnTo>
                <a:lnTo>
                  <a:pt x="726" y="1100"/>
                </a:lnTo>
                <a:lnTo>
                  <a:pt x="723" y="1141"/>
                </a:lnTo>
                <a:lnTo>
                  <a:pt x="710" y="1178"/>
                </a:lnTo>
                <a:lnTo>
                  <a:pt x="689" y="1217"/>
                </a:lnTo>
                <a:lnTo>
                  <a:pt x="650" y="1265"/>
                </a:lnTo>
                <a:lnTo>
                  <a:pt x="616" y="1309"/>
                </a:lnTo>
                <a:lnTo>
                  <a:pt x="587" y="1364"/>
                </a:lnTo>
                <a:lnTo>
                  <a:pt x="566" y="1419"/>
                </a:lnTo>
                <a:lnTo>
                  <a:pt x="550" y="1474"/>
                </a:lnTo>
                <a:lnTo>
                  <a:pt x="537" y="1534"/>
                </a:lnTo>
                <a:lnTo>
                  <a:pt x="529" y="1592"/>
                </a:lnTo>
                <a:lnTo>
                  <a:pt x="529" y="1652"/>
                </a:lnTo>
                <a:lnTo>
                  <a:pt x="524" y="1660"/>
                </a:lnTo>
                <a:lnTo>
                  <a:pt x="456" y="1621"/>
                </a:lnTo>
                <a:lnTo>
                  <a:pt x="419" y="1605"/>
                </a:lnTo>
                <a:lnTo>
                  <a:pt x="380" y="1592"/>
                </a:lnTo>
                <a:lnTo>
                  <a:pt x="343" y="1584"/>
                </a:lnTo>
                <a:lnTo>
                  <a:pt x="304" y="1566"/>
                </a:lnTo>
                <a:lnTo>
                  <a:pt x="267" y="1555"/>
                </a:lnTo>
                <a:lnTo>
                  <a:pt x="228" y="1537"/>
                </a:lnTo>
                <a:lnTo>
                  <a:pt x="199" y="1516"/>
                </a:lnTo>
                <a:lnTo>
                  <a:pt x="170" y="1490"/>
                </a:lnTo>
                <a:lnTo>
                  <a:pt x="149" y="1474"/>
                </a:lnTo>
                <a:lnTo>
                  <a:pt x="142" y="1466"/>
                </a:lnTo>
                <a:lnTo>
                  <a:pt x="131" y="1458"/>
                </a:lnTo>
                <a:lnTo>
                  <a:pt x="123" y="1448"/>
                </a:lnTo>
                <a:lnTo>
                  <a:pt x="94" y="1411"/>
                </a:lnTo>
                <a:lnTo>
                  <a:pt x="73" y="1372"/>
                </a:lnTo>
                <a:lnTo>
                  <a:pt x="55" y="1330"/>
                </a:lnTo>
                <a:lnTo>
                  <a:pt x="47" y="1293"/>
                </a:lnTo>
                <a:lnTo>
                  <a:pt x="39" y="1246"/>
                </a:lnTo>
                <a:lnTo>
                  <a:pt x="34" y="1210"/>
                </a:lnTo>
                <a:lnTo>
                  <a:pt x="32" y="1168"/>
                </a:lnTo>
                <a:lnTo>
                  <a:pt x="26" y="1123"/>
                </a:lnTo>
                <a:lnTo>
                  <a:pt x="5" y="1196"/>
                </a:lnTo>
                <a:lnTo>
                  <a:pt x="0" y="1272"/>
                </a:lnTo>
                <a:lnTo>
                  <a:pt x="11" y="1348"/>
                </a:lnTo>
                <a:lnTo>
                  <a:pt x="26" y="1414"/>
                </a:lnTo>
                <a:lnTo>
                  <a:pt x="47" y="1458"/>
                </a:lnTo>
                <a:lnTo>
                  <a:pt x="73" y="1495"/>
                </a:lnTo>
                <a:lnTo>
                  <a:pt x="108" y="1529"/>
                </a:lnTo>
                <a:lnTo>
                  <a:pt x="144" y="1563"/>
                </a:lnTo>
                <a:lnTo>
                  <a:pt x="183" y="1592"/>
                </a:lnTo>
                <a:lnTo>
                  <a:pt x="228" y="1613"/>
                </a:lnTo>
                <a:lnTo>
                  <a:pt x="275" y="1639"/>
                </a:lnTo>
                <a:lnTo>
                  <a:pt x="317" y="1652"/>
                </a:lnTo>
                <a:lnTo>
                  <a:pt x="356" y="1668"/>
                </a:lnTo>
                <a:lnTo>
                  <a:pt x="393" y="1689"/>
                </a:lnTo>
                <a:lnTo>
                  <a:pt x="427" y="1715"/>
                </a:lnTo>
                <a:lnTo>
                  <a:pt x="456" y="1738"/>
                </a:lnTo>
                <a:lnTo>
                  <a:pt x="482" y="1772"/>
                </a:lnTo>
                <a:lnTo>
                  <a:pt x="503" y="1801"/>
                </a:lnTo>
                <a:lnTo>
                  <a:pt x="524" y="1835"/>
                </a:lnTo>
                <a:lnTo>
                  <a:pt x="537" y="1869"/>
                </a:lnTo>
                <a:lnTo>
                  <a:pt x="553" y="1908"/>
                </a:lnTo>
                <a:lnTo>
                  <a:pt x="571" y="1945"/>
                </a:lnTo>
                <a:lnTo>
                  <a:pt x="587" y="1987"/>
                </a:lnTo>
                <a:lnTo>
                  <a:pt x="605" y="2026"/>
                </a:lnTo>
                <a:lnTo>
                  <a:pt x="626" y="2063"/>
                </a:lnTo>
                <a:lnTo>
                  <a:pt x="642" y="2102"/>
                </a:lnTo>
                <a:lnTo>
                  <a:pt x="663" y="2139"/>
                </a:lnTo>
                <a:lnTo>
                  <a:pt x="681" y="2178"/>
                </a:lnTo>
                <a:lnTo>
                  <a:pt x="697" y="2222"/>
                </a:lnTo>
                <a:lnTo>
                  <a:pt x="705" y="2270"/>
                </a:lnTo>
                <a:lnTo>
                  <a:pt x="705" y="2317"/>
                </a:lnTo>
                <a:lnTo>
                  <a:pt x="702" y="2366"/>
                </a:lnTo>
                <a:lnTo>
                  <a:pt x="692" y="2414"/>
                </a:lnTo>
                <a:lnTo>
                  <a:pt x="676" y="2461"/>
                </a:lnTo>
                <a:lnTo>
                  <a:pt x="660" y="2505"/>
                </a:lnTo>
                <a:lnTo>
                  <a:pt x="637" y="2547"/>
                </a:lnTo>
                <a:lnTo>
                  <a:pt x="629" y="2558"/>
                </a:lnTo>
                <a:lnTo>
                  <a:pt x="626" y="2565"/>
                </a:lnTo>
                <a:lnTo>
                  <a:pt x="613" y="2568"/>
                </a:lnTo>
                <a:lnTo>
                  <a:pt x="605" y="2568"/>
                </a:lnTo>
                <a:lnTo>
                  <a:pt x="592" y="2573"/>
                </a:lnTo>
                <a:lnTo>
                  <a:pt x="579" y="2578"/>
                </a:lnTo>
                <a:lnTo>
                  <a:pt x="571" y="2578"/>
                </a:lnTo>
                <a:lnTo>
                  <a:pt x="558" y="2578"/>
                </a:lnTo>
                <a:lnTo>
                  <a:pt x="516" y="2589"/>
                </a:lnTo>
                <a:lnTo>
                  <a:pt x="474" y="2602"/>
                </a:lnTo>
                <a:lnTo>
                  <a:pt x="432" y="2620"/>
                </a:lnTo>
                <a:lnTo>
                  <a:pt x="390" y="2636"/>
                </a:lnTo>
                <a:lnTo>
                  <a:pt x="351" y="2657"/>
                </a:lnTo>
                <a:lnTo>
                  <a:pt x="314" y="2686"/>
                </a:lnTo>
                <a:lnTo>
                  <a:pt x="1325" y="2686"/>
                </a:lnTo>
                <a:lnTo>
                  <a:pt x="1270" y="2631"/>
                </a:lnTo>
                <a:lnTo>
                  <a:pt x="1231" y="2599"/>
                </a:lnTo>
                <a:lnTo>
                  <a:pt x="1186" y="2578"/>
                </a:lnTo>
                <a:lnTo>
                  <a:pt x="1139" y="2558"/>
                </a:lnTo>
                <a:lnTo>
                  <a:pt x="1090" y="2544"/>
                </a:lnTo>
                <a:lnTo>
                  <a:pt x="1037" y="2531"/>
                </a:lnTo>
                <a:lnTo>
                  <a:pt x="982" y="2526"/>
                </a:lnTo>
                <a:lnTo>
                  <a:pt x="995" y="2489"/>
                </a:lnTo>
                <a:lnTo>
                  <a:pt x="1006" y="2448"/>
                </a:lnTo>
                <a:lnTo>
                  <a:pt x="1008" y="2406"/>
                </a:lnTo>
                <a:lnTo>
                  <a:pt x="1006" y="2361"/>
                </a:lnTo>
                <a:lnTo>
                  <a:pt x="995" y="2319"/>
                </a:lnTo>
                <a:lnTo>
                  <a:pt x="982" y="2277"/>
                </a:lnTo>
                <a:lnTo>
                  <a:pt x="966" y="2236"/>
                </a:lnTo>
                <a:lnTo>
                  <a:pt x="951" y="2202"/>
                </a:lnTo>
                <a:lnTo>
                  <a:pt x="932" y="2165"/>
                </a:lnTo>
                <a:lnTo>
                  <a:pt x="919" y="2126"/>
                </a:lnTo>
                <a:lnTo>
                  <a:pt x="919" y="2089"/>
                </a:lnTo>
                <a:lnTo>
                  <a:pt x="919" y="2047"/>
                </a:lnTo>
                <a:lnTo>
                  <a:pt x="925" y="2008"/>
                </a:lnTo>
                <a:lnTo>
                  <a:pt x="938" y="1971"/>
                </a:lnTo>
                <a:lnTo>
                  <a:pt x="953" y="1932"/>
                </a:lnTo>
                <a:lnTo>
                  <a:pt x="974" y="1901"/>
                </a:lnTo>
                <a:lnTo>
                  <a:pt x="1006" y="1867"/>
                </a:lnTo>
                <a:lnTo>
                  <a:pt x="1035" y="1846"/>
                </a:lnTo>
                <a:lnTo>
                  <a:pt x="1063" y="1825"/>
                </a:lnTo>
                <a:lnTo>
                  <a:pt x="1097" y="1806"/>
                </a:lnTo>
                <a:lnTo>
                  <a:pt x="1134" y="1793"/>
                </a:lnTo>
                <a:lnTo>
                  <a:pt x="1173" y="1785"/>
                </a:lnTo>
                <a:lnTo>
                  <a:pt x="1210" y="1778"/>
                </a:lnTo>
                <a:lnTo>
                  <a:pt x="1249" y="1772"/>
                </a:lnTo>
                <a:lnTo>
                  <a:pt x="1286" y="1770"/>
                </a:lnTo>
                <a:lnTo>
                  <a:pt x="1328" y="1759"/>
                </a:lnTo>
                <a:lnTo>
                  <a:pt x="1367" y="1757"/>
                </a:lnTo>
                <a:lnTo>
                  <a:pt x="1404" y="1751"/>
                </a:lnTo>
                <a:lnTo>
                  <a:pt x="1443" y="1744"/>
                </a:lnTo>
                <a:lnTo>
                  <a:pt x="1480" y="1736"/>
                </a:lnTo>
                <a:lnTo>
                  <a:pt x="1519" y="1723"/>
                </a:lnTo>
                <a:lnTo>
                  <a:pt x="1548" y="1704"/>
                </a:lnTo>
                <a:lnTo>
                  <a:pt x="1587" y="1683"/>
                </a:lnTo>
                <a:lnTo>
                  <a:pt x="1621" y="1660"/>
                </a:lnTo>
                <a:lnTo>
                  <a:pt x="1645" y="1631"/>
                </a:lnTo>
                <a:lnTo>
                  <a:pt x="1671" y="1600"/>
                </a:lnTo>
                <a:lnTo>
                  <a:pt x="1692" y="1566"/>
                </a:lnTo>
                <a:lnTo>
                  <a:pt x="1705" y="1529"/>
                </a:lnTo>
                <a:lnTo>
                  <a:pt x="1718" y="1490"/>
                </a:lnTo>
                <a:lnTo>
                  <a:pt x="1721" y="1453"/>
                </a:lnTo>
                <a:lnTo>
                  <a:pt x="1697" y="1508"/>
                </a:lnTo>
                <a:lnTo>
                  <a:pt x="1666" y="1555"/>
                </a:lnTo>
                <a:lnTo>
                  <a:pt x="1629" y="1592"/>
                </a:lnTo>
                <a:lnTo>
                  <a:pt x="1587" y="1621"/>
                </a:lnTo>
                <a:lnTo>
                  <a:pt x="1540" y="1641"/>
                </a:lnTo>
                <a:lnTo>
                  <a:pt x="1490" y="1662"/>
                </a:lnTo>
                <a:lnTo>
                  <a:pt x="1435" y="1675"/>
                </a:lnTo>
                <a:lnTo>
                  <a:pt x="1380" y="1694"/>
                </a:lnTo>
                <a:lnTo>
                  <a:pt x="1320" y="1702"/>
                </a:lnTo>
                <a:lnTo>
                  <a:pt x="1262" y="1704"/>
                </a:lnTo>
                <a:lnTo>
                  <a:pt x="1207" y="1715"/>
                </a:lnTo>
                <a:lnTo>
                  <a:pt x="1145" y="1723"/>
                </a:lnTo>
                <a:lnTo>
                  <a:pt x="1090" y="1736"/>
                </a:lnTo>
                <a:lnTo>
                  <a:pt x="1035" y="1744"/>
                </a:lnTo>
                <a:lnTo>
                  <a:pt x="980" y="1759"/>
                </a:lnTo>
                <a:lnTo>
                  <a:pt x="930" y="1780"/>
                </a:lnTo>
                <a:lnTo>
                  <a:pt x="909" y="1791"/>
                </a:lnTo>
                <a:lnTo>
                  <a:pt x="885" y="1801"/>
                </a:lnTo>
                <a:lnTo>
                  <a:pt x="870" y="1814"/>
                </a:lnTo>
                <a:lnTo>
                  <a:pt x="854" y="1827"/>
                </a:lnTo>
                <a:lnTo>
                  <a:pt x="836" y="1846"/>
                </a:lnTo>
                <a:lnTo>
                  <a:pt x="815" y="1856"/>
                </a:lnTo>
                <a:lnTo>
                  <a:pt x="801" y="1874"/>
                </a:lnTo>
                <a:lnTo>
                  <a:pt x="788" y="1888"/>
                </a:lnTo>
                <a:lnTo>
                  <a:pt x="773" y="1827"/>
                </a:lnTo>
                <a:lnTo>
                  <a:pt x="752" y="1770"/>
                </a:lnTo>
                <a:lnTo>
                  <a:pt x="739" y="1704"/>
                </a:lnTo>
                <a:lnTo>
                  <a:pt x="736" y="1641"/>
                </a:lnTo>
                <a:lnTo>
                  <a:pt x="731" y="1579"/>
                </a:lnTo>
                <a:lnTo>
                  <a:pt x="736" y="1521"/>
                </a:lnTo>
                <a:lnTo>
                  <a:pt x="752" y="1458"/>
                </a:lnTo>
                <a:lnTo>
                  <a:pt x="778" y="1403"/>
                </a:lnTo>
                <a:lnTo>
                  <a:pt x="815" y="1356"/>
                </a:lnTo>
                <a:lnTo>
                  <a:pt x="854" y="1322"/>
                </a:lnTo>
                <a:lnTo>
                  <a:pt x="904" y="1293"/>
                </a:lnTo>
                <a:lnTo>
                  <a:pt x="953" y="1267"/>
                </a:lnTo>
                <a:lnTo>
                  <a:pt x="1008" y="1246"/>
                </a:lnTo>
                <a:lnTo>
                  <a:pt x="1058" y="1230"/>
                </a:lnTo>
                <a:lnTo>
                  <a:pt x="1118" y="1212"/>
                </a:lnTo>
                <a:lnTo>
                  <a:pt x="1168" y="1191"/>
                </a:lnTo>
                <a:lnTo>
                  <a:pt x="1210" y="1170"/>
                </a:lnTo>
                <a:lnTo>
                  <a:pt x="1249" y="1149"/>
                </a:lnTo>
                <a:lnTo>
                  <a:pt x="1283" y="1121"/>
                </a:lnTo>
                <a:lnTo>
                  <a:pt x="1312" y="1092"/>
                </a:lnTo>
                <a:lnTo>
                  <a:pt x="1341" y="1058"/>
                </a:lnTo>
                <a:lnTo>
                  <a:pt x="1367" y="1024"/>
                </a:lnTo>
                <a:lnTo>
                  <a:pt x="1393" y="990"/>
                </a:lnTo>
                <a:lnTo>
                  <a:pt x="1414" y="961"/>
                </a:lnTo>
                <a:lnTo>
                  <a:pt x="1430" y="940"/>
                </a:lnTo>
                <a:lnTo>
                  <a:pt x="1448" y="927"/>
                </a:lnTo>
                <a:lnTo>
                  <a:pt x="1469" y="909"/>
                </a:lnTo>
                <a:lnTo>
                  <a:pt x="1485" y="898"/>
                </a:lnTo>
                <a:lnTo>
                  <a:pt x="1506" y="888"/>
                </a:lnTo>
                <a:lnTo>
                  <a:pt x="1532" y="872"/>
                </a:lnTo>
                <a:lnTo>
                  <a:pt x="1548" y="864"/>
                </a:lnTo>
                <a:lnTo>
                  <a:pt x="1569" y="851"/>
                </a:lnTo>
                <a:lnTo>
                  <a:pt x="1535" y="854"/>
                </a:lnTo>
                <a:lnTo>
                  <a:pt x="1506" y="864"/>
                </a:lnTo>
                <a:lnTo>
                  <a:pt x="1480" y="877"/>
                </a:lnTo>
                <a:lnTo>
                  <a:pt x="1456" y="893"/>
                </a:lnTo>
                <a:lnTo>
                  <a:pt x="1427" y="914"/>
                </a:lnTo>
                <a:lnTo>
                  <a:pt x="1404" y="935"/>
                </a:lnTo>
                <a:lnTo>
                  <a:pt x="1380" y="950"/>
                </a:lnTo>
                <a:lnTo>
                  <a:pt x="1359" y="977"/>
                </a:lnTo>
                <a:lnTo>
                  <a:pt x="1341" y="998"/>
                </a:lnTo>
                <a:lnTo>
                  <a:pt x="1320" y="1018"/>
                </a:lnTo>
                <a:lnTo>
                  <a:pt x="1296" y="1037"/>
                </a:lnTo>
                <a:lnTo>
                  <a:pt x="1270" y="1052"/>
                </a:lnTo>
                <a:lnTo>
                  <a:pt x="1244" y="1066"/>
                </a:lnTo>
                <a:lnTo>
                  <a:pt x="1221" y="1079"/>
                </a:lnTo>
                <a:lnTo>
                  <a:pt x="1194" y="1092"/>
                </a:lnTo>
                <a:lnTo>
                  <a:pt x="1168" y="1100"/>
                </a:lnTo>
                <a:lnTo>
                  <a:pt x="1139" y="1107"/>
                </a:lnTo>
                <a:lnTo>
                  <a:pt x="1111" y="1115"/>
                </a:lnTo>
                <a:lnTo>
                  <a:pt x="1084" y="1123"/>
                </a:lnTo>
                <a:lnTo>
                  <a:pt x="1050" y="1128"/>
                </a:lnTo>
                <a:lnTo>
                  <a:pt x="1027" y="1136"/>
                </a:lnTo>
                <a:lnTo>
                  <a:pt x="995" y="1144"/>
                </a:lnTo>
                <a:lnTo>
                  <a:pt x="972" y="1149"/>
                </a:lnTo>
                <a:lnTo>
                  <a:pt x="940" y="1157"/>
                </a:lnTo>
                <a:lnTo>
                  <a:pt x="974" y="1102"/>
                </a:lnTo>
                <a:lnTo>
                  <a:pt x="1001" y="1045"/>
                </a:lnTo>
                <a:lnTo>
                  <a:pt x="1021" y="984"/>
                </a:lnTo>
                <a:lnTo>
                  <a:pt x="1035" y="922"/>
                </a:lnTo>
                <a:lnTo>
                  <a:pt x="1048" y="859"/>
                </a:lnTo>
                <a:lnTo>
                  <a:pt x="1048" y="791"/>
                </a:lnTo>
                <a:lnTo>
                  <a:pt x="1048" y="728"/>
                </a:lnTo>
                <a:lnTo>
                  <a:pt x="1037" y="665"/>
                </a:lnTo>
                <a:lnTo>
                  <a:pt x="1021" y="589"/>
                </a:lnTo>
                <a:lnTo>
                  <a:pt x="987" y="519"/>
                </a:lnTo>
                <a:lnTo>
                  <a:pt x="953" y="450"/>
                </a:lnTo>
                <a:lnTo>
                  <a:pt x="919" y="380"/>
                </a:lnTo>
                <a:lnTo>
                  <a:pt x="896" y="306"/>
                </a:lnTo>
                <a:lnTo>
                  <a:pt x="883" y="236"/>
                </a:lnTo>
                <a:lnTo>
                  <a:pt x="891" y="165"/>
                </a:lnTo>
                <a:lnTo>
                  <a:pt x="925" y="89"/>
                </a:lnTo>
                <a:lnTo>
                  <a:pt x="938" y="71"/>
                </a:lnTo>
                <a:lnTo>
                  <a:pt x="953" y="55"/>
                </a:lnTo>
                <a:lnTo>
                  <a:pt x="972" y="42"/>
                </a:lnTo>
                <a:lnTo>
                  <a:pt x="987" y="29"/>
                </a:lnTo>
                <a:lnTo>
                  <a:pt x="1008" y="16"/>
                </a:lnTo>
                <a:lnTo>
                  <a:pt x="1027" y="13"/>
                </a:lnTo>
                <a:lnTo>
                  <a:pt x="1048" y="8"/>
                </a:lnTo>
                <a:lnTo>
                  <a:pt x="1069" y="8"/>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6" name="Google Shape;196;p43"/>
          <p:cNvSpPr/>
          <p:nvPr/>
        </p:nvSpPr>
        <p:spPr>
          <a:xfrm>
            <a:off x="6356522" y="74138"/>
            <a:ext cx="4346628" cy="6783863"/>
          </a:xfrm>
          <a:custGeom>
            <a:rect b="b" l="l" r="r" t="t"/>
            <a:pathLst>
              <a:path extrusionOk="0" h="2686" w="1721">
                <a:moveTo>
                  <a:pt x="1069" y="8"/>
                </a:moveTo>
                <a:lnTo>
                  <a:pt x="1058" y="3"/>
                </a:lnTo>
                <a:lnTo>
                  <a:pt x="1056" y="0"/>
                </a:lnTo>
                <a:lnTo>
                  <a:pt x="1037" y="0"/>
                </a:lnTo>
                <a:lnTo>
                  <a:pt x="1008" y="8"/>
                </a:lnTo>
                <a:lnTo>
                  <a:pt x="982" y="16"/>
                </a:lnTo>
                <a:lnTo>
                  <a:pt x="959" y="34"/>
                </a:lnTo>
                <a:lnTo>
                  <a:pt x="938" y="50"/>
                </a:lnTo>
                <a:lnTo>
                  <a:pt x="917" y="68"/>
                </a:lnTo>
                <a:lnTo>
                  <a:pt x="898" y="89"/>
                </a:lnTo>
                <a:lnTo>
                  <a:pt x="883" y="110"/>
                </a:lnTo>
                <a:lnTo>
                  <a:pt x="864" y="131"/>
                </a:lnTo>
                <a:lnTo>
                  <a:pt x="841" y="186"/>
                </a:lnTo>
                <a:lnTo>
                  <a:pt x="836" y="241"/>
                </a:lnTo>
                <a:lnTo>
                  <a:pt x="836" y="299"/>
                </a:lnTo>
                <a:lnTo>
                  <a:pt x="843" y="354"/>
                </a:lnTo>
                <a:lnTo>
                  <a:pt x="862" y="409"/>
                </a:lnTo>
                <a:lnTo>
                  <a:pt x="883" y="464"/>
                </a:lnTo>
                <a:lnTo>
                  <a:pt x="898" y="513"/>
                </a:lnTo>
                <a:lnTo>
                  <a:pt x="911" y="568"/>
                </a:lnTo>
                <a:lnTo>
                  <a:pt x="925" y="628"/>
                </a:lnTo>
                <a:lnTo>
                  <a:pt x="938" y="691"/>
                </a:lnTo>
                <a:lnTo>
                  <a:pt x="946" y="757"/>
                </a:lnTo>
                <a:lnTo>
                  <a:pt x="946" y="825"/>
                </a:lnTo>
                <a:lnTo>
                  <a:pt x="938" y="888"/>
                </a:lnTo>
                <a:lnTo>
                  <a:pt x="919" y="948"/>
                </a:lnTo>
                <a:lnTo>
                  <a:pt x="885" y="1005"/>
                </a:lnTo>
                <a:lnTo>
                  <a:pt x="836" y="1052"/>
                </a:lnTo>
                <a:lnTo>
                  <a:pt x="836" y="1045"/>
                </a:lnTo>
                <a:lnTo>
                  <a:pt x="828" y="1018"/>
                </a:lnTo>
                <a:lnTo>
                  <a:pt x="820" y="977"/>
                </a:lnTo>
                <a:lnTo>
                  <a:pt x="801" y="940"/>
                </a:lnTo>
                <a:lnTo>
                  <a:pt x="786" y="906"/>
                </a:lnTo>
                <a:lnTo>
                  <a:pt x="765" y="867"/>
                </a:lnTo>
                <a:lnTo>
                  <a:pt x="739" y="825"/>
                </a:lnTo>
                <a:lnTo>
                  <a:pt x="710" y="788"/>
                </a:lnTo>
                <a:lnTo>
                  <a:pt x="668" y="754"/>
                </a:lnTo>
                <a:lnTo>
                  <a:pt x="626" y="720"/>
                </a:lnTo>
                <a:lnTo>
                  <a:pt x="587" y="686"/>
                </a:lnTo>
                <a:lnTo>
                  <a:pt x="553" y="649"/>
                </a:lnTo>
                <a:lnTo>
                  <a:pt x="529" y="608"/>
                </a:lnTo>
                <a:lnTo>
                  <a:pt x="524" y="560"/>
                </a:lnTo>
                <a:lnTo>
                  <a:pt x="524" y="608"/>
                </a:lnTo>
                <a:lnTo>
                  <a:pt x="532" y="652"/>
                </a:lnTo>
                <a:lnTo>
                  <a:pt x="550" y="694"/>
                </a:lnTo>
                <a:lnTo>
                  <a:pt x="574" y="733"/>
                </a:lnTo>
                <a:lnTo>
                  <a:pt x="600" y="757"/>
                </a:lnTo>
                <a:lnTo>
                  <a:pt x="626" y="788"/>
                </a:lnTo>
                <a:lnTo>
                  <a:pt x="642" y="817"/>
                </a:lnTo>
                <a:lnTo>
                  <a:pt x="660" y="843"/>
                </a:lnTo>
                <a:lnTo>
                  <a:pt x="671" y="872"/>
                </a:lnTo>
                <a:lnTo>
                  <a:pt x="689" y="906"/>
                </a:lnTo>
                <a:lnTo>
                  <a:pt x="702" y="935"/>
                </a:lnTo>
                <a:lnTo>
                  <a:pt x="712" y="969"/>
                </a:lnTo>
                <a:lnTo>
                  <a:pt x="723" y="990"/>
                </a:lnTo>
                <a:lnTo>
                  <a:pt x="723" y="1016"/>
                </a:lnTo>
                <a:lnTo>
                  <a:pt x="726" y="1039"/>
                </a:lnTo>
                <a:lnTo>
                  <a:pt x="736" y="1060"/>
                </a:lnTo>
                <a:lnTo>
                  <a:pt x="726" y="1100"/>
                </a:lnTo>
                <a:lnTo>
                  <a:pt x="723" y="1141"/>
                </a:lnTo>
                <a:lnTo>
                  <a:pt x="710" y="1178"/>
                </a:lnTo>
                <a:lnTo>
                  <a:pt x="689" y="1217"/>
                </a:lnTo>
                <a:lnTo>
                  <a:pt x="650" y="1265"/>
                </a:lnTo>
                <a:lnTo>
                  <a:pt x="616" y="1309"/>
                </a:lnTo>
                <a:lnTo>
                  <a:pt x="587" y="1364"/>
                </a:lnTo>
                <a:lnTo>
                  <a:pt x="566" y="1419"/>
                </a:lnTo>
                <a:lnTo>
                  <a:pt x="550" y="1474"/>
                </a:lnTo>
                <a:lnTo>
                  <a:pt x="537" y="1534"/>
                </a:lnTo>
                <a:lnTo>
                  <a:pt x="529" y="1592"/>
                </a:lnTo>
                <a:lnTo>
                  <a:pt x="529" y="1652"/>
                </a:lnTo>
                <a:lnTo>
                  <a:pt x="524" y="1660"/>
                </a:lnTo>
                <a:lnTo>
                  <a:pt x="456" y="1621"/>
                </a:lnTo>
                <a:lnTo>
                  <a:pt x="419" y="1605"/>
                </a:lnTo>
                <a:lnTo>
                  <a:pt x="380" y="1592"/>
                </a:lnTo>
                <a:lnTo>
                  <a:pt x="343" y="1584"/>
                </a:lnTo>
                <a:lnTo>
                  <a:pt x="304" y="1566"/>
                </a:lnTo>
                <a:lnTo>
                  <a:pt x="267" y="1555"/>
                </a:lnTo>
                <a:lnTo>
                  <a:pt x="228" y="1537"/>
                </a:lnTo>
                <a:lnTo>
                  <a:pt x="199" y="1516"/>
                </a:lnTo>
                <a:lnTo>
                  <a:pt x="170" y="1490"/>
                </a:lnTo>
                <a:lnTo>
                  <a:pt x="149" y="1474"/>
                </a:lnTo>
                <a:lnTo>
                  <a:pt x="142" y="1466"/>
                </a:lnTo>
                <a:lnTo>
                  <a:pt x="131" y="1458"/>
                </a:lnTo>
                <a:lnTo>
                  <a:pt x="123" y="1448"/>
                </a:lnTo>
                <a:lnTo>
                  <a:pt x="94" y="1411"/>
                </a:lnTo>
                <a:lnTo>
                  <a:pt x="73" y="1372"/>
                </a:lnTo>
                <a:lnTo>
                  <a:pt x="55" y="1330"/>
                </a:lnTo>
                <a:lnTo>
                  <a:pt x="47" y="1293"/>
                </a:lnTo>
                <a:lnTo>
                  <a:pt x="39" y="1246"/>
                </a:lnTo>
                <a:lnTo>
                  <a:pt x="34" y="1210"/>
                </a:lnTo>
                <a:lnTo>
                  <a:pt x="32" y="1168"/>
                </a:lnTo>
                <a:lnTo>
                  <a:pt x="26" y="1123"/>
                </a:lnTo>
                <a:lnTo>
                  <a:pt x="5" y="1196"/>
                </a:lnTo>
                <a:lnTo>
                  <a:pt x="0" y="1272"/>
                </a:lnTo>
                <a:lnTo>
                  <a:pt x="11" y="1348"/>
                </a:lnTo>
                <a:lnTo>
                  <a:pt x="26" y="1414"/>
                </a:lnTo>
                <a:lnTo>
                  <a:pt x="47" y="1458"/>
                </a:lnTo>
                <a:lnTo>
                  <a:pt x="73" y="1495"/>
                </a:lnTo>
                <a:lnTo>
                  <a:pt x="108" y="1529"/>
                </a:lnTo>
                <a:lnTo>
                  <a:pt x="144" y="1563"/>
                </a:lnTo>
                <a:lnTo>
                  <a:pt x="183" y="1592"/>
                </a:lnTo>
                <a:lnTo>
                  <a:pt x="228" y="1613"/>
                </a:lnTo>
                <a:lnTo>
                  <a:pt x="275" y="1639"/>
                </a:lnTo>
                <a:lnTo>
                  <a:pt x="317" y="1652"/>
                </a:lnTo>
                <a:lnTo>
                  <a:pt x="356" y="1668"/>
                </a:lnTo>
                <a:lnTo>
                  <a:pt x="393" y="1689"/>
                </a:lnTo>
                <a:lnTo>
                  <a:pt x="427" y="1715"/>
                </a:lnTo>
                <a:lnTo>
                  <a:pt x="456" y="1738"/>
                </a:lnTo>
                <a:lnTo>
                  <a:pt x="482" y="1772"/>
                </a:lnTo>
                <a:lnTo>
                  <a:pt x="503" y="1801"/>
                </a:lnTo>
                <a:lnTo>
                  <a:pt x="524" y="1835"/>
                </a:lnTo>
                <a:lnTo>
                  <a:pt x="537" y="1869"/>
                </a:lnTo>
                <a:lnTo>
                  <a:pt x="553" y="1908"/>
                </a:lnTo>
                <a:lnTo>
                  <a:pt x="571" y="1945"/>
                </a:lnTo>
                <a:lnTo>
                  <a:pt x="587" y="1987"/>
                </a:lnTo>
                <a:lnTo>
                  <a:pt x="605" y="2026"/>
                </a:lnTo>
                <a:lnTo>
                  <a:pt x="626" y="2063"/>
                </a:lnTo>
                <a:lnTo>
                  <a:pt x="642" y="2102"/>
                </a:lnTo>
                <a:lnTo>
                  <a:pt x="663" y="2139"/>
                </a:lnTo>
                <a:lnTo>
                  <a:pt x="681" y="2178"/>
                </a:lnTo>
                <a:lnTo>
                  <a:pt x="697" y="2222"/>
                </a:lnTo>
                <a:lnTo>
                  <a:pt x="705" y="2270"/>
                </a:lnTo>
                <a:lnTo>
                  <a:pt x="705" y="2317"/>
                </a:lnTo>
                <a:lnTo>
                  <a:pt x="702" y="2366"/>
                </a:lnTo>
                <a:lnTo>
                  <a:pt x="692" y="2414"/>
                </a:lnTo>
                <a:lnTo>
                  <a:pt x="676" y="2461"/>
                </a:lnTo>
                <a:lnTo>
                  <a:pt x="660" y="2505"/>
                </a:lnTo>
                <a:lnTo>
                  <a:pt x="637" y="2547"/>
                </a:lnTo>
                <a:lnTo>
                  <a:pt x="629" y="2558"/>
                </a:lnTo>
                <a:lnTo>
                  <a:pt x="626" y="2565"/>
                </a:lnTo>
                <a:lnTo>
                  <a:pt x="613" y="2568"/>
                </a:lnTo>
                <a:lnTo>
                  <a:pt x="605" y="2568"/>
                </a:lnTo>
                <a:lnTo>
                  <a:pt x="592" y="2573"/>
                </a:lnTo>
                <a:lnTo>
                  <a:pt x="579" y="2578"/>
                </a:lnTo>
                <a:lnTo>
                  <a:pt x="571" y="2578"/>
                </a:lnTo>
                <a:lnTo>
                  <a:pt x="558" y="2578"/>
                </a:lnTo>
                <a:lnTo>
                  <a:pt x="516" y="2589"/>
                </a:lnTo>
                <a:lnTo>
                  <a:pt x="474" y="2602"/>
                </a:lnTo>
                <a:lnTo>
                  <a:pt x="432" y="2620"/>
                </a:lnTo>
                <a:lnTo>
                  <a:pt x="390" y="2636"/>
                </a:lnTo>
                <a:lnTo>
                  <a:pt x="351" y="2657"/>
                </a:lnTo>
                <a:lnTo>
                  <a:pt x="314" y="2686"/>
                </a:lnTo>
                <a:lnTo>
                  <a:pt x="1325" y="2686"/>
                </a:lnTo>
                <a:lnTo>
                  <a:pt x="1270" y="2631"/>
                </a:lnTo>
                <a:lnTo>
                  <a:pt x="1231" y="2599"/>
                </a:lnTo>
                <a:lnTo>
                  <a:pt x="1186" y="2578"/>
                </a:lnTo>
                <a:lnTo>
                  <a:pt x="1139" y="2558"/>
                </a:lnTo>
                <a:lnTo>
                  <a:pt x="1090" y="2544"/>
                </a:lnTo>
                <a:lnTo>
                  <a:pt x="1037" y="2531"/>
                </a:lnTo>
                <a:lnTo>
                  <a:pt x="982" y="2526"/>
                </a:lnTo>
                <a:lnTo>
                  <a:pt x="995" y="2489"/>
                </a:lnTo>
                <a:lnTo>
                  <a:pt x="1006" y="2448"/>
                </a:lnTo>
                <a:lnTo>
                  <a:pt x="1008" y="2406"/>
                </a:lnTo>
                <a:lnTo>
                  <a:pt x="1006" y="2361"/>
                </a:lnTo>
                <a:lnTo>
                  <a:pt x="995" y="2319"/>
                </a:lnTo>
                <a:lnTo>
                  <a:pt x="982" y="2277"/>
                </a:lnTo>
                <a:lnTo>
                  <a:pt x="966" y="2236"/>
                </a:lnTo>
                <a:lnTo>
                  <a:pt x="951" y="2202"/>
                </a:lnTo>
                <a:lnTo>
                  <a:pt x="932" y="2165"/>
                </a:lnTo>
                <a:lnTo>
                  <a:pt x="919" y="2126"/>
                </a:lnTo>
                <a:lnTo>
                  <a:pt x="919" y="2089"/>
                </a:lnTo>
                <a:lnTo>
                  <a:pt x="919" y="2047"/>
                </a:lnTo>
                <a:lnTo>
                  <a:pt x="925" y="2008"/>
                </a:lnTo>
                <a:lnTo>
                  <a:pt x="938" y="1971"/>
                </a:lnTo>
                <a:lnTo>
                  <a:pt x="953" y="1932"/>
                </a:lnTo>
                <a:lnTo>
                  <a:pt x="974" y="1901"/>
                </a:lnTo>
                <a:lnTo>
                  <a:pt x="1006" y="1867"/>
                </a:lnTo>
                <a:lnTo>
                  <a:pt x="1035" y="1846"/>
                </a:lnTo>
                <a:lnTo>
                  <a:pt x="1063" y="1825"/>
                </a:lnTo>
                <a:lnTo>
                  <a:pt x="1097" y="1806"/>
                </a:lnTo>
                <a:lnTo>
                  <a:pt x="1134" y="1793"/>
                </a:lnTo>
                <a:lnTo>
                  <a:pt x="1173" y="1785"/>
                </a:lnTo>
                <a:lnTo>
                  <a:pt x="1210" y="1778"/>
                </a:lnTo>
                <a:lnTo>
                  <a:pt x="1249" y="1772"/>
                </a:lnTo>
                <a:lnTo>
                  <a:pt x="1286" y="1770"/>
                </a:lnTo>
                <a:lnTo>
                  <a:pt x="1328" y="1759"/>
                </a:lnTo>
                <a:lnTo>
                  <a:pt x="1367" y="1757"/>
                </a:lnTo>
                <a:lnTo>
                  <a:pt x="1404" y="1751"/>
                </a:lnTo>
                <a:lnTo>
                  <a:pt x="1443" y="1744"/>
                </a:lnTo>
                <a:lnTo>
                  <a:pt x="1480" y="1736"/>
                </a:lnTo>
                <a:lnTo>
                  <a:pt x="1519" y="1723"/>
                </a:lnTo>
                <a:lnTo>
                  <a:pt x="1548" y="1704"/>
                </a:lnTo>
                <a:lnTo>
                  <a:pt x="1587" y="1683"/>
                </a:lnTo>
                <a:lnTo>
                  <a:pt x="1621" y="1660"/>
                </a:lnTo>
                <a:lnTo>
                  <a:pt x="1645" y="1631"/>
                </a:lnTo>
                <a:lnTo>
                  <a:pt x="1671" y="1600"/>
                </a:lnTo>
                <a:lnTo>
                  <a:pt x="1692" y="1566"/>
                </a:lnTo>
                <a:lnTo>
                  <a:pt x="1705" y="1529"/>
                </a:lnTo>
                <a:lnTo>
                  <a:pt x="1718" y="1490"/>
                </a:lnTo>
                <a:lnTo>
                  <a:pt x="1721" y="1453"/>
                </a:lnTo>
                <a:lnTo>
                  <a:pt x="1697" y="1508"/>
                </a:lnTo>
                <a:lnTo>
                  <a:pt x="1666" y="1555"/>
                </a:lnTo>
                <a:lnTo>
                  <a:pt x="1629" y="1592"/>
                </a:lnTo>
                <a:lnTo>
                  <a:pt x="1587" y="1621"/>
                </a:lnTo>
                <a:lnTo>
                  <a:pt x="1540" y="1641"/>
                </a:lnTo>
                <a:lnTo>
                  <a:pt x="1490" y="1662"/>
                </a:lnTo>
                <a:lnTo>
                  <a:pt x="1435" y="1675"/>
                </a:lnTo>
                <a:lnTo>
                  <a:pt x="1380" y="1694"/>
                </a:lnTo>
                <a:lnTo>
                  <a:pt x="1320" y="1702"/>
                </a:lnTo>
                <a:lnTo>
                  <a:pt x="1262" y="1704"/>
                </a:lnTo>
                <a:lnTo>
                  <a:pt x="1207" y="1715"/>
                </a:lnTo>
                <a:lnTo>
                  <a:pt x="1145" y="1723"/>
                </a:lnTo>
                <a:lnTo>
                  <a:pt x="1090" y="1736"/>
                </a:lnTo>
                <a:lnTo>
                  <a:pt x="1035" y="1744"/>
                </a:lnTo>
                <a:lnTo>
                  <a:pt x="980" y="1759"/>
                </a:lnTo>
                <a:lnTo>
                  <a:pt x="930" y="1780"/>
                </a:lnTo>
                <a:lnTo>
                  <a:pt x="909" y="1791"/>
                </a:lnTo>
                <a:lnTo>
                  <a:pt x="885" y="1801"/>
                </a:lnTo>
                <a:lnTo>
                  <a:pt x="870" y="1814"/>
                </a:lnTo>
                <a:lnTo>
                  <a:pt x="854" y="1827"/>
                </a:lnTo>
                <a:lnTo>
                  <a:pt x="836" y="1846"/>
                </a:lnTo>
                <a:lnTo>
                  <a:pt x="815" y="1856"/>
                </a:lnTo>
                <a:lnTo>
                  <a:pt x="801" y="1874"/>
                </a:lnTo>
                <a:lnTo>
                  <a:pt x="788" y="1888"/>
                </a:lnTo>
                <a:lnTo>
                  <a:pt x="773" y="1827"/>
                </a:lnTo>
                <a:lnTo>
                  <a:pt x="752" y="1770"/>
                </a:lnTo>
                <a:lnTo>
                  <a:pt x="739" y="1704"/>
                </a:lnTo>
                <a:lnTo>
                  <a:pt x="736" y="1641"/>
                </a:lnTo>
                <a:lnTo>
                  <a:pt x="731" y="1579"/>
                </a:lnTo>
                <a:lnTo>
                  <a:pt x="736" y="1521"/>
                </a:lnTo>
                <a:lnTo>
                  <a:pt x="752" y="1458"/>
                </a:lnTo>
                <a:lnTo>
                  <a:pt x="778" y="1403"/>
                </a:lnTo>
                <a:lnTo>
                  <a:pt x="815" y="1356"/>
                </a:lnTo>
                <a:lnTo>
                  <a:pt x="854" y="1322"/>
                </a:lnTo>
                <a:lnTo>
                  <a:pt x="904" y="1293"/>
                </a:lnTo>
                <a:lnTo>
                  <a:pt x="953" y="1267"/>
                </a:lnTo>
                <a:lnTo>
                  <a:pt x="1008" y="1246"/>
                </a:lnTo>
                <a:lnTo>
                  <a:pt x="1058" y="1230"/>
                </a:lnTo>
                <a:lnTo>
                  <a:pt x="1118" y="1212"/>
                </a:lnTo>
                <a:lnTo>
                  <a:pt x="1168" y="1191"/>
                </a:lnTo>
                <a:lnTo>
                  <a:pt x="1210" y="1170"/>
                </a:lnTo>
                <a:lnTo>
                  <a:pt x="1249" y="1149"/>
                </a:lnTo>
                <a:lnTo>
                  <a:pt x="1283" y="1121"/>
                </a:lnTo>
                <a:lnTo>
                  <a:pt x="1312" y="1092"/>
                </a:lnTo>
                <a:lnTo>
                  <a:pt x="1341" y="1058"/>
                </a:lnTo>
                <a:lnTo>
                  <a:pt x="1367" y="1024"/>
                </a:lnTo>
                <a:lnTo>
                  <a:pt x="1393" y="990"/>
                </a:lnTo>
                <a:lnTo>
                  <a:pt x="1414" y="961"/>
                </a:lnTo>
                <a:lnTo>
                  <a:pt x="1430" y="940"/>
                </a:lnTo>
                <a:lnTo>
                  <a:pt x="1448" y="927"/>
                </a:lnTo>
                <a:lnTo>
                  <a:pt x="1469" y="909"/>
                </a:lnTo>
                <a:lnTo>
                  <a:pt x="1485" y="898"/>
                </a:lnTo>
                <a:lnTo>
                  <a:pt x="1506" y="888"/>
                </a:lnTo>
                <a:lnTo>
                  <a:pt x="1532" y="872"/>
                </a:lnTo>
                <a:lnTo>
                  <a:pt x="1548" y="864"/>
                </a:lnTo>
                <a:lnTo>
                  <a:pt x="1569" y="851"/>
                </a:lnTo>
                <a:lnTo>
                  <a:pt x="1535" y="854"/>
                </a:lnTo>
                <a:lnTo>
                  <a:pt x="1506" y="864"/>
                </a:lnTo>
                <a:lnTo>
                  <a:pt x="1480" y="877"/>
                </a:lnTo>
                <a:lnTo>
                  <a:pt x="1456" y="893"/>
                </a:lnTo>
                <a:lnTo>
                  <a:pt x="1427" y="914"/>
                </a:lnTo>
                <a:lnTo>
                  <a:pt x="1404" y="935"/>
                </a:lnTo>
                <a:lnTo>
                  <a:pt x="1380" y="950"/>
                </a:lnTo>
                <a:lnTo>
                  <a:pt x="1359" y="977"/>
                </a:lnTo>
                <a:lnTo>
                  <a:pt x="1341" y="998"/>
                </a:lnTo>
                <a:lnTo>
                  <a:pt x="1320" y="1018"/>
                </a:lnTo>
                <a:lnTo>
                  <a:pt x="1296" y="1037"/>
                </a:lnTo>
                <a:lnTo>
                  <a:pt x="1270" y="1052"/>
                </a:lnTo>
                <a:lnTo>
                  <a:pt x="1244" y="1066"/>
                </a:lnTo>
                <a:lnTo>
                  <a:pt x="1221" y="1079"/>
                </a:lnTo>
                <a:lnTo>
                  <a:pt x="1194" y="1092"/>
                </a:lnTo>
                <a:lnTo>
                  <a:pt x="1168" y="1100"/>
                </a:lnTo>
                <a:lnTo>
                  <a:pt x="1139" y="1107"/>
                </a:lnTo>
                <a:lnTo>
                  <a:pt x="1111" y="1115"/>
                </a:lnTo>
                <a:lnTo>
                  <a:pt x="1084" y="1123"/>
                </a:lnTo>
                <a:lnTo>
                  <a:pt x="1050" y="1128"/>
                </a:lnTo>
                <a:lnTo>
                  <a:pt x="1027" y="1136"/>
                </a:lnTo>
                <a:lnTo>
                  <a:pt x="995" y="1144"/>
                </a:lnTo>
                <a:lnTo>
                  <a:pt x="972" y="1149"/>
                </a:lnTo>
                <a:lnTo>
                  <a:pt x="940" y="1157"/>
                </a:lnTo>
                <a:lnTo>
                  <a:pt x="974" y="1102"/>
                </a:lnTo>
                <a:lnTo>
                  <a:pt x="1001" y="1045"/>
                </a:lnTo>
                <a:lnTo>
                  <a:pt x="1021" y="984"/>
                </a:lnTo>
                <a:lnTo>
                  <a:pt x="1035" y="922"/>
                </a:lnTo>
                <a:lnTo>
                  <a:pt x="1048" y="859"/>
                </a:lnTo>
                <a:lnTo>
                  <a:pt x="1048" y="791"/>
                </a:lnTo>
                <a:lnTo>
                  <a:pt x="1048" y="728"/>
                </a:lnTo>
                <a:lnTo>
                  <a:pt x="1037" y="665"/>
                </a:lnTo>
                <a:lnTo>
                  <a:pt x="1021" y="589"/>
                </a:lnTo>
                <a:lnTo>
                  <a:pt x="987" y="519"/>
                </a:lnTo>
                <a:lnTo>
                  <a:pt x="953" y="450"/>
                </a:lnTo>
                <a:lnTo>
                  <a:pt x="919" y="380"/>
                </a:lnTo>
                <a:lnTo>
                  <a:pt x="896" y="306"/>
                </a:lnTo>
                <a:lnTo>
                  <a:pt x="883" y="236"/>
                </a:lnTo>
                <a:lnTo>
                  <a:pt x="891" y="165"/>
                </a:lnTo>
                <a:lnTo>
                  <a:pt x="925" y="89"/>
                </a:lnTo>
                <a:lnTo>
                  <a:pt x="938" y="71"/>
                </a:lnTo>
                <a:lnTo>
                  <a:pt x="953" y="55"/>
                </a:lnTo>
                <a:lnTo>
                  <a:pt x="972" y="42"/>
                </a:lnTo>
                <a:lnTo>
                  <a:pt x="987" y="29"/>
                </a:lnTo>
                <a:lnTo>
                  <a:pt x="1008" y="16"/>
                </a:lnTo>
                <a:lnTo>
                  <a:pt x="1027" y="13"/>
                </a:lnTo>
                <a:lnTo>
                  <a:pt x="1048" y="8"/>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7" name="Google Shape;197;p43"/>
          <p:cNvSpPr/>
          <p:nvPr/>
        </p:nvSpPr>
        <p:spPr>
          <a:xfrm>
            <a:off x="5788253" y="3061967"/>
            <a:ext cx="436936" cy="457140"/>
          </a:xfrm>
          <a:custGeom>
            <a:rect b="b" l="l" r="r" t="t"/>
            <a:pathLst>
              <a:path extrusionOk="0" h="181" w="173">
                <a:moveTo>
                  <a:pt x="173" y="181"/>
                </a:moveTo>
                <a:lnTo>
                  <a:pt x="162" y="152"/>
                </a:lnTo>
                <a:lnTo>
                  <a:pt x="147" y="126"/>
                </a:lnTo>
                <a:lnTo>
                  <a:pt x="128" y="102"/>
                </a:lnTo>
                <a:lnTo>
                  <a:pt x="105" y="76"/>
                </a:lnTo>
                <a:lnTo>
                  <a:pt x="84" y="55"/>
                </a:lnTo>
                <a:lnTo>
                  <a:pt x="58" y="34"/>
                </a:lnTo>
                <a:lnTo>
                  <a:pt x="29" y="16"/>
                </a:lnTo>
                <a:lnTo>
                  <a:pt x="0" y="0"/>
                </a:lnTo>
                <a:lnTo>
                  <a:pt x="0" y="34"/>
                </a:lnTo>
                <a:lnTo>
                  <a:pt x="0" y="63"/>
                </a:lnTo>
                <a:lnTo>
                  <a:pt x="3" y="92"/>
                </a:lnTo>
                <a:lnTo>
                  <a:pt x="21" y="123"/>
                </a:lnTo>
                <a:lnTo>
                  <a:pt x="31" y="134"/>
                </a:lnTo>
                <a:lnTo>
                  <a:pt x="50" y="147"/>
                </a:lnTo>
                <a:lnTo>
                  <a:pt x="65" y="160"/>
                </a:lnTo>
                <a:lnTo>
                  <a:pt x="86" y="168"/>
                </a:lnTo>
                <a:lnTo>
                  <a:pt x="105" y="173"/>
                </a:lnTo>
                <a:lnTo>
                  <a:pt x="126" y="178"/>
                </a:lnTo>
                <a:lnTo>
                  <a:pt x="149" y="181"/>
                </a:lnTo>
                <a:lnTo>
                  <a:pt x="173" y="181"/>
                </a:lnTo>
                <a:close/>
              </a:path>
            </a:pathLst>
          </a:custGeom>
          <a:solidFill>
            <a:srgbClr val="F9BEBE"/>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8" name="Google Shape;198;p43"/>
          <p:cNvSpPr/>
          <p:nvPr/>
        </p:nvSpPr>
        <p:spPr>
          <a:xfrm>
            <a:off x="5788253" y="3061967"/>
            <a:ext cx="436936" cy="457140"/>
          </a:xfrm>
          <a:custGeom>
            <a:rect b="b" l="l" r="r" t="t"/>
            <a:pathLst>
              <a:path extrusionOk="0" h="181" w="173">
                <a:moveTo>
                  <a:pt x="173" y="181"/>
                </a:moveTo>
                <a:lnTo>
                  <a:pt x="162" y="152"/>
                </a:lnTo>
                <a:lnTo>
                  <a:pt x="147" y="126"/>
                </a:lnTo>
                <a:lnTo>
                  <a:pt x="128" y="102"/>
                </a:lnTo>
                <a:lnTo>
                  <a:pt x="105" y="76"/>
                </a:lnTo>
                <a:lnTo>
                  <a:pt x="84" y="55"/>
                </a:lnTo>
                <a:lnTo>
                  <a:pt x="58" y="34"/>
                </a:lnTo>
                <a:lnTo>
                  <a:pt x="29" y="16"/>
                </a:lnTo>
                <a:lnTo>
                  <a:pt x="0" y="0"/>
                </a:lnTo>
                <a:lnTo>
                  <a:pt x="0" y="34"/>
                </a:lnTo>
                <a:lnTo>
                  <a:pt x="0" y="63"/>
                </a:lnTo>
                <a:lnTo>
                  <a:pt x="3" y="92"/>
                </a:lnTo>
                <a:lnTo>
                  <a:pt x="21" y="123"/>
                </a:lnTo>
                <a:lnTo>
                  <a:pt x="31" y="134"/>
                </a:lnTo>
                <a:lnTo>
                  <a:pt x="50" y="147"/>
                </a:lnTo>
                <a:lnTo>
                  <a:pt x="65" y="160"/>
                </a:lnTo>
                <a:lnTo>
                  <a:pt x="86" y="168"/>
                </a:lnTo>
                <a:lnTo>
                  <a:pt x="105" y="173"/>
                </a:lnTo>
                <a:lnTo>
                  <a:pt x="126" y="178"/>
                </a:lnTo>
                <a:lnTo>
                  <a:pt x="149" y="181"/>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9" name="Google Shape;199;p43"/>
          <p:cNvSpPr/>
          <p:nvPr/>
        </p:nvSpPr>
        <p:spPr>
          <a:xfrm>
            <a:off x="6977830" y="3115006"/>
            <a:ext cx="351064" cy="800627"/>
          </a:xfrm>
          <a:custGeom>
            <a:rect b="b" l="l" r="r" t="t"/>
            <a:pathLst>
              <a:path extrusionOk="0" h="317" w="139">
                <a:moveTo>
                  <a:pt x="121" y="220"/>
                </a:moveTo>
                <a:lnTo>
                  <a:pt x="139" y="189"/>
                </a:lnTo>
                <a:lnTo>
                  <a:pt x="139" y="131"/>
                </a:lnTo>
                <a:lnTo>
                  <a:pt x="126" y="105"/>
                </a:lnTo>
                <a:lnTo>
                  <a:pt x="113" y="76"/>
                </a:lnTo>
                <a:lnTo>
                  <a:pt x="100" y="50"/>
                </a:lnTo>
                <a:lnTo>
                  <a:pt x="92" y="26"/>
                </a:lnTo>
                <a:lnTo>
                  <a:pt x="84" y="0"/>
                </a:lnTo>
                <a:lnTo>
                  <a:pt x="76" y="13"/>
                </a:lnTo>
                <a:lnTo>
                  <a:pt x="68" y="29"/>
                </a:lnTo>
                <a:lnTo>
                  <a:pt x="55" y="42"/>
                </a:lnTo>
                <a:lnTo>
                  <a:pt x="42" y="55"/>
                </a:lnTo>
                <a:lnTo>
                  <a:pt x="29" y="68"/>
                </a:lnTo>
                <a:lnTo>
                  <a:pt x="21" y="81"/>
                </a:lnTo>
                <a:lnTo>
                  <a:pt x="13" y="92"/>
                </a:lnTo>
                <a:lnTo>
                  <a:pt x="3" y="110"/>
                </a:lnTo>
                <a:lnTo>
                  <a:pt x="0" y="139"/>
                </a:lnTo>
                <a:lnTo>
                  <a:pt x="0" y="168"/>
                </a:lnTo>
                <a:lnTo>
                  <a:pt x="0" y="199"/>
                </a:lnTo>
                <a:lnTo>
                  <a:pt x="13" y="223"/>
                </a:lnTo>
                <a:lnTo>
                  <a:pt x="24" y="254"/>
                </a:lnTo>
                <a:lnTo>
                  <a:pt x="42" y="275"/>
                </a:lnTo>
                <a:lnTo>
                  <a:pt x="63" y="299"/>
                </a:lnTo>
                <a:lnTo>
                  <a:pt x="89" y="317"/>
                </a:lnTo>
                <a:lnTo>
                  <a:pt x="79" y="291"/>
                </a:lnTo>
                <a:lnTo>
                  <a:pt x="89" y="265"/>
                </a:lnTo>
                <a:lnTo>
                  <a:pt x="105" y="241"/>
                </a:lnTo>
              </a:path>
            </a:pathLst>
          </a:custGeom>
          <a:solidFill>
            <a:srgbClr val="00929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0" name="Google Shape;200;p43"/>
          <p:cNvSpPr/>
          <p:nvPr/>
        </p:nvSpPr>
        <p:spPr>
          <a:xfrm>
            <a:off x="7884535" y="1091970"/>
            <a:ext cx="285397" cy="649089"/>
          </a:xfrm>
          <a:custGeom>
            <a:rect b="b" l="l" r="r" t="t"/>
            <a:pathLst>
              <a:path extrusionOk="0" h="257" w="113">
                <a:moveTo>
                  <a:pt x="100" y="178"/>
                </a:moveTo>
                <a:lnTo>
                  <a:pt x="113" y="131"/>
                </a:lnTo>
                <a:lnTo>
                  <a:pt x="105" y="84"/>
                </a:lnTo>
                <a:lnTo>
                  <a:pt x="87" y="42"/>
                </a:lnTo>
                <a:lnTo>
                  <a:pt x="71" y="0"/>
                </a:lnTo>
                <a:lnTo>
                  <a:pt x="58" y="27"/>
                </a:lnTo>
                <a:lnTo>
                  <a:pt x="37" y="42"/>
                </a:lnTo>
                <a:lnTo>
                  <a:pt x="16" y="63"/>
                </a:lnTo>
                <a:lnTo>
                  <a:pt x="3" y="89"/>
                </a:lnTo>
                <a:lnTo>
                  <a:pt x="0" y="110"/>
                </a:lnTo>
                <a:lnTo>
                  <a:pt x="0" y="136"/>
                </a:lnTo>
                <a:lnTo>
                  <a:pt x="3" y="157"/>
                </a:lnTo>
                <a:lnTo>
                  <a:pt x="8" y="181"/>
                </a:lnTo>
                <a:lnTo>
                  <a:pt x="21" y="205"/>
                </a:lnTo>
                <a:lnTo>
                  <a:pt x="37" y="225"/>
                </a:lnTo>
                <a:lnTo>
                  <a:pt x="50" y="241"/>
                </a:lnTo>
                <a:lnTo>
                  <a:pt x="71" y="257"/>
                </a:lnTo>
                <a:lnTo>
                  <a:pt x="66" y="233"/>
                </a:lnTo>
                <a:lnTo>
                  <a:pt x="76" y="212"/>
                </a:lnTo>
                <a:lnTo>
                  <a:pt x="87" y="194"/>
                </a:lnTo>
                <a:lnTo>
                  <a:pt x="100" y="178"/>
                </a:lnTo>
                <a:close/>
              </a:path>
            </a:pathLst>
          </a:custGeom>
          <a:solidFill>
            <a:srgbClr val="00929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1" name="Google Shape;201;p43"/>
          <p:cNvSpPr/>
          <p:nvPr/>
        </p:nvSpPr>
        <p:spPr>
          <a:xfrm>
            <a:off x="7884535" y="1091970"/>
            <a:ext cx="285397" cy="649089"/>
          </a:xfrm>
          <a:custGeom>
            <a:rect b="b" l="l" r="r" t="t"/>
            <a:pathLst>
              <a:path extrusionOk="0" h="257" w="113">
                <a:moveTo>
                  <a:pt x="100" y="178"/>
                </a:moveTo>
                <a:lnTo>
                  <a:pt x="113" y="131"/>
                </a:lnTo>
                <a:lnTo>
                  <a:pt x="105" y="84"/>
                </a:lnTo>
                <a:lnTo>
                  <a:pt x="87" y="42"/>
                </a:lnTo>
                <a:lnTo>
                  <a:pt x="71" y="0"/>
                </a:lnTo>
                <a:lnTo>
                  <a:pt x="58" y="27"/>
                </a:lnTo>
                <a:lnTo>
                  <a:pt x="37" y="42"/>
                </a:lnTo>
                <a:lnTo>
                  <a:pt x="16" y="63"/>
                </a:lnTo>
                <a:lnTo>
                  <a:pt x="3" y="89"/>
                </a:lnTo>
                <a:lnTo>
                  <a:pt x="0" y="110"/>
                </a:lnTo>
                <a:lnTo>
                  <a:pt x="0" y="136"/>
                </a:lnTo>
                <a:lnTo>
                  <a:pt x="3" y="157"/>
                </a:lnTo>
                <a:lnTo>
                  <a:pt x="8" y="181"/>
                </a:lnTo>
                <a:lnTo>
                  <a:pt x="21" y="205"/>
                </a:lnTo>
                <a:lnTo>
                  <a:pt x="37" y="225"/>
                </a:lnTo>
                <a:lnTo>
                  <a:pt x="50" y="241"/>
                </a:lnTo>
                <a:lnTo>
                  <a:pt x="71" y="257"/>
                </a:lnTo>
                <a:lnTo>
                  <a:pt x="66" y="233"/>
                </a:lnTo>
                <a:lnTo>
                  <a:pt x="76" y="212"/>
                </a:lnTo>
                <a:lnTo>
                  <a:pt x="87" y="194"/>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2" name="Google Shape;202;p43"/>
          <p:cNvSpPr/>
          <p:nvPr/>
        </p:nvSpPr>
        <p:spPr>
          <a:xfrm>
            <a:off x="5846343" y="4339940"/>
            <a:ext cx="1111282" cy="348538"/>
          </a:xfrm>
          <a:custGeom>
            <a:rect b="b" l="l" r="r" t="t"/>
            <a:pathLst>
              <a:path extrusionOk="0" h="138" w="440">
                <a:moveTo>
                  <a:pt x="440" y="5"/>
                </a:moveTo>
                <a:lnTo>
                  <a:pt x="414" y="5"/>
                </a:lnTo>
                <a:lnTo>
                  <a:pt x="393" y="7"/>
                </a:lnTo>
                <a:lnTo>
                  <a:pt x="367" y="7"/>
                </a:lnTo>
                <a:lnTo>
                  <a:pt x="344" y="5"/>
                </a:lnTo>
                <a:lnTo>
                  <a:pt x="317" y="5"/>
                </a:lnTo>
                <a:lnTo>
                  <a:pt x="296" y="0"/>
                </a:lnTo>
                <a:lnTo>
                  <a:pt x="270" y="0"/>
                </a:lnTo>
                <a:lnTo>
                  <a:pt x="249" y="0"/>
                </a:lnTo>
                <a:lnTo>
                  <a:pt x="213" y="5"/>
                </a:lnTo>
                <a:lnTo>
                  <a:pt x="179" y="13"/>
                </a:lnTo>
                <a:lnTo>
                  <a:pt x="145" y="26"/>
                </a:lnTo>
                <a:lnTo>
                  <a:pt x="116" y="39"/>
                </a:lnTo>
                <a:lnTo>
                  <a:pt x="90" y="49"/>
                </a:lnTo>
                <a:lnTo>
                  <a:pt x="55" y="62"/>
                </a:lnTo>
                <a:lnTo>
                  <a:pt x="29" y="75"/>
                </a:lnTo>
                <a:lnTo>
                  <a:pt x="0" y="89"/>
                </a:lnTo>
                <a:lnTo>
                  <a:pt x="21" y="96"/>
                </a:lnTo>
                <a:lnTo>
                  <a:pt x="42" y="104"/>
                </a:lnTo>
                <a:lnTo>
                  <a:pt x="69" y="110"/>
                </a:lnTo>
                <a:lnTo>
                  <a:pt x="90" y="112"/>
                </a:lnTo>
                <a:lnTo>
                  <a:pt x="116" y="123"/>
                </a:lnTo>
                <a:lnTo>
                  <a:pt x="137" y="125"/>
                </a:lnTo>
                <a:lnTo>
                  <a:pt x="160" y="130"/>
                </a:lnTo>
                <a:lnTo>
                  <a:pt x="186" y="136"/>
                </a:lnTo>
                <a:lnTo>
                  <a:pt x="223" y="138"/>
                </a:lnTo>
                <a:lnTo>
                  <a:pt x="262" y="130"/>
                </a:lnTo>
                <a:lnTo>
                  <a:pt x="296" y="117"/>
                </a:lnTo>
                <a:lnTo>
                  <a:pt x="330" y="102"/>
                </a:lnTo>
                <a:lnTo>
                  <a:pt x="354" y="75"/>
                </a:lnTo>
                <a:lnTo>
                  <a:pt x="385" y="49"/>
                </a:lnTo>
                <a:lnTo>
                  <a:pt x="414" y="26"/>
                </a:lnTo>
                <a:lnTo>
                  <a:pt x="440" y="5"/>
                </a:lnTo>
                <a:close/>
              </a:path>
            </a:pathLst>
          </a:custGeom>
          <a:solidFill>
            <a:srgbClr val="FDB8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3" name="Google Shape;203;p43"/>
          <p:cNvSpPr/>
          <p:nvPr/>
        </p:nvSpPr>
        <p:spPr>
          <a:xfrm>
            <a:off x="5846343" y="4339940"/>
            <a:ext cx="1111282" cy="348538"/>
          </a:xfrm>
          <a:custGeom>
            <a:rect b="b" l="l" r="r" t="t"/>
            <a:pathLst>
              <a:path extrusionOk="0" h="138" w="440">
                <a:moveTo>
                  <a:pt x="440" y="5"/>
                </a:moveTo>
                <a:lnTo>
                  <a:pt x="414" y="5"/>
                </a:lnTo>
                <a:lnTo>
                  <a:pt x="393" y="7"/>
                </a:lnTo>
                <a:lnTo>
                  <a:pt x="367" y="7"/>
                </a:lnTo>
                <a:lnTo>
                  <a:pt x="344" y="5"/>
                </a:lnTo>
                <a:lnTo>
                  <a:pt x="317" y="5"/>
                </a:lnTo>
                <a:lnTo>
                  <a:pt x="296" y="0"/>
                </a:lnTo>
                <a:lnTo>
                  <a:pt x="270" y="0"/>
                </a:lnTo>
                <a:lnTo>
                  <a:pt x="249" y="0"/>
                </a:lnTo>
                <a:lnTo>
                  <a:pt x="213" y="5"/>
                </a:lnTo>
                <a:lnTo>
                  <a:pt x="179" y="13"/>
                </a:lnTo>
                <a:lnTo>
                  <a:pt x="145" y="26"/>
                </a:lnTo>
                <a:lnTo>
                  <a:pt x="116" y="39"/>
                </a:lnTo>
                <a:lnTo>
                  <a:pt x="90" y="49"/>
                </a:lnTo>
                <a:lnTo>
                  <a:pt x="55" y="62"/>
                </a:lnTo>
                <a:lnTo>
                  <a:pt x="29" y="75"/>
                </a:lnTo>
                <a:lnTo>
                  <a:pt x="0" y="89"/>
                </a:lnTo>
                <a:lnTo>
                  <a:pt x="21" y="96"/>
                </a:lnTo>
                <a:lnTo>
                  <a:pt x="42" y="104"/>
                </a:lnTo>
                <a:lnTo>
                  <a:pt x="69" y="110"/>
                </a:lnTo>
                <a:lnTo>
                  <a:pt x="90" y="112"/>
                </a:lnTo>
                <a:lnTo>
                  <a:pt x="116" y="123"/>
                </a:lnTo>
                <a:lnTo>
                  <a:pt x="137" y="125"/>
                </a:lnTo>
                <a:lnTo>
                  <a:pt x="160" y="130"/>
                </a:lnTo>
                <a:lnTo>
                  <a:pt x="186" y="136"/>
                </a:lnTo>
                <a:lnTo>
                  <a:pt x="223" y="138"/>
                </a:lnTo>
                <a:lnTo>
                  <a:pt x="262" y="130"/>
                </a:lnTo>
                <a:lnTo>
                  <a:pt x="296" y="117"/>
                </a:lnTo>
                <a:lnTo>
                  <a:pt x="330" y="102"/>
                </a:lnTo>
                <a:lnTo>
                  <a:pt x="354" y="75"/>
                </a:lnTo>
                <a:lnTo>
                  <a:pt x="385" y="49"/>
                </a:lnTo>
                <a:lnTo>
                  <a:pt x="414" y="26"/>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4" name="Google Shape;204;p43"/>
          <p:cNvSpPr/>
          <p:nvPr/>
        </p:nvSpPr>
        <p:spPr>
          <a:xfrm>
            <a:off x="10723355" y="3849966"/>
            <a:ext cx="641513" cy="277820"/>
          </a:xfrm>
          <a:custGeom>
            <a:rect b="b" l="l" r="r" t="t"/>
            <a:pathLst>
              <a:path extrusionOk="0" h="110" w="254">
                <a:moveTo>
                  <a:pt x="0" y="81"/>
                </a:moveTo>
                <a:lnTo>
                  <a:pt x="26" y="60"/>
                </a:lnTo>
                <a:lnTo>
                  <a:pt x="55" y="47"/>
                </a:lnTo>
                <a:lnTo>
                  <a:pt x="86" y="34"/>
                </a:lnTo>
                <a:lnTo>
                  <a:pt x="117" y="21"/>
                </a:lnTo>
                <a:lnTo>
                  <a:pt x="149" y="13"/>
                </a:lnTo>
                <a:lnTo>
                  <a:pt x="185" y="5"/>
                </a:lnTo>
                <a:lnTo>
                  <a:pt x="220" y="5"/>
                </a:lnTo>
                <a:lnTo>
                  <a:pt x="254" y="0"/>
                </a:lnTo>
                <a:lnTo>
                  <a:pt x="246" y="13"/>
                </a:lnTo>
                <a:lnTo>
                  <a:pt x="238" y="29"/>
                </a:lnTo>
                <a:lnTo>
                  <a:pt x="227" y="42"/>
                </a:lnTo>
                <a:lnTo>
                  <a:pt x="220" y="55"/>
                </a:lnTo>
                <a:lnTo>
                  <a:pt x="206" y="68"/>
                </a:lnTo>
                <a:lnTo>
                  <a:pt x="193" y="81"/>
                </a:lnTo>
                <a:lnTo>
                  <a:pt x="183" y="89"/>
                </a:lnTo>
                <a:lnTo>
                  <a:pt x="170" y="97"/>
                </a:lnTo>
                <a:lnTo>
                  <a:pt x="149" y="105"/>
                </a:lnTo>
                <a:lnTo>
                  <a:pt x="128" y="110"/>
                </a:lnTo>
                <a:lnTo>
                  <a:pt x="107" y="110"/>
                </a:lnTo>
                <a:lnTo>
                  <a:pt x="86" y="110"/>
                </a:lnTo>
                <a:lnTo>
                  <a:pt x="65" y="105"/>
                </a:lnTo>
                <a:lnTo>
                  <a:pt x="41" y="97"/>
                </a:lnTo>
                <a:lnTo>
                  <a:pt x="21" y="89"/>
                </a:lnTo>
                <a:lnTo>
                  <a:pt x="0" y="8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5" name="Google Shape;205;p43"/>
          <p:cNvSpPr/>
          <p:nvPr/>
        </p:nvSpPr>
        <p:spPr>
          <a:xfrm>
            <a:off x="10723355" y="3849966"/>
            <a:ext cx="641513" cy="277820"/>
          </a:xfrm>
          <a:custGeom>
            <a:rect b="b" l="l" r="r" t="t"/>
            <a:pathLst>
              <a:path extrusionOk="0" h="110" w="254">
                <a:moveTo>
                  <a:pt x="0" y="81"/>
                </a:moveTo>
                <a:lnTo>
                  <a:pt x="26" y="60"/>
                </a:lnTo>
                <a:lnTo>
                  <a:pt x="55" y="47"/>
                </a:lnTo>
                <a:lnTo>
                  <a:pt x="86" y="34"/>
                </a:lnTo>
                <a:lnTo>
                  <a:pt x="117" y="21"/>
                </a:lnTo>
                <a:lnTo>
                  <a:pt x="149" y="13"/>
                </a:lnTo>
                <a:lnTo>
                  <a:pt x="185" y="5"/>
                </a:lnTo>
                <a:lnTo>
                  <a:pt x="220" y="5"/>
                </a:lnTo>
                <a:lnTo>
                  <a:pt x="254" y="0"/>
                </a:lnTo>
                <a:lnTo>
                  <a:pt x="246" y="13"/>
                </a:lnTo>
                <a:lnTo>
                  <a:pt x="238" y="29"/>
                </a:lnTo>
                <a:lnTo>
                  <a:pt x="227" y="42"/>
                </a:lnTo>
                <a:lnTo>
                  <a:pt x="220" y="55"/>
                </a:lnTo>
                <a:lnTo>
                  <a:pt x="206" y="68"/>
                </a:lnTo>
                <a:lnTo>
                  <a:pt x="193" y="81"/>
                </a:lnTo>
                <a:lnTo>
                  <a:pt x="183" y="89"/>
                </a:lnTo>
                <a:lnTo>
                  <a:pt x="170" y="97"/>
                </a:lnTo>
                <a:lnTo>
                  <a:pt x="149" y="105"/>
                </a:lnTo>
                <a:lnTo>
                  <a:pt x="128" y="110"/>
                </a:lnTo>
                <a:lnTo>
                  <a:pt x="107" y="110"/>
                </a:lnTo>
                <a:lnTo>
                  <a:pt x="86" y="110"/>
                </a:lnTo>
                <a:lnTo>
                  <a:pt x="65" y="105"/>
                </a:lnTo>
                <a:lnTo>
                  <a:pt x="41" y="97"/>
                </a:lnTo>
                <a:lnTo>
                  <a:pt x="21" y="89"/>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6" name="Google Shape;206;p43"/>
          <p:cNvSpPr/>
          <p:nvPr/>
        </p:nvSpPr>
        <p:spPr>
          <a:xfrm>
            <a:off x="10417753" y="1879969"/>
            <a:ext cx="409154" cy="482397"/>
          </a:xfrm>
          <a:custGeom>
            <a:rect b="b" l="l" r="r" t="t"/>
            <a:pathLst>
              <a:path extrusionOk="0" h="191" w="162">
                <a:moveTo>
                  <a:pt x="160" y="0"/>
                </a:moveTo>
                <a:lnTo>
                  <a:pt x="131" y="18"/>
                </a:lnTo>
                <a:lnTo>
                  <a:pt x="105" y="34"/>
                </a:lnTo>
                <a:lnTo>
                  <a:pt x="79" y="55"/>
                </a:lnTo>
                <a:lnTo>
                  <a:pt x="58" y="81"/>
                </a:lnTo>
                <a:lnTo>
                  <a:pt x="42" y="107"/>
                </a:lnTo>
                <a:lnTo>
                  <a:pt x="24" y="131"/>
                </a:lnTo>
                <a:lnTo>
                  <a:pt x="8" y="162"/>
                </a:lnTo>
                <a:lnTo>
                  <a:pt x="0" y="191"/>
                </a:lnTo>
                <a:lnTo>
                  <a:pt x="16" y="186"/>
                </a:lnTo>
                <a:lnTo>
                  <a:pt x="34" y="183"/>
                </a:lnTo>
                <a:lnTo>
                  <a:pt x="50" y="178"/>
                </a:lnTo>
                <a:lnTo>
                  <a:pt x="66" y="173"/>
                </a:lnTo>
                <a:lnTo>
                  <a:pt x="84" y="170"/>
                </a:lnTo>
                <a:lnTo>
                  <a:pt x="97" y="165"/>
                </a:lnTo>
                <a:lnTo>
                  <a:pt x="113" y="157"/>
                </a:lnTo>
                <a:lnTo>
                  <a:pt x="126" y="144"/>
                </a:lnTo>
                <a:lnTo>
                  <a:pt x="152" y="115"/>
                </a:lnTo>
                <a:lnTo>
                  <a:pt x="162" y="76"/>
                </a:lnTo>
                <a:lnTo>
                  <a:pt x="162" y="39"/>
                </a:lnTo>
                <a:lnTo>
                  <a:pt x="160" y="0"/>
                </a:lnTo>
                <a:close/>
              </a:path>
            </a:pathLst>
          </a:custGeom>
          <a:solidFill>
            <a:srgbClr val="00929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7" name="Google Shape;207;p43"/>
          <p:cNvSpPr/>
          <p:nvPr/>
        </p:nvSpPr>
        <p:spPr>
          <a:xfrm>
            <a:off x="10417753" y="1879969"/>
            <a:ext cx="409154" cy="482397"/>
          </a:xfrm>
          <a:custGeom>
            <a:rect b="b" l="l" r="r" t="t"/>
            <a:pathLst>
              <a:path extrusionOk="0" h="191" w="162">
                <a:moveTo>
                  <a:pt x="160" y="0"/>
                </a:moveTo>
                <a:lnTo>
                  <a:pt x="131" y="18"/>
                </a:lnTo>
                <a:lnTo>
                  <a:pt x="105" y="34"/>
                </a:lnTo>
                <a:lnTo>
                  <a:pt x="79" y="55"/>
                </a:lnTo>
                <a:lnTo>
                  <a:pt x="58" y="81"/>
                </a:lnTo>
                <a:lnTo>
                  <a:pt x="42" y="107"/>
                </a:lnTo>
                <a:lnTo>
                  <a:pt x="24" y="131"/>
                </a:lnTo>
                <a:lnTo>
                  <a:pt x="8" y="162"/>
                </a:lnTo>
                <a:lnTo>
                  <a:pt x="0" y="191"/>
                </a:lnTo>
                <a:lnTo>
                  <a:pt x="16" y="186"/>
                </a:lnTo>
                <a:lnTo>
                  <a:pt x="34" y="183"/>
                </a:lnTo>
                <a:lnTo>
                  <a:pt x="50" y="178"/>
                </a:lnTo>
                <a:lnTo>
                  <a:pt x="66" y="173"/>
                </a:lnTo>
                <a:lnTo>
                  <a:pt x="84" y="170"/>
                </a:lnTo>
                <a:lnTo>
                  <a:pt x="97" y="165"/>
                </a:lnTo>
                <a:lnTo>
                  <a:pt x="113" y="157"/>
                </a:lnTo>
                <a:lnTo>
                  <a:pt x="126" y="144"/>
                </a:lnTo>
                <a:lnTo>
                  <a:pt x="152" y="115"/>
                </a:lnTo>
                <a:lnTo>
                  <a:pt x="162" y="76"/>
                </a:lnTo>
                <a:lnTo>
                  <a:pt x="162" y="39"/>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8" name="Google Shape;208;p43"/>
          <p:cNvSpPr/>
          <p:nvPr/>
        </p:nvSpPr>
        <p:spPr>
          <a:xfrm>
            <a:off x="10054060" y="3486274"/>
            <a:ext cx="257615" cy="588474"/>
          </a:xfrm>
          <a:custGeom>
            <a:rect b="b" l="l" r="r" t="t"/>
            <a:pathLst>
              <a:path extrusionOk="0" h="233" w="102">
                <a:moveTo>
                  <a:pt x="29" y="0"/>
                </a:moveTo>
                <a:lnTo>
                  <a:pt x="8" y="55"/>
                </a:lnTo>
                <a:lnTo>
                  <a:pt x="0" y="115"/>
                </a:lnTo>
                <a:lnTo>
                  <a:pt x="5" y="178"/>
                </a:lnTo>
                <a:lnTo>
                  <a:pt x="26" y="233"/>
                </a:lnTo>
                <a:lnTo>
                  <a:pt x="50" y="212"/>
                </a:lnTo>
                <a:lnTo>
                  <a:pt x="71" y="191"/>
                </a:lnTo>
                <a:lnTo>
                  <a:pt x="89" y="160"/>
                </a:lnTo>
                <a:lnTo>
                  <a:pt x="97" y="136"/>
                </a:lnTo>
                <a:lnTo>
                  <a:pt x="102" y="115"/>
                </a:lnTo>
                <a:lnTo>
                  <a:pt x="97" y="94"/>
                </a:lnTo>
                <a:lnTo>
                  <a:pt x="92" y="76"/>
                </a:lnTo>
                <a:lnTo>
                  <a:pt x="84" y="60"/>
                </a:lnTo>
                <a:lnTo>
                  <a:pt x="76" y="42"/>
                </a:lnTo>
                <a:lnTo>
                  <a:pt x="63" y="31"/>
                </a:lnTo>
                <a:lnTo>
                  <a:pt x="47" y="13"/>
                </a:lnTo>
                <a:lnTo>
                  <a:pt x="29" y="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09" name="Google Shape;209;p43"/>
          <p:cNvSpPr/>
          <p:nvPr/>
        </p:nvSpPr>
        <p:spPr>
          <a:xfrm>
            <a:off x="10054060" y="3486274"/>
            <a:ext cx="257615" cy="588474"/>
          </a:xfrm>
          <a:custGeom>
            <a:rect b="b" l="l" r="r" t="t"/>
            <a:pathLst>
              <a:path extrusionOk="0" h="233" w="102">
                <a:moveTo>
                  <a:pt x="29" y="0"/>
                </a:moveTo>
                <a:lnTo>
                  <a:pt x="8" y="55"/>
                </a:lnTo>
                <a:lnTo>
                  <a:pt x="0" y="115"/>
                </a:lnTo>
                <a:lnTo>
                  <a:pt x="5" y="178"/>
                </a:lnTo>
                <a:lnTo>
                  <a:pt x="26" y="233"/>
                </a:lnTo>
                <a:lnTo>
                  <a:pt x="50" y="212"/>
                </a:lnTo>
                <a:lnTo>
                  <a:pt x="71" y="191"/>
                </a:lnTo>
                <a:lnTo>
                  <a:pt x="89" y="160"/>
                </a:lnTo>
                <a:lnTo>
                  <a:pt x="97" y="136"/>
                </a:lnTo>
                <a:lnTo>
                  <a:pt x="102" y="115"/>
                </a:lnTo>
                <a:lnTo>
                  <a:pt x="97" y="94"/>
                </a:lnTo>
                <a:lnTo>
                  <a:pt x="92" y="76"/>
                </a:lnTo>
                <a:lnTo>
                  <a:pt x="84" y="60"/>
                </a:lnTo>
                <a:lnTo>
                  <a:pt x="76" y="42"/>
                </a:lnTo>
                <a:lnTo>
                  <a:pt x="63" y="31"/>
                </a:lnTo>
                <a:lnTo>
                  <a:pt x="47" y="13"/>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0" name="Google Shape;210;p43"/>
          <p:cNvSpPr/>
          <p:nvPr/>
        </p:nvSpPr>
        <p:spPr>
          <a:xfrm>
            <a:off x="8902368" y="3592351"/>
            <a:ext cx="383897" cy="785473"/>
          </a:xfrm>
          <a:custGeom>
            <a:rect b="b" l="l" r="r" t="t"/>
            <a:pathLst>
              <a:path extrusionOk="0" h="311" w="152">
                <a:moveTo>
                  <a:pt x="8" y="207"/>
                </a:moveTo>
                <a:lnTo>
                  <a:pt x="0" y="178"/>
                </a:lnTo>
                <a:lnTo>
                  <a:pt x="8" y="149"/>
                </a:lnTo>
                <a:lnTo>
                  <a:pt x="19" y="118"/>
                </a:lnTo>
                <a:lnTo>
                  <a:pt x="34" y="97"/>
                </a:lnTo>
                <a:lnTo>
                  <a:pt x="50" y="73"/>
                </a:lnTo>
                <a:lnTo>
                  <a:pt x="74" y="47"/>
                </a:lnTo>
                <a:lnTo>
                  <a:pt x="95" y="26"/>
                </a:lnTo>
                <a:lnTo>
                  <a:pt x="105" y="0"/>
                </a:lnTo>
                <a:lnTo>
                  <a:pt x="116" y="34"/>
                </a:lnTo>
                <a:lnTo>
                  <a:pt x="131" y="68"/>
                </a:lnTo>
                <a:lnTo>
                  <a:pt x="144" y="97"/>
                </a:lnTo>
                <a:lnTo>
                  <a:pt x="152" y="128"/>
                </a:lnTo>
                <a:lnTo>
                  <a:pt x="147" y="157"/>
                </a:lnTo>
                <a:lnTo>
                  <a:pt x="144" y="186"/>
                </a:lnTo>
                <a:lnTo>
                  <a:pt x="131" y="214"/>
                </a:lnTo>
                <a:lnTo>
                  <a:pt x="116" y="241"/>
                </a:lnTo>
                <a:lnTo>
                  <a:pt x="95" y="262"/>
                </a:lnTo>
                <a:lnTo>
                  <a:pt x="68" y="282"/>
                </a:lnTo>
                <a:lnTo>
                  <a:pt x="42" y="301"/>
                </a:lnTo>
                <a:lnTo>
                  <a:pt x="13" y="311"/>
                </a:lnTo>
                <a:lnTo>
                  <a:pt x="27" y="288"/>
                </a:lnTo>
                <a:lnTo>
                  <a:pt x="27" y="262"/>
                </a:lnTo>
                <a:lnTo>
                  <a:pt x="19" y="233"/>
                </a:lnTo>
                <a:lnTo>
                  <a:pt x="8" y="207"/>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1" name="Google Shape;211;p43"/>
          <p:cNvSpPr/>
          <p:nvPr/>
        </p:nvSpPr>
        <p:spPr>
          <a:xfrm>
            <a:off x="8902368" y="3592351"/>
            <a:ext cx="383897" cy="785473"/>
          </a:xfrm>
          <a:custGeom>
            <a:rect b="b" l="l" r="r" t="t"/>
            <a:pathLst>
              <a:path extrusionOk="0" h="311" w="152">
                <a:moveTo>
                  <a:pt x="8" y="207"/>
                </a:moveTo>
                <a:lnTo>
                  <a:pt x="0" y="178"/>
                </a:lnTo>
                <a:lnTo>
                  <a:pt x="8" y="149"/>
                </a:lnTo>
                <a:lnTo>
                  <a:pt x="19" y="118"/>
                </a:lnTo>
                <a:lnTo>
                  <a:pt x="34" y="97"/>
                </a:lnTo>
                <a:lnTo>
                  <a:pt x="50" y="73"/>
                </a:lnTo>
                <a:lnTo>
                  <a:pt x="74" y="47"/>
                </a:lnTo>
                <a:lnTo>
                  <a:pt x="95" y="26"/>
                </a:lnTo>
                <a:lnTo>
                  <a:pt x="105" y="0"/>
                </a:lnTo>
                <a:lnTo>
                  <a:pt x="116" y="34"/>
                </a:lnTo>
                <a:lnTo>
                  <a:pt x="131" y="68"/>
                </a:lnTo>
                <a:lnTo>
                  <a:pt x="144" y="97"/>
                </a:lnTo>
                <a:lnTo>
                  <a:pt x="152" y="128"/>
                </a:lnTo>
                <a:lnTo>
                  <a:pt x="147" y="157"/>
                </a:lnTo>
                <a:lnTo>
                  <a:pt x="144" y="186"/>
                </a:lnTo>
                <a:lnTo>
                  <a:pt x="131" y="214"/>
                </a:lnTo>
                <a:lnTo>
                  <a:pt x="116" y="241"/>
                </a:lnTo>
                <a:lnTo>
                  <a:pt x="95" y="262"/>
                </a:lnTo>
                <a:lnTo>
                  <a:pt x="68" y="282"/>
                </a:lnTo>
                <a:lnTo>
                  <a:pt x="42" y="301"/>
                </a:lnTo>
                <a:lnTo>
                  <a:pt x="13" y="311"/>
                </a:lnTo>
                <a:lnTo>
                  <a:pt x="27" y="288"/>
                </a:lnTo>
                <a:lnTo>
                  <a:pt x="27" y="262"/>
                </a:lnTo>
                <a:lnTo>
                  <a:pt x="19" y="233"/>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2" name="Google Shape;212;p43"/>
          <p:cNvSpPr/>
          <p:nvPr/>
        </p:nvSpPr>
        <p:spPr>
          <a:xfrm>
            <a:off x="9788868" y="4582401"/>
            <a:ext cx="1106231" cy="351064"/>
          </a:xfrm>
          <a:custGeom>
            <a:rect b="b" l="l" r="r" t="t"/>
            <a:pathLst>
              <a:path extrusionOk="0" h="139" w="438">
                <a:moveTo>
                  <a:pt x="0" y="6"/>
                </a:moveTo>
                <a:lnTo>
                  <a:pt x="21" y="6"/>
                </a:lnTo>
                <a:lnTo>
                  <a:pt x="45" y="8"/>
                </a:lnTo>
                <a:lnTo>
                  <a:pt x="71" y="8"/>
                </a:lnTo>
                <a:lnTo>
                  <a:pt x="97" y="6"/>
                </a:lnTo>
                <a:lnTo>
                  <a:pt x="118" y="6"/>
                </a:lnTo>
                <a:lnTo>
                  <a:pt x="142" y="6"/>
                </a:lnTo>
                <a:lnTo>
                  <a:pt x="168" y="0"/>
                </a:lnTo>
                <a:lnTo>
                  <a:pt x="194" y="0"/>
                </a:lnTo>
                <a:lnTo>
                  <a:pt x="228" y="6"/>
                </a:lnTo>
                <a:lnTo>
                  <a:pt x="257" y="14"/>
                </a:lnTo>
                <a:lnTo>
                  <a:pt x="291" y="21"/>
                </a:lnTo>
                <a:lnTo>
                  <a:pt x="320" y="40"/>
                </a:lnTo>
                <a:lnTo>
                  <a:pt x="349" y="50"/>
                </a:lnTo>
                <a:lnTo>
                  <a:pt x="380" y="63"/>
                </a:lnTo>
                <a:lnTo>
                  <a:pt x="409" y="76"/>
                </a:lnTo>
                <a:lnTo>
                  <a:pt x="438" y="89"/>
                </a:lnTo>
                <a:lnTo>
                  <a:pt x="417" y="97"/>
                </a:lnTo>
                <a:lnTo>
                  <a:pt x="396" y="103"/>
                </a:lnTo>
                <a:lnTo>
                  <a:pt x="370" y="110"/>
                </a:lnTo>
                <a:lnTo>
                  <a:pt x="349" y="118"/>
                </a:lnTo>
                <a:lnTo>
                  <a:pt x="325" y="123"/>
                </a:lnTo>
                <a:lnTo>
                  <a:pt x="304" y="126"/>
                </a:lnTo>
                <a:lnTo>
                  <a:pt x="278" y="131"/>
                </a:lnTo>
                <a:lnTo>
                  <a:pt x="252" y="137"/>
                </a:lnTo>
                <a:lnTo>
                  <a:pt x="215" y="139"/>
                </a:lnTo>
                <a:lnTo>
                  <a:pt x="173" y="131"/>
                </a:lnTo>
                <a:lnTo>
                  <a:pt x="142" y="118"/>
                </a:lnTo>
                <a:lnTo>
                  <a:pt x="110" y="97"/>
                </a:lnTo>
                <a:lnTo>
                  <a:pt x="84" y="76"/>
                </a:lnTo>
                <a:lnTo>
                  <a:pt x="55" y="50"/>
                </a:lnTo>
                <a:lnTo>
                  <a:pt x="29" y="27"/>
                </a:lnTo>
                <a:lnTo>
                  <a:pt x="0" y="6"/>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3" name="Google Shape;213;p43"/>
          <p:cNvSpPr/>
          <p:nvPr/>
        </p:nvSpPr>
        <p:spPr>
          <a:xfrm>
            <a:off x="9788868" y="4582401"/>
            <a:ext cx="1106231" cy="351064"/>
          </a:xfrm>
          <a:custGeom>
            <a:rect b="b" l="l" r="r" t="t"/>
            <a:pathLst>
              <a:path extrusionOk="0" h="139" w="438">
                <a:moveTo>
                  <a:pt x="0" y="6"/>
                </a:moveTo>
                <a:lnTo>
                  <a:pt x="21" y="6"/>
                </a:lnTo>
                <a:lnTo>
                  <a:pt x="45" y="8"/>
                </a:lnTo>
                <a:lnTo>
                  <a:pt x="71" y="8"/>
                </a:lnTo>
                <a:lnTo>
                  <a:pt x="97" y="6"/>
                </a:lnTo>
                <a:lnTo>
                  <a:pt x="118" y="6"/>
                </a:lnTo>
                <a:lnTo>
                  <a:pt x="142" y="6"/>
                </a:lnTo>
                <a:lnTo>
                  <a:pt x="168" y="0"/>
                </a:lnTo>
                <a:lnTo>
                  <a:pt x="194" y="0"/>
                </a:lnTo>
                <a:lnTo>
                  <a:pt x="228" y="6"/>
                </a:lnTo>
                <a:lnTo>
                  <a:pt x="257" y="14"/>
                </a:lnTo>
                <a:lnTo>
                  <a:pt x="291" y="21"/>
                </a:lnTo>
                <a:lnTo>
                  <a:pt x="320" y="40"/>
                </a:lnTo>
                <a:lnTo>
                  <a:pt x="349" y="50"/>
                </a:lnTo>
                <a:lnTo>
                  <a:pt x="380" y="63"/>
                </a:lnTo>
                <a:lnTo>
                  <a:pt x="409" y="76"/>
                </a:lnTo>
                <a:lnTo>
                  <a:pt x="438" y="89"/>
                </a:lnTo>
                <a:lnTo>
                  <a:pt x="417" y="97"/>
                </a:lnTo>
                <a:lnTo>
                  <a:pt x="396" y="103"/>
                </a:lnTo>
                <a:lnTo>
                  <a:pt x="370" y="110"/>
                </a:lnTo>
                <a:lnTo>
                  <a:pt x="349" y="118"/>
                </a:lnTo>
                <a:lnTo>
                  <a:pt x="325" y="123"/>
                </a:lnTo>
                <a:lnTo>
                  <a:pt x="304" y="126"/>
                </a:lnTo>
                <a:lnTo>
                  <a:pt x="278" y="131"/>
                </a:lnTo>
                <a:lnTo>
                  <a:pt x="252" y="137"/>
                </a:lnTo>
                <a:lnTo>
                  <a:pt x="215" y="139"/>
                </a:lnTo>
                <a:lnTo>
                  <a:pt x="173" y="131"/>
                </a:lnTo>
                <a:lnTo>
                  <a:pt x="142" y="118"/>
                </a:lnTo>
                <a:lnTo>
                  <a:pt x="110" y="97"/>
                </a:lnTo>
                <a:lnTo>
                  <a:pt x="84" y="76"/>
                </a:lnTo>
                <a:lnTo>
                  <a:pt x="55" y="50"/>
                </a:lnTo>
                <a:lnTo>
                  <a:pt x="29" y="27"/>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4" name="Google Shape;214;p43"/>
          <p:cNvSpPr/>
          <p:nvPr/>
        </p:nvSpPr>
        <p:spPr>
          <a:xfrm>
            <a:off x="9511048" y="1660238"/>
            <a:ext cx="338436" cy="702127"/>
          </a:xfrm>
          <a:custGeom>
            <a:rect b="b" l="l" r="r" t="t"/>
            <a:pathLst>
              <a:path extrusionOk="0" h="278" w="134">
                <a:moveTo>
                  <a:pt x="6" y="184"/>
                </a:moveTo>
                <a:lnTo>
                  <a:pt x="0" y="155"/>
                </a:lnTo>
                <a:lnTo>
                  <a:pt x="6" y="129"/>
                </a:lnTo>
                <a:lnTo>
                  <a:pt x="16" y="105"/>
                </a:lnTo>
                <a:lnTo>
                  <a:pt x="29" y="84"/>
                </a:lnTo>
                <a:lnTo>
                  <a:pt x="47" y="63"/>
                </a:lnTo>
                <a:lnTo>
                  <a:pt x="63" y="42"/>
                </a:lnTo>
                <a:lnTo>
                  <a:pt x="79" y="21"/>
                </a:lnTo>
                <a:lnTo>
                  <a:pt x="92" y="0"/>
                </a:lnTo>
                <a:lnTo>
                  <a:pt x="102" y="29"/>
                </a:lnTo>
                <a:lnTo>
                  <a:pt x="113" y="53"/>
                </a:lnTo>
                <a:lnTo>
                  <a:pt x="131" y="84"/>
                </a:lnTo>
                <a:lnTo>
                  <a:pt x="134" y="113"/>
                </a:lnTo>
                <a:lnTo>
                  <a:pt x="131" y="139"/>
                </a:lnTo>
                <a:lnTo>
                  <a:pt x="126" y="163"/>
                </a:lnTo>
                <a:lnTo>
                  <a:pt x="118" y="189"/>
                </a:lnTo>
                <a:lnTo>
                  <a:pt x="102" y="210"/>
                </a:lnTo>
                <a:lnTo>
                  <a:pt x="84" y="231"/>
                </a:lnTo>
                <a:lnTo>
                  <a:pt x="58" y="252"/>
                </a:lnTo>
                <a:lnTo>
                  <a:pt x="34" y="265"/>
                </a:lnTo>
                <a:lnTo>
                  <a:pt x="8" y="278"/>
                </a:lnTo>
                <a:lnTo>
                  <a:pt x="21" y="257"/>
                </a:lnTo>
                <a:lnTo>
                  <a:pt x="21" y="231"/>
                </a:lnTo>
                <a:lnTo>
                  <a:pt x="16" y="205"/>
                </a:lnTo>
                <a:lnTo>
                  <a:pt x="6" y="184"/>
                </a:lnTo>
                <a:close/>
              </a:path>
            </a:pathLst>
          </a:custGeom>
          <a:solidFill>
            <a:srgbClr val="00929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5" name="Google Shape;215;p43"/>
          <p:cNvSpPr/>
          <p:nvPr/>
        </p:nvSpPr>
        <p:spPr>
          <a:xfrm>
            <a:off x="9511048" y="1660238"/>
            <a:ext cx="338436" cy="702127"/>
          </a:xfrm>
          <a:custGeom>
            <a:rect b="b" l="l" r="r" t="t"/>
            <a:pathLst>
              <a:path extrusionOk="0" h="278" w="134">
                <a:moveTo>
                  <a:pt x="6" y="184"/>
                </a:moveTo>
                <a:lnTo>
                  <a:pt x="0" y="155"/>
                </a:lnTo>
                <a:lnTo>
                  <a:pt x="6" y="129"/>
                </a:lnTo>
                <a:lnTo>
                  <a:pt x="16" y="105"/>
                </a:lnTo>
                <a:lnTo>
                  <a:pt x="29" y="84"/>
                </a:lnTo>
                <a:lnTo>
                  <a:pt x="47" y="63"/>
                </a:lnTo>
                <a:lnTo>
                  <a:pt x="63" y="42"/>
                </a:lnTo>
                <a:lnTo>
                  <a:pt x="79" y="21"/>
                </a:lnTo>
                <a:lnTo>
                  <a:pt x="92" y="0"/>
                </a:lnTo>
                <a:lnTo>
                  <a:pt x="102" y="29"/>
                </a:lnTo>
                <a:lnTo>
                  <a:pt x="113" y="53"/>
                </a:lnTo>
                <a:lnTo>
                  <a:pt x="131" y="84"/>
                </a:lnTo>
                <a:lnTo>
                  <a:pt x="134" y="113"/>
                </a:lnTo>
                <a:lnTo>
                  <a:pt x="131" y="139"/>
                </a:lnTo>
                <a:lnTo>
                  <a:pt x="126" y="163"/>
                </a:lnTo>
                <a:lnTo>
                  <a:pt x="118" y="189"/>
                </a:lnTo>
                <a:lnTo>
                  <a:pt x="102" y="210"/>
                </a:lnTo>
                <a:lnTo>
                  <a:pt x="84" y="231"/>
                </a:lnTo>
                <a:lnTo>
                  <a:pt x="58" y="252"/>
                </a:lnTo>
                <a:lnTo>
                  <a:pt x="34" y="265"/>
                </a:lnTo>
                <a:lnTo>
                  <a:pt x="8" y="278"/>
                </a:lnTo>
                <a:lnTo>
                  <a:pt x="21" y="257"/>
                </a:lnTo>
                <a:lnTo>
                  <a:pt x="21" y="231"/>
                </a:lnTo>
                <a:lnTo>
                  <a:pt x="16" y="205"/>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6" name="Google Shape;216;p43"/>
          <p:cNvSpPr/>
          <p:nvPr/>
        </p:nvSpPr>
        <p:spPr>
          <a:xfrm>
            <a:off x="9796445" y="2713429"/>
            <a:ext cx="1012782" cy="310653"/>
          </a:xfrm>
          <a:custGeom>
            <a:rect b="b" l="l" r="r" t="t"/>
            <a:pathLst>
              <a:path extrusionOk="0" h="123" w="401">
                <a:moveTo>
                  <a:pt x="0" y="21"/>
                </a:moveTo>
                <a:lnTo>
                  <a:pt x="42" y="21"/>
                </a:lnTo>
                <a:lnTo>
                  <a:pt x="65" y="15"/>
                </a:lnTo>
                <a:lnTo>
                  <a:pt x="86" y="13"/>
                </a:lnTo>
                <a:lnTo>
                  <a:pt x="107" y="7"/>
                </a:lnTo>
                <a:lnTo>
                  <a:pt x="128" y="7"/>
                </a:lnTo>
                <a:lnTo>
                  <a:pt x="144" y="2"/>
                </a:lnTo>
                <a:lnTo>
                  <a:pt x="170" y="0"/>
                </a:lnTo>
                <a:lnTo>
                  <a:pt x="204" y="0"/>
                </a:lnTo>
                <a:lnTo>
                  <a:pt x="233" y="2"/>
                </a:lnTo>
                <a:lnTo>
                  <a:pt x="262" y="7"/>
                </a:lnTo>
                <a:lnTo>
                  <a:pt x="291" y="15"/>
                </a:lnTo>
                <a:lnTo>
                  <a:pt x="317" y="26"/>
                </a:lnTo>
                <a:lnTo>
                  <a:pt x="346" y="34"/>
                </a:lnTo>
                <a:lnTo>
                  <a:pt x="377" y="42"/>
                </a:lnTo>
                <a:lnTo>
                  <a:pt x="401" y="49"/>
                </a:lnTo>
                <a:lnTo>
                  <a:pt x="385" y="57"/>
                </a:lnTo>
                <a:lnTo>
                  <a:pt x="364" y="68"/>
                </a:lnTo>
                <a:lnTo>
                  <a:pt x="346" y="78"/>
                </a:lnTo>
                <a:lnTo>
                  <a:pt x="325" y="83"/>
                </a:lnTo>
                <a:lnTo>
                  <a:pt x="304" y="91"/>
                </a:lnTo>
                <a:lnTo>
                  <a:pt x="288" y="99"/>
                </a:lnTo>
                <a:lnTo>
                  <a:pt x="267" y="104"/>
                </a:lnTo>
                <a:lnTo>
                  <a:pt x="241" y="112"/>
                </a:lnTo>
                <a:lnTo>
                  <a:pt x="207" y="123"/>
                </a:lnTo>
                <a:lnTo>
                  <a:pt x="173" y="117"/>
                </a:lnTo>
                <a:lnTo>
                  <a:pt x="139" y="110"/>
                </a:lnTo>
                <a:lnTo>
                  <a:pt x="110" y="96"/>
                </a:lnTo>
                <a:lnTo>
                  <a:pt x="81" y="78"/>
                </a:lnTo>
                <a:lnTo>
                  <a:pt x="55" y="57"/>
                </a:lnTo>
                <a:lnTo>
                  <a:pt x="26" y="42"/>
                </a:lnTo>
                <a:lnTo>
                  <a:pt x="0" y="21"/>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7" name="Google Shape;217;p43"/>
          <p:cNvSpPr/>
          <p:nvPr/>
        </p:nvSpPr>
        <p:spPr>
          <a:xfrm>
            <a:off x="9796445" y="2713429"/>
            <a:ext cx="1012782" cy="310653"/>
          </a:xfrm>
          <a:custGeom>
            <a:rect b="b" l="l" r="r" t="t"/>
            <a:pathLst>
              <a:path extrusionOk="0" h="123" w="401">
                <a:moveTo>
                  <a:pt x="0" y="21"/>
                </a:moveTo>
                <a:lnTo>
                  <a:pt x="42" y="21"/>
                </a:lnTo>
                <a:lnTo>
                  <a:pt x="65" y="15"/>
                </a:lnTo>
                <a:lnTo>
                  <a:pt x="86" y="13"/>
                </a:lnTo>
                <a:lnTo>
                  <a:pt x="107" y="7"/>
                </a:lnTo>
                <a:lnTo>
                  <a:pt x="128" y="7"/>
                </a:lnTo>
                <a:lnTo>
                  <a:pt x="144" y="2"/>
                </a:lnTo>
                <a:lnTo>
                  <a:pt x="170" y="0"/>
                </a:lnTo>
                <a:lnTo>
                  <a:pt x="204" y="0"/>
                </a:lnTo>
                <a:lnTo>
                  <a:pt x="233" y="2"/>
                </a:lnTo>
                <a:lnTo>
                  <a:pt x="262" y="7"/>
                </a:lnTo>
                <a:lnTo>
                  <a:pt x="291" y="15"/>
                </a:lnTo>
                <a:lnTo>
                  <a:pt x="317" y="26"/>
                </a:lnTo>
                <a:lnTo>
                  <a:pt x="346" y="34"/>
                </a:lnTo>
                <a:lnTo>
                  <a:pt x="377" y="42"/>
                </a:lnTo>
                <a:lnTo>
                  <a:pt x="401" y="49"/>
                </a:lnTo>
                <a:lnTo>
                  <a:pt x="385" y="57"/>
                </a:lnTo>
                <a:lnTo>
                  <a:pt x="364" y="68"/>
                </a:lnTo>
                <a:lnTo>
                  <a:pt x="346" y="78"/>
                </a:lnTo>
                <a:lnTo>
                  <a:pt x="325" y="83"/>
                </a:lnTo>
                <a:lnTo>
                  <a:pt x="304" y="91"/>
                </a:lnTo>
                <a:lnTo>
                  <a:pt x="288" y="99"/>
                </a:lnTo>
                <a:lnTo>
                  <a:pt x="267" y="104"/>
                </a:lnTo>
                <a:lnTo>
                  <a:pt x="241" y="112"/>
                </a:lnTo>
                <a:lnTo>
                  <a:pt x="207" y="123"/>
                </a:lnTo>
                <a:lnTo>
                  <a:pt x="173" y="117"/>
                </a:lnTo>
                <a:lnTo>
                  <a:pt x="139" y="110"/>
                </a:lnTo>
                <a:lnTo>
                  <a:pt x="110" y="96"/>
                </a:lnTo>
                <a:lnTo>
                  <a:pt x="81" y="78"/>
                </a:lnTo>
                <a:lnTo>
                  <a:pt x="55" y="57"/>
                </a:lnTo>
                <a:lnTo>
                  <a:pt x="26" y="42"/>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8" name="Google Shape;218;p43"/>
          <p:cNvSpPr/>
          <p:nvPr/>
        </p:nvSpPr>
        <p:spPr>
          <a:xfrm>
            <a:off x="8619496" y="-534541"/>
            <a:ext cx="265192" cy="588474"/>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lnTo>
                  <a:pt x="13" y="233"/>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19" name="Google Shape;219;p43"/>
          <p:cNvSpPr/>
          <p:nvPr/>
        </p:nvSpPr>
        <p:spPr>
          <a:xfrm>
            <a:off x="8619496" y="-534541"/>
            <a:ext cx="265192" cy="588474"/>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0" name="Google Shape;220;p43"/>
          <p:cNvSpPr/>
          <p:nvPr/>
        </p:nvSpPr>
        <p:spPr>
          <a:xfrm>
            <a:off x="7614291" y="167586"/>
            <a:ext cx="601103" cy="343487"/>
          </a:xfrm>
          <a:custGeom>
            <a:rect b="b" l="l" r="r" t="t"/>
            <a:pathLst>
              <a:path extrusionOk="0" h="136" w="238">
                <a:moveTo>
                  <a:pt x="0" y="18"/>
                </a:moveTo>
                <a:lnTo>
                  <a:pt x="21" y="39"/>
                </a:lnTo>
                <a:lnTo>
                  <a:pt x="47" y="63"/>
                </a:lnTo>
                <a:lnTo>
                  <a:pt x="76" y="81"/>
                </a:lnTo>
                <a:lnTo>
                  <a:pt x="102" y="97"/>
                </a:lnTo>
                <a:lnTo>
                  <a:pt x="136" y="110"/>
                </a:lnTo>
                <a:lnTo>
                  <a:pt x="170" y="118"/>
                </a:lnTo>
                <a:lnTo>
                  <a:pt x="199" y="128"/>
                </a:lnTo>
                <a:lnTo>
                  <a:pt x="238" y="136"/>
                </a:lnTo>
                <a:lnTo>
                  <a:pt x="225" y="102"/>
                </a:lnTo>
                <a:lnTo>
                  <a:pt x="212" y="73"/>
                </a:lnTo>
                <a:lnTo>
                  <a:pt x="194" y="47"/>
                </a:lnTo>
                <a:lnTo>
                  <a:pt x="170" y="31"/>
                </a:lnTo>
                <a:lnTo>
                  <a:pt x="149" y="18"/>
                </a:lnTo>
                <a:lnTo>
                  <a:pt x="128" y="10"/>
                </a:lnTo>
                <a:lnTo>
                  <a:pt x="110" y="5"/>
                </a:lnTo>
                <a:lnTo>
                  <a:pt x="89" y="0"/>
                </a:lnTo>
                <a:lnTo>
                  <a:pt x="65" y="5"/>
                </a:lnTo>
                <a:lnTo>
                  <a:pt x="47" y="5"/>
                </a:lnTo>
                <a:lnTo>
                  <a:pt x="21" y="10"/>
                </a:lnTo>
                <a:lnTo>
                  <a:pt x="0" y="18"/>
                </a:lnTo>
                <a:close/>
              </a:path>
            </a:pathLst>
          </a:custGeom>
          <a:solidFill>
            <a:srgbClr val="00929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1" name="Google Shape;221;p43"/>
          <p:cNvSpPr/>
          <p:nvPr/>
        </p:nvSpPr>
        <p:spPr>
          <a:xfrm>
            <a:off x="7614291" y="167586"/>
            <a:ext cx="601103" cy="343487"/>
          </a:xfrm>
          <a:custGeom>
            <a:rect b="b" l="l" r="r" t="t"/>
            <a:pathLst>
              <a:path extrusionOk="0" h="136" w="238">
                <a:moveTo>
                  <a:pt x="0" y="18"/>
                </a:moveTo>
                <a:lnTo>
                  <a:pt x="21" y="39"/>
                </a:lnTo>
                <a:lnTo>
                  <a:pt x="47" y="63"/>
                </a:lnTo>
                <a:lnTo>
                  <a:pt x="76" y="81"/>
                </a:lnTo>
                <a:lnTo>
                  <a:pt x="102" y="97"/>
                </a:lnTo>
                <a:lnTo>
                  <a:pt x="136" y="110"/>
                </a:lnTo>
                <a:lnTo>
                  <a:pt x="170" y="118"/>
                </a:lnTo>
                <a:lnTo>
                  <a:pt x="199" y="128"/>
                </a:lnTo>
                <a:lnTo>
                  <a:pt x="238" y="136"/>
                </a:lnTo>
                <a:lnTo>
                  <a:pt x="225" y="102"/>
                </a:lnTo>
                <a:lnTo>
                  <a:pt x="212" y="73"/>
                </a:lnTo>
                <a:lnTo>
                  <a:pt x="194" y="47"/>
                </a:lnTo>
                <a:lnTo>
                  <a:pt x="170" y="31"/>
                </a:lnTo>
                <a:lnTo>
                  <a:pt x="149" y="18"/>
                </a:lnTo>
                <a:lnTo>
                  <a:pt x="128" y="10"/>
                </a:lnTo>
                <a:lnTo>
                  <a:pt x="110" y="5"/>
                </a:lnTo>
                <a:lnTo>
                  <a:pt x="89" y="0"/>
                </a:lnTo>
                <a:lnTo>
                  <a:pt x="65" y="5"/>
                </a:lnTo>
                <a:lnTo>
                  <a:pt x="47" y="5"/>
                </a:lnTo>
                <a:lnTo>
                  <a:pt x="21" y="10"/>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2" name="Google Shape;222;p43"/>
          <p:cNvSpPr/>
          <p:nvPr/>
        </p:nvSpPr>
        <p:spPr>
          <a:xfrm>
            <a:off x="6965202" y="1059136"/>
            <a:ext cx="588474" cy="330859"/>
          </a:xfrm>
          <a:custGeom>
            <a:rect b="b" l="l" r="r" t="t"/>
            <a:pathLst>
              <a:path extrusionOk="0" h="131" w="233">
                <a:moveTo>
                  <a:pt x="0" y="19"/>
                </a:moveTo>
                <a:lnTo>
                  <a:pt x="21" y="40"/>
                </a:lnTo>
                <a:lnTo>
                  <a:pt x="47" y="60"/>
                </a:lnTo>
                <a:lnTo>
                  <a:pt x="73" y="76"/>
                </a:lnTo>
                <a:lnTo>
                  <a:pt x="102" y="94"/>
                </a:lnTo>
                <a:lnTo>
                  <a:pt x="136" y="108"/>
                </a:lnTo>
                <a:lnTo>
                  <a:pt x="165" y="121"/>
                </a:lnTo>
                <a:lnTo>
                  <a:pt x="202" y="123"/>
                </a:lnTo>
                <a:lnTo>
                  <a:pt x="233" y="131"/>
                </a:lnTo>
                <a:lnTo>
                  <a:pt x="225" y="102"/>
                </a:lnTo>
                <a:lnTo>
                  <a:pt x="207" y="74"/>
                </a:lnTo>
                <a:lnTo>
                  <a:pt x="191" y="47"/>
                </a:lnTo>
                <a:lnTo>
                  <a:pt x="170" y="26"/>
                </a:lnTo>
                <a:lnTo>
                  <a:pt x="149" y="13"/>
                </a:lnTo>
                <a:lnTo>
                  <a:pt x="126" y="11"/>
                </a:lnTo>
                <a:lnTo>
                  <a:pt x="105" y="5"/>
                </a:lnTo>
                <a:lnTo>
                  <a:pt x="84" y="0"/>
                </a:lnTo>
                <a:lnTo>
                  <a:pt x="68" y="5"/>
                </a:lnTo>
                <a:lnTo>
                  <a:pt x="42" y="5"/>
                </a:lnTo>
                <a:lnTo>
                  <a:pt x="21" y="11"/>
                </a:lnTo>
                <a:lnTo>
                  <a:pt x="0" y="19"/>
                </a:lnTo>
                <a:close/>
              </a:path>
            </a:pathLst>
          </a:custGeom>
          <a:solidFill>
            <a:srgbClr val="00929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3" name="Google Shape;223;p43"/>
          <p:cNvSpPr/>
          <p:nvPr/>
        </p:nvSpPr>
        <p:spPr>
          <a:xfrm>
            <a:off x="6965202" y="1059136"/>
            <a:ext cx="588474" cy="330859"/>
          </a:xfrm>
          <a:custGeom>
            <a:rect b="b" l="l" r="r" t="t"/>
            <a:pathLst>
              <a:path extrusionOk="0" h="131" w="233">
                <a:moveTo>
                  <a:pt x="0" y="19"/>
                </a:moveTo>
                <a:lnTo>
                  <a:pt x="21" y="40"/>
                </a:lnTo>
                <a:lnTo>
                  <a:pt x="47" y="60"/>
                </a:lnTo>
                <a:lnTo>
                  <a:pt x="73" y="76"/>
                </a:lnTo>
                <a:lnTo>
                  <a:pt x="102" y="94"/>
                </a:lnTo>
                <a:lnTo>
                  <a:pt x="136" y="108"/>
                </a:lnTo>
                <a:lnTo>
                  <a:pt x="165" y="121"/>
                </a:lnTo>
                <a:lnTo>
                  <a:pt x="202" y="123"/>
                </a:lnTo>
                <a:lnTo>
                  <a:pt x="233" y="131"/>
                </a:lnTo>
                <a:lnTo>
                  <a:pt x="225" y="102"/>
                </a:lnTo>
                <a:lnTo>
                  <a:pt x="207" y="74"/>
                </a:lnTo>
                <a:lnTo>
                  <a:pt x="191" y="47"/>
                </a:lnTo>
                <a:lnTo>
                  <a:pt x="170" y="26"/>
                </a:lnTo>
                <a:lnTo>
                  <a:pt x="149" y="13"/>
                </a:lnTo>
                <a:lnTo>
                  <a:pt x="126" y="11"/>
                </a:lnTo>
                <a:lnTo>
                  <a:pt x="105" y="5"/>
                </a:lnTo>
                <a:lnTo>
                  <a:pt x="84" y="0"/>
                </a:lnTo>
                <a:lnTo>
                  <a:pt x="68" y="5"/>
                </a:lnTo>
                <a:lnTo>
                  <a:pt x="42" y="5"/>
                </a:lnTo>
                <a:lnTo>
                  <a:pt x="21" y="11"/>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43"/>
          <p:cNvSpPr/>
          <p:nvPr/>
        </p:nvSpPr>
        <p:spPr>
          <a:xfrm>
            <a:off x="8796291" y="245881"/>
            <a:ext cx="734961" cy="760217"/>
          </a:xfrm>
          <a:custGeom>
            <a:rect b="b" l="l" r="r" t="t"/>
            <a:pathLst>
              <a:path extrusionOk="0" h="301" w="291">
                <a:moveTo>
                  <a:pt x="0" y="301"/>
                </a:moveTo>
                <a:lnTo>
                  <a:pt x="14" y="286"/>
                </a:lnTo>
                <a:lnTo>
                  <a:pt x="27" y="265"/>
                </a:lnTo>
                <a:lnTo>
                  <a:pt x="40" y="249"/>
                </a:lnTo>
                <a:lnTo>
                  <a:pt x="48" y="225"/>
                </a:lnTo>
                <a:lnTo>
                  <a:pt x="55" y="210"/>
                </a:lnTo>
                <a:lnTo>
                  <a:pt x="63" y="189"/>
                </a:lnTo>
                <a:lnTo>
                  <a:pt x="76" y="168"/>
                </a:lnTo>
                <a:lnTo>
                  <a:pt x="90" y="152"/>
                </a:lnTo>
                <a:lnTo>
                  <a:pt x="105" y="126"/>
                </a:lnTo>
                <a:lnTo>
                  <a:pt x="131" y="105"/>
                </a:lnTo>
                <a:lnTo>
                  <a:pt x="160" y="84"/>
                </a:lnTo>
                <a:lnTo>
                  <a:pt x="186" y="66"/>
                </a:lnTo>
                <a:lnTo>
                  <a:pt x="215" y="50"/>
                </a:lnTo>
                <a:lnTo>
                  <a:pt x="241" y="32"/>
                </a:lnTo>
                <a:lnTo>
                  <a:pt x="265" y="16"/>
                </a:lnTo>
                <a:lnTo>
                  <a:pt x="291" y="0"/>
                </a:lnTo>
                <a:lnTo>
                  <a:pt x="289" y="42"/>
                </a:lnTo>
                <a:lnTo>
                  <a:pt x="278" y="84"/>
                </a:lnTo>
                <a:lnTo>
                  <a:pt x="265" y="126"/>
                </a:lnTo>
                <a:lnTo>
                  <a:pt x="255" y="168"/>
                </a:lnTo>
                <a:lnTo>
                  <a:pt x="236" y="202"/>
                </a:lnTo>
                <a:lnTo>
                  <a:pt x="213" y="225"/>
                </a:lnTo>
                <a:lnTo>
                  <a:pt x="181" y="249"/>
                </a:lnTo>
                <a:lnTo>
                  <a:pt x="147" y="259"/>
                </a:lnTo>
                <a:lnTo>
                  <a:pt x="110" y="273"/>
                </a:lnTo>
                <a:lnTo>
                  <a:pt x="71" y="280"/>
                </a:lnTo>
                <a:lnTo>
                  <a:pt x="35" y="291"/>
                </a:lnTo>
                <a:lnTo>
                  <a:pt x="0" y="301"/>
                </a:lnTo>
                <a:close/>
              </a:path>
            </a:pathLst>
          </a:custGeom>
          <a:solidFill>
            <a:srgbClr val="00929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43"/>
          <p:cNvSpPr/>
          <p:nvPr/>
        </p:nvSpPr>
        <p:spPr>
          <a:xfrm>
            <a:off x="8796291" y="245881"/>
            <a:ext cx="734961" cy="760217"/>
          </a:xfrm>
          <a:custGeom>
            <a:rect b="b" l="l" r="r" t="t"/>
            <a:pathLst>
              <a:path extrusionOk="0" h="301" w="291">
                <a:moveTo>
                  <a:pt x="0" y="301"/>
                </a:moveTo>
                <a:lnTo>
                  <a:pt x="14" y="286"/>
                </a:lnTo>
                <a:lnTo>
                  <a:pt x="27" y="265"/>
                </a:lnTo>
                <a:lnTo>
                  <a:pt x="40" y="249"/>
                </a:lnTo>
                <a:lnTo>
                  <a:pt x="48" y="225"/>
                </a:lnTo>
                <a:lnTo>
                  <a:pt x="55" y="210"/>
                </a:lnTo>
                <a:lnTo>
                  <a:pt x="63" y="189"/>
                </a:lnTo>
                <a:lnTo>
                  <a:pt x="76" y="168"/>
                </a:lnTo>
                <a:lnTo>
                  <a:pt x="90" y="152"/>
                </a:lnTo>
                <a:lnTo>
                  <a:pt x="105" y="126"/>
                </a:lnTo>
                <a:lnTo>
                  <a:pt x="131" y="105"/>
                </a:lnTo>
                <a:lnTo>
                  <a:pt x="160" y="84"/>
                </a:lnTo>
                <a:lnTo>
                  <a:pt x="186" y="66"/>
                </a:lnTo>
                <a:lnTo>
                  <a:pt x="215" y="50"/>
                </a:lnTo>
                <a:lnTo>
                  <a:pt x="241" y="32"/>
                </a:lnTo>
                <a:lnTo>
                  <a:pt x="265" y="16"/>
                </a:lnTo>
                <a:lnTo>
                  <a:pt x="291" y="0"/>
                </a:lnTo>
                <a:lnTo>
                  <a:pt x="289" y="42"/>
                </a:lnTo>
                <a:lnTo>
                  <a:pt x="278" y="84"/>
                </a:lnTo>
                <a:lnTo>
                  <a:pt x="265" y="126"/>
                </a:lnTo>
                <a:lnTo>
                  <a:pt x="255" y="168"/>
                </a:lnTo>
                <a:lnTo>
                  <a:pt x="236" y="202"/>
                </a:lnTo>
                <a:lnTo>
                  <a:pt x="213" y="225"/>
                </a:lnTo>
                <a:lnTo>
                  <a:pt x="181" y="249"/>
                </a:lnTo>
                <a:lnTo>
                  <a:pt x="147" y="259"/>
                </a:lnTo>
                <a:lnTo>
                  <a:pt x="110" y="273"/>
                </a:lnTo>
                <a:lnTo>
                  <a:pt x="71" y="280"/>
                </a:lnTo>
                <a:lnTo>
                  <a:pt x="35" y="291"/>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6" name="Google Shape;226;p43"/>
          <p:cNvSpPr/>
          <p:nvPr/>
        </p:nvSpPr>
        <p:spPr>
          <a:xfrm>
            <a:off x="6687381" y="1879969"/>
            <a:ext cx="1098654" cy="351064"/>
          </a:xfrm>
          <a:custGeom>
            <a:rect b="b" l="l" r="r" t="t"/>
            <a:pathLst>
              <a:path extrusionOk="0" h="139" w="435">
                <a:moveTo>
                  <a:pt x="435" y="139"/>
                </a:moveTo>
                <a:lnTo>
                  <a:pt x="409" y="136"/>
                </a:lnTo>
                <a:lnTo>
                  <a:pt x="246" y="136"/>
                </a:lnTo>
                <a:lnTo>
                  <a:pt x="207" y="131"/>
                </a:lnTo>
                <a:lnTo>
                  <a:pt x="178" y="123"/>
                </a:lnTo>
                <a:lnTo>
                  <a:pt x="144" y="115"/>
                </a:lnTo>
                <a:lnTo>
                  <a:pt x="115" y="97"/>
                </a:lnTo>
                <a:lnTo>
                  <a:pt x="89" y="86"/>
                </a:lnTo>
                <a:lnTo>
                  <a:pt x="55" y="68"/>
                </a:lnTo>
                <a:lnTo>
                  <a:pt x="32" y="55"/>
                </a:lnTo>
                <a:lnTo>
                  <a:pt x="0" y="42"/>
                </a:lnTo>
                <a:lnTo>
                  <a:pt x="21" y="34"/>
                </a:lnTo>
                <a:lnTo>
                  <a:pt x="47" y="26"/>
                </a:lnTo>
                <a:lnTo>
                  <a:pt x="68" y="21"/>
                </a:lnTo>
                <a:lnTo>
                  <a:pt x="94" y="18"/>
                </a:lnTo>
                <a:lnTo>
                  <a:pt x="115" y="13"/>
                </a:lnTo>
                <a:lnTo>
                  <a:pt x="139" y="10"/>
                </a:lnTo>
                <a:lnTo>
                  <a:pt x="165" y="5"/>
                </a:lnTo>
                <a:lnTo>
                  <a:pt x="191" y="0"/>
                </a:lnTo>
                <a:lnTo>
                  <a:pt x="228" y="0"/>
                </a:lnTo>
                <a:lnTo>
                  <a:pt x="267" y="10"/>
                </a:lnTo>
                <a:lnTo>
                  <a:pt x="301" y="21"/>
                </a:lnTo>
                <a:lnTo>
                  <a:pt x="330" y="42"/>
                </a:lnTo>
                <a:lnTo>
                  <a:pt x="356" y="65"/>
                </a:lnTo>
                <a:lnTo>
                  <a:pt x="380" y="94"/>
                </a:lnTo>
                <a:lnTo>
                  <a:pt x="406" y="118"/>
                </a:lnTo>
                <a:lnTo>
                  <a:pt x="435" y="139"/>
                </a:lnTo>
                <a:close/>
              </a:path>
            </a:pathLst>
          </a:custGeom>
          <a:solidFill>
            <a:srgbClr val="00929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7" name="Google Shape;227;p43"/>
          <p:cNvSpPr/>
          <p:nvPr/>
        </p:nvSpPr>
        <p:spPr>
          <a:xfrm>
            <a:off x="6687381" y="1879969"/>
            <a:ext cx="1098654" cy="351064"/>
          </a:xfrm>
          <a:custGeom>
            <a:rect b="b" l="l" r="r" t="t"/>
            <a:pathLst>
              <a:path extrusionOk="0" h="139" w="435">
                <a:moveTo>
                  <a:pt x="435" y="139"/>
                </a:moveTo>
                <a:lnTo>
                  <a:pt x="409" y="136"/>
                </a:lnTo>
                <a:lnTo>
                  <a:pt x="246" y="136"/>
                </a:lnTo>
                <a:lnTo>
                  <a:pt x="207" y="131"/>
                </a:lnTo>
                <a:lnTo>
                  <a:pt x="178" y="123"/>
                </a:lnTo>
                <a:lnTo>
                  <a:pt x="144" y="115"/>
                </a:lnTo>
                <a:lnTo>
                  <a:pt x="115" y="97"/>
                </a:lnTo>
                <a:lnTo>
                  <a:pt x="89" y="86"/>
                </a:lnTo>
                <a:lnTo>
                  <a:pt x="55" y="68"/>
                </a:lnTo>
                <a:lnTo>
                  <a:pt x="32" y="55"/>
                </a:lnTo>
                <a:lnTo>
                  <a:pt x="0" y="42"/>
                </a:lnTo>
                <a:lnTo>
                  <a:pt x="21" y="34"/>
                </a:lnTo>
                <a:lnTo>
                  <a:pt x="47" y="26"/>
                </a:lnTo>
                <a:lnTo>
                  <a:pt x="68" y="21"/>
                </a:lnTo>
                <a:lnTo>
                  <a:pt x="94" y="18"/>
                </a:lnTo>
                <a:lnTo>
                  <a:pt x="115" y="13"/>
                </a:lnTo>
                <a:lnTo>
                  <a:pt x="139" y="10"/>
                </a:lnTo>
                <a:lnTo>
                  <a:pt x="165" y="5"/>
                </a:lnTo>
                <a:lnTo>
                  <a:pt x="191" y="0"/>
                </a:lnTo>
                <a:lnTo>
                  <a:pt x="228" y="0"/>
                </a:lnTo>
                <a:lnTo>
                  <a:pt x="267" y="10"/>
                </a:lnTo>
                <a:lnTo>
                  <a:pt x="301" y="21"/>
                </a:lnTo>
                <a:lnTo>
                  <a:pt x="330" y="42"/>
                </a:lnTo>
                <a:lnTo>
                  <a:pt x="356" y="65"/>
                </a:lnTo>
                <a:lnTo>
                  <a:pt x="380" y="94"/>
                </a:lnTo>
                <a:lnTo>
                  <a:pt x="406" y="118"/>
                </a:lnTo>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8" name="Google Shape;228;p43"/>
          <p:cNvSpPr/>
          <p:nvPr/>
        </p:nvSpPr>
        <p:spPr>
          <a:xfrm>
            <a:off x="634242" y="2719115"/>
            <a:ext cx="6447026" cy="277213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9" name="Google Shape;229;p43"/>
          <p:cNvSpPr txBox="1"/>
          <p:nvPr>
            <p:ph idx="1" type="body"/>
          </p:nvPr>
        </p:nvSpPr>
        <p:spPr>
          <a:xfrm>
            <a:off x="914400" y="2968625"/>
            <a:ext cx="5852160" cy="2336800"/>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1800"/>
              </a:spcBef>
              <a:spcAft>
                <a:spcPts val="0"/>
              </a:spcAft>
              <a:buSzPts val="2400"/>
              <a:buChar char="•"/>
              <a:defRPr sz="2000"/>
            </a:lvl1pPr>
            <a:lvl2pPr indent="-365760" lvl="1" marL="914400" algn="l">
              <a:lnSpc>
                <a:spcPct val="100000"/>
              </a:lnSpc>
              <a:spcBef>
                <a:spcPts val="800"/>
              </a:spcBef>
              <a:spcAft>
                <a:spcPts val="0"/>
              </a:spcAft>
              <a:buSzPts val="2160"/>
              <a:buChar char="–"/>
              <a:defRPr sz="1800"/>
            </a:lvl2pPr>
            <a:lvl3pPr indent="-350519" lvl="2" marL="1371600" algn="l">
              <a:lnSpc>
                <a:spcPct val="100000"/>
              </a:lnSpc>
              <a:spcBef>
                <a:spcPts val="800"/>
              </a:spcBef>
              <a:spcAft>
                <a:spcPts val="0"/>
              </a:spcAft>
              <a:buSzPts val="1920"/>
              <a:buChar char="•"/>
              <a:defRPr sz="1600"/>
            </a:lvl3pPr>
            <a:lvl4pPr indent="-335280" lvl="3" marL="1828800" algn="l">
              <a:lnSpc>
                <a:spcPct val="100000"/>
              </a:lnSpc>
              <a:spcBef>
                <a:spcPts val="800"/>
              </a:spcBef>
              <a:spcAft>
                <a:spcPts val="0"/>
              </a:spcAft>
              <a:buSzPts val="1680"/>
              <a:buChar char="–"/>
              <a:defRPr sz="1400"/>
            </a:lvl4pPr>
            <a:lvl5pPr indent="-335279" lvl="4" marL="2286000" algn="l">
              <a:lnSpc>
                <a:spcPct val="100000"/>
              </a:lnSpc>
              <a:spcBef>
                <a:spcPts val="800"/>
              </a:spcBef>
              <a:spcAft>
                <a:spcPts val="0"/>
              </a:spcAft>
              <a:buSzPts val="168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0" name="Google Shape;230;p43"/>
          <p:cNvGrpSpPr/>
          <p:nvPr/>
        </p:nvGrpSpPr>
        <p:grpSpPr>
          <a:xfrm rot="5400000">
            <a:off x="9123762" y="2867551"/>
            <a:ext cx="5486400" cy="203679"/>
            <a:chOff x="2049137" y="272627"/>
            <a:chExt cx="9931258" cy="368708"/>
          </a:xfrm>
        </p:grpSpPr>
        <p:pic>
          <p:nvPicPr>
            <p:cNvPr id="231" name="Google Shape;231;p43"/>
            <p:cNvPicPr preferRelativeResize="0"/>
            <p:nvPr/>
          </p:nvPicPr>
          <p:blipFill rotWithShape="1">
            <a:blip r:embed="rId2">
              <a:alphaModFix/>
            </a:blip>
            <a:srcRect b="75205" l="0" r="0" t="0"/>
            <a:stretch/>
          </p:blipFill>
          <p:spPr>
            <a:xfrm>
              <a:off x="2049137" y="357812"/>
              <a:ext cx="4805817" cy="277043"/>
            </a:xfrm>
            <a:prstGeom prst="rect">
              <a:avLst/>
            </a:prstGeom>
            <a:noFill/>
            <a:ln>
              <a:noFill/>
            </a:ln>
          </p:spPr>
        </p:pic>
        <p:pic>
          <p:nvPicPr>
            <p:cNvPr id="232" name="Google Shape;232;p43"/>
            <p:cNvPicPr preferRelativeResize="0"/>
            <p:nvPr/>
          </p:nvPicPr>
          <p:blipFill rotWithShape="1">
            <a:blip r:embed="rId2">
              <a:alphaModFix/>
            </a:blip>
            <a:srcRect b="32754" l="0" r="0" t="34248"/>
            <a:stretch/>
          </p:blipFill>
          <p:spPr>
            <a:xfrm>
              <a:off x="7174578" y="272627"/>
              <a:ext cx="4805817" cy="368708"/>
            </a:xfrm>
            <a:prstGeom prst="rect">
              <a:avLst/>
            </a:prstGeom>
            <a:noFill/>
            <a:ln>
              <a:noFill/>
            </a:ln>
          </p:spPr>
        </p:pic>
      </p:grpSp>
      <p:sp>
        <p:nvSpPr>
          <p:cNvPr id="233" name="Google Shape;233;p43"/>
          <p:cNvSpPr/>
          <p:nvPr/>
        </p:nvSpPr>
        <p:spPr>
          <a:xfrm>
            <a:off x="6977830" y="3115006"/>
            <a:ext cx="351064" cy="800627"/>
          </a:xfrm>
          <a:custGeom>
            <a:rect b="b" l="l" r="r" t="t"/>
            <a:pathLst>
              <a:path extrusionOk="0" h="317" w="139">
                <a:moveTo>
                  <a:pt x="121" y="220"/>
                </a:moveTo>
                <a:lnTo>
                  <a:pt x="139" y="189"/>
                </a:lnTo>
                <a:lnTo>
                  <a:pt x="139" y="131"/>
                </a:lnTo>
                <a:lnTo>
                  <a:pt x="126" y="105"/>
                </a:lnTo>
                <a:lnTo>
                  <a:pt x="113" y="76"/>
                </a:lnTo>
                <a:lnTo>
                  <a:pt x="100" y="50"/>
                </a:lnTo>
                <a:lnTo>
                  <a:pt x="92" y="26"/>
                </a:lnTo>
                <a:lnTo>
                  <a:pt x="84" y="0"/>
                </a:lnTo>
                <a:lnTo>
                  <a:pt x="76" y="13"/>
                </a:lnTo>
                <a:lnTo>
                  <a:pt x="68" y="29"/>
                </a:lnTo>
                <a:lnTo>
                  <a:pt x="55" y="42"/>
                </a:lnTo>
                <a:lnTo>
                  <a:pt x="42" y="55"/>
                </a:lnTo>
                <a:lnTo>
                  <a:pt x="29" y="68"/>
                </a:lnTo>
                <a:lnTo>
                  <a:pt x="21" y="81"/>
                </a:lnTo>
                <a:lnTo>
                  <a:pt x="13" y="92"/>
                </a:lnTo>
                <a:lnTo>
                  <a:pt x="3" y="110"/>
                </a:lnTo>
                <a:lnTo>
                  <a:pt x="0" y="139"/>
                </a:lnTo>
                <a:lnTo>
                  <a:pt x="0" y="168"/>
                </a:lnTo>
                <a:lnTo>
                  <a:pt x="0" y="199"/>
                </a:lnTo>
                <a:lnTo>
                  <a:pt x="13" y="223"/>
                </a:lnTo>
                <a:lnTo>
                  <a:pt x="24" y="254"/>
                </a:lnTo>
                <a:lnTo>
                  <a:pt x="42" y="275"/>
                </a:lnTo>
                <a:lnTo>
                  <a:pt x="63" y="299"/>
                </a:lnTo>
                <a:lnTo>
                  <a:pt x="89" y="317"/>
                </a:lnTo>
                <a:lnTo>
                  <a:pt x="79" y="291"/>
                </a:lnTo>
                <a:lnTo>
                  <a:pt x="89" y="265"/>
                </a:lnTo>
                <a:lnTo>
                  <a:pt x="105" y="241"/>
                </a:lnTo>
                <a:lnTo>
                  <a:pt x="121" y="220"/>
                </a:lnTo>
                <a:close/>
              </a:path>
            </a:pathLst>
          </a:custGeom>
          <a:solidFill>
            <a:schemeClr val="accen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4" name="Google Shape;234;p43"/>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43"/>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43"/>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34"/>
          <p:cNvSpPr/>
          <p:nvPr/>
        </p:nvSpPr>
        <p:spPr>
          <a:xfrm>
            <a:off x="0" y="6217920"/>
            <a:ext cx="12192000" cy="640080"/>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 name="Google Shape;7;p34"/>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595959"/>
              </a:buClr>
              <a:buSzPts val="3600"/>
              <a:buFont typeface="Arial"/>
              <a:buNone/>
              <a:defRPr b="1" i="0" sz="3600" u="none" cap="none" strike="noStrike">
                <a:solidFill>
                  <a:srgbClr val="59595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 name="Google Shape;8;p34"/>
          <p:cNvSpPr txBox="1"/>
          <p:nvPr>
            <p:ph idx="1" type="body"/>
          </p:nvPr>
        </p:nvSpPr>
        <p:spPr>
          <a:xfrm>
            <a:off x="518160" y="1737360"/>
            <a:ext cx="9784080" cy="4023360"/>
          </a:xfrm>
          <a:prstGeom prst="rect">
            <a:avLst/>
          </a:prstGeom>
          <a:noFill/>
          <a:ln>
            <a:noFill/>
          </a:ln>
        </p:spPr>
        <p:txBody>
          <a:bodyPr anchorCtr="0" anchor="t" bIns="45700" lIns="91425" spcFirstLastPara="1" rIns="91425" wrap="square" tIns="45700">
            <a:noAutofit/>
          </a:bodyPr>
          <a:lstStyle>
            <a:lvl1pPr indent="-396240" lvl="0" marL="457200" marR="0" rtl="0" algn="l">
              <a:lnSpc>
                <a:spcPct val="100000"/>
              </a:lnSpc>
              <a:spcBef>
                <a:spcPts val="1800"/>
              </a:spcBef>
              <a:spcAft>
                <a:spcPts val="0"/>
              </a:spcAft>
              <a:buClr>
                <a:srgbClr val="F15628"/>
              </a:buClr>
              <a:buSzPts val="2640"/>
              <a:buFont typeface="Arial"/>
              <a:buChar char="•"/>
              <a:defRPr b="0" i="0" sz="2200" u="none" cap="none" strike="noStrike">
                <a:solidFill>
                  <a:srgbClr val="595959"/>
                </a:solidFill>
                <a:latin typeface="Arial"/>
                <a:ea typeface="Arial"/>
                <a:cs typeface="Arial"/>
                <a:sym typeface="Arial"/>
              </a:defRPr>
            </a:lvl1pPr>
            <a:lvl2pPr indent="-381000" lvl="1" marL="914400" marR="0" rtl="0" algn="l">
              <a:lnSpc>
                <a:spcPct val="100000"/>
              </a:lnSpc>
              <a:spcBef>
                <a:spcPts val="800"/>
              </a:spcBef>
              <a:spcAft>
                <a:spcPts val="0"/>
              </a:spcAft>
              <a:buClr>
                <a:srgbClr val="F15628"/>
              </a:buClr>
              <a:buSzPts val="2400"/>
              <a:buFont typeface="Arial"/>
              <a:buChar char="–"/>
              <a:defRPr b="0" i="0" sz="2000" u="none" cap="none" strike="noStrike">
                <a:solidFill>
                  <a:srgbClr val="595959"/>
                </a:solidFill>
                <a:latin typeface="Arial"/>
                <a:ea typeface="Arial"/>
                <a:cs typeface="Arial"/>
                <a:sym typeface="Arial"/>
              </a:defRPr>
            </a:lvl2pPr>
            <a:lvl3pPr indent="-365760" lvl="2" marL="1371600" marR="0" rtl="0" algn="l">
              <a:lnSpc>
                <a:spcPct val="100000"/>
              </a:lnSpc>
              <a:spcBef>
                <a:spcPts val="800"/>
              </a:spcBef>
              <a:spcAft>
                <a:spcPts val="0"/>
              </a:spcAft>
              <a:buClr>
                <a:srgbClr val="F15628"/>
              </a:buClr>
              <a:buSzPts val="2160"/>
              <a:buFont typeface="Arial"/>
              <a:buChar char="•"/>
              <a:defRPr b="0" i="0" sz="1800" u="none" cap="none" strike="noStrike">
                <a:solidFill>
                  <a:srgbClr val="595959"/>
                </a:solidFill>
                <a:latin typeface="Arial"/>
                <a:ea typeface="Arial"/>
                <a:cs typeface="Arial"/>
                <a:sym typeface="Arial"/>
              </a:defRPr>
            </a:lvl3pPr>
            <a:lvl4pPr indent="-350519" lvl="3" marL="1828800" marR="0" rtl="0" algn="l">
              <a:lnSpc>
                <a:spcPct val="100000"/>
              </a:lnSpc>
              <a:spcBef>
                <a:spcPts val="800"/>
              </a:spcBef>
              <a:spcAft>
                <a:spcPts val="0"/>
              </a:spcAft>
              <a:buClr>
                <a:srgbClr val="F15628"/>
              </a:buClr>
              <a:buSzPts val="1920"/>
              <a:buFont typeface="Arial"/>
              <a:buChar char="–"/>
              <a:defRPr b="0" i="0" sz="1600" u="none" cap="none" strike="noStrike">
                <a:solidFill>
                  <a:srgbClr val="595959"/>
                </a:solidFill>
                <a:latin typeface="Arial"/>
                <a:ea typeface="Arial"/>
                <a:cs typeface="Arial"/>
                <a:sym typeface="Arial"/>
              </a:defRPr>
            </a:lvl4pPr>
            <a:lvl5pPr indent="-350520" lvl="4" marL="2286000" marR="0" rtl="0" algn="l">
              <a:lnSpc>
                <a:spcPct val="100000"/>
              </a:lnSpc>
              <a:spcBef>
                <a:spcPts val="800"/>
              </a:spcBef>
              <a:spcAft>
                <a:spcPts val="0"/>
              </a:spcAft>
              <a:buClr>
                <a:srgbClr val="F15628"/>
              </a:buClr>
              <a:buSzPts val="1920"/>
              <a:buFont typeface="Arial"/>
              <a:buChar char="•"/>
              <a:defRPr b="0" i="0" sz="1600" u="none" cap="none" strike="noStrike">
                <a:solidFill>
                  <a:srgbClr val="595959"/>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 name="Google Shape;9;p34"/>
          <p:cNvSpPr txBox="1"/>
          <p:nvPr>
            <p:ph idx="10" type="dt"/>
          </p:nvPr>
        </p:nvSpPr>
        <p:spPr>
          <a:xfrm>
            <a:off x="518160" y="7143360"/>
            <a:ext cx="2743200" cy="253916"/>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50" u="none" cap="none" strike="noStrike">
                <a:solidFill>
                  <a:srgbClr val="3F3F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0" name="Google Shape;10;p34"/>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1" name="Google Shape;11;p34"/>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2" name="Google Shape;12;p34"/>
          <p:cNvGrpSpPr/>
          <p:nvPr/>
        </p:nvGrpSpPr>
        <p:grpSpPr>
          <a:xfrm>
            <a:off x="10426196" y="5079631"/>
            <a:ext cx="1476474" cy="1476472"/>
            <a:chOff x="10426196" y="5079631"/>
            <a:chExt cx="1476474" cy="1476472"/>
          </a:xfrm>
        </p:grpSpPr>
        <p:sp>
          <p:nvSpPr>
            <p:cNvPr id="13" name="Google Shape;13;p34"/>
            <p:cNvSpPr/>
            <p:nvPr/>
          </p:nvSpPr>
          <p:spPr>
            <a:xfrm>
              <a:off x="10426196" y="5079631"/>
              <a:ext cx="1476474" cy="147647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14" name="Google Shape;14;p34"/>
            <p:cNvPicPr preferRelativeResize="0"/>
            <p:nvPr/>
          </p:nvPicPr>
          <p:blipFill rotWithShape="1">
            <a:blip r:embed="rId1">
              <a:alphaModFix/>
            </a:blip>
            <a:srcRect b="0" l="0" r="0" t="0"/>
            <a:stretch/>
          </p:blipFill>
          <p:spPr>
            <a:xfrm>
              <a:off x="10551667" y="5174390"/>
              <a:ext cx="1225530" cy="1225530"/>
            </a:xfrm>
            <a:prstGeom prst="rect">
              <a:avLst/>
            </a:prstGeom>
            <a:noFill/>
            <a:ln>
              <a:noFill/>
            </a:ln>
          </p:spPr>
        </p:pic>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1"/>
          <p:cNvSpPr txBox="1"/>
          <p:nvPr>
            <p:ph type="ctrTitle"/>
          </p:nvPr>
        </p:nvSpPr>
        <p:spPr>
          <a:xfrm>
            <a:off x="701040" y="4297680"/>
            <a:ext cx="10789920" cy="93419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3200"/>
              <a:buNone/>
            </a:pPr>
            <a:r>
              <a:rPr lang="en-US"/>
              <a:t>THE CAHN FELLOWS PROGRAM</a:t>
            </a:r>
            <a:endParaRPr/>
          </a:p>
        </p:txBody>
      </p:sp>
      <p:sp>
        <p:nvSpPr>
          <p:cNvPr id="308" name="Google Shape;308;p1"/>
          <p:cNvSpPr txBox="1"/>
          <p:nvPr>
            <p:ph idx="1" type="subTitle"/>
          </p:nvPr>
        </p:nvSpPr>
        <p:spPr>
          <a:xfrm>
            <a:off x="1524000" y="5335178"/>
            <a:ext cx="9144000" cy="822960"/>
          </a:xfrm>
          <a:prstGeom prst="rect">
            <a:avLst/>
          </a:prstGeom>
          <a:noFill/>
          <a:ln>
            <a:noFill/>
          </a:ln>
        </p:spPr>
        <p:txBody>
          <a:bodyPr anchorCtr="0" anchor="t" bIns="45700" lIns="91425" spcFirstLastPara="1" rIns="91425" wrap="square" tIns="45700">
            <a:noAutofit/>
          </a:bodyPr>
          <a:lstStyle/>
          <a:p>
            <a:pPr indent="-396240" lvl="0" marL="457200" rtl="0" algn="ctr">
              <a:lnSpc>
                <a:spcPct val="100000"/>
              </a:lnSpc>
              <a:spcBef>
                <a:spcPts val="600"/>
              </a:spcBef>
              <a:spcAft>
                <a:spcPts val="0"/>
              </a:spcAft>
              <a:buSzPts val="2400"/>
              <a:buNone/>
            </a:pPr>
            <a:r>
              <a:rPr lang="en-US"/>
              <a:t>Teachers College, Columbia University</a:t>
            </a:r>
            <a:endParaRPr/>
          </a:p>
        </p:txBody>
      </p:sp>
      <p:sp>
        <p:nvSpPr>
          <p:cNvPr id="309" name="Google Shape;309;p1"/>
          <p:cNvSpPr txBox="1"/>
          <p:nvPr>
            <p:ph idx="11" type="ftr"/>
          </p:nvPr>
        </p:nvSpPr>
        <p:spPr>
          <a:xfrm>
            <a:off x="1981200" y="6411002"/>
            <a:ext cx="8229600" cy="25391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PROPRIETARY AND CONFIDENTIAL. NOT FOR DISTRIBUTION.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Google Shape;449;g62fcd4eafb_0_5"/>
          <p:cNvSpPr txBox="1"/>
          <p:nvPr>
            <p:ph type="title"/>
          </p:nvPr>
        </p:nvSpPr>
        <p:spPr>
          <a:xfrm>
            <a:off x="518160" y="274320"/>
            <a:ext cx="11155800" cy="10974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Cahn Fellows feelings about being a principal before and after our program.</a:t>
            </a:r>
            <a:endParaRPr/>
          </a:p>
        </p:txBody>
      </p:sp>
      <p:sp>
        <p:nvSpPr>
          <p:cNvPr id="450" name="Google Shape;450;g62fcd4eafb_0_5"/>
          <p:cNvSpPr txBox="1"/>
          <p:nvPr>
            <p:ph idx="12" type="sldNum"/>
          </p:nvPr>
        </p:nvSpPr>
        <p:spPr>
          <a:xfrm>
            <a:off x="11534002" y="6411002"/>
            <a:ext cx="510000" cy="253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451" name="Google Shape;451;g62fcd4eafb_0_5"/>
          <p:cNvPicPr preferRelativeResize="0"/>
          <p:nvPr/>
        </p:nvPicPr>
        <p:blipFill>
          <a:blip r:embed="rId3">
            <a:alphaModFix/>
          </a:blip>
          <a:stretch>
            <a:fillRect/>
          </a:stretch>
        </p:blipFill>
        <p:spPr>
          <a:xfrm>
            <a:off x="1445375" y="1509800"/>
            <a:ext cx="8288050" cy="4702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Google Shape;456;p10"/>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INITIATIVES: </a:t>
            </a:r>
            <a:r>
              <a:rPr lang="en-US">
                <a:solidFill>
                  <a:srgbClr val="DCCF3C"/>
                </a:solidFill>
              </a:rPr>
              <a:t>CHICAGO</a:t>
            </a:r>
            <a:endParaRPr b="0"/>
          </a:p>
        </p:txBody>
      </p:sp>
      <p:sp>
        <p:nvSpPr>
          <p:cNvPr id="457" name="Google Shape;457;p10"/>
          <p:cNvSpPr txBox="1"/>
          <p:nvPr>
            <p:ph idx="1" type="body"/>
          </p:nvPr>
        </p:nvSpPr>
        <p:spPr>
          <a:xfrm>
            <a:off x="518160" y="1737360"/>
            <a:ext cx="9784080"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lang="en-US"/>
              <a:t>Regional Advisory Board Members – grow from 5 to 8 </a:t>
            </a:r>
            <a:endParaRPr/>
          </a:p>
          <a:p>
            <a:pPr indent="-228600" lvl="0" marL="228600" rtl="0" algn="l">
              <a:lnSpc>
                <a:spcPct val="100000"/>
              </a:lnSpc>
              <a:spcBef>
                <a:spcPts val="1800"/>
              </a:spcBef>
              <a:spcAft>
                <a:spcPts val="0"/>
              </a:spcAft>
              <a:buSzPts val="2640"/>
              <a:buChar char="•"/>
            </a:pPr>
            <a:r>
              <a:rPr lang="en-US"/>
              <a:t>Regional Program Funding</a:t>
            </a:r>
            <a:endParaRPr/>
          </a:p>
          <a:p>
            <a:pPr indent="-342900" lvl="1" marL="685800" rtl="0" algn="l">
              <a:lnSpc>
                <a:spcPct val="100000"/>
              </a:lnSpc>
              <a:spcBef>
                <a:spcPts val="800"/>
              </a:spcBef>
              <a:spcAft>
                <a:spcPts val="0"/>
              </a:spcAft>
              <a:buSzPts val="2400"/>
              <a:buChar char="–"/>
            </a:pPr>
            <a:r>
              <a:rPr lang="en-US"/>
              <a:t>8 Fellows and 8 Allies are going through the 2019 – 2020 program</a:t>
            </a:r>
            <a:endParaRPr/>
          </a:p>
          <a:p>
            <a:pPr indent="-342900" lvl="1" marL="685800" rtl="0" algn="l">
              <a:lnSpc>
                <a:spcPct val="100000"/>
              </a:lnSpc>
              <a:spcBef>
                <a:spcPts val="800"/>
              </a:spcBef>
              <a:spcAft>
                <a:spcPts val="0"/>
              </a:spcAft>
              <a:buSzPts val="2400"/>
              <a:buChar char="–"/>
            </a:pPr>
            <a:r>
              <a:rPr lang="en-US"/>
              <a:t>$20,000 per Fellow / Ally Team to attend ($160,000 total) </a:t>
            </a:r>
            <a:endParaRPr/>
          </a:p>
          <a:p>
            <a:pPr indent="-342900" lvl="1" marL="685800" rtl="0" algn="l">
              <a:lnSpc>
                <a:spcPct val="100000"/>
              </a:lnSpc>
              <a:spcBef>
                <a:spcPts val="800"/>
              </a:spcBef>
              <a:spcAft>
                <a:spcPts val="0"/>
              </a:spcAft>
              <a:buSzPts val="2400"/>
              <a:buChar char="–"/>
            </a:pPr>
            <a:r>
              <a:rPr lang="en-US"/>
              <a:t>Chicago Educational Foundation will fund 6 teams</a:t>
            </a:r>
            <a:endParaRPr/>
          </a:p>
          <a:p>
            <a:pPr indent="-342900" lvl="1" marL="685800" rtl="0" algn="l">
              <a:lnSpc>
                <a:spcPct val="100000"/>
              </a:lnSpc>
              <a:spcBef>
                <a:spcPts val="800"/>
              </a:spcBef>
              <a:spcAft>
                <a:spcPts val="0"/>
              </a:spcAft>
              <a:buSzPts val="2400"/>
              <a:buChar char="–"/>
            </a:pPr>
            <a:r>
              <a:rPr lang="en-US"/>
              <a:t>Board members fund 2 additional teams</a:t>
            </a:r>
            <a:endParaRPr/>
          </a:p>
          <a:p>
            <a:pPr indent="-228600" lvl="0" marL="228600" rtl="0" algn="l">
              <a:lnSpc>
                <a:spcPct val="100000"/>
              </a:lnSpc>
              <a:spcBef>
                <a:spcPts val="1800"/>
              </a:spcBef>
              <a:spcAft>
                <a:spcPts val="0"/>
              </a:spcAft>
              <a:buSzPts val="2640"/>
              <a:buChar char="•"/>
            </a:pPr>
            <a:r>
              <a:rPr lang="en-US"/>
              <a:t>National Sponsorship (Endowment)</a:t>
            </a:r>
            <a:endParaRPr/>
          </a:p>
        </p:txBody>
      </p:sp>
      <p:sp>
        <p:nvSpPr>
          <p:cNvPr id="458" name="Google Shape;458;p10"/>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459" name="Google Shape;459;p10"/>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460" name="Google Shape;460;p10"/>
          <p:cNvGrpSpPr/>
          <p:nvPr/>
        </p:nvGrpSpPr>
        <p:grpSpPr>
          <a:xfrm>
            <a:off x="10514695" y="477991"/>
            <a:ext cx="1245306" cy="790333"/>
            <a:chOff x="10514695" y="477991"/>
            <a:chExt cx="1245306" cy="790333"/>
          </a:xfrm>
        </p:grpSpPr>
        <p:sp>
          <p:nvSpPr>
            <p:cNvPr id="461" name="Google Shape;461;p10"/>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DCCF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62" name="Google Shape;462;p10"/>
            <p:cNvSpPr txBox="1"/>
            <p:nvPr/>
          </p:nvSpPr>
          <p:spPr>
            <a:xfrm>
              <a:off x="10514695" y="975936"/>
              <a:ext cx="124530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CHICAGO</a:t>
              </a:r>
              <a:endParaRPr b="0" i="0" sz="1800" u="none" cap="none" strike="noStrike">
                <a:solidFill>
                  <a:srgbClr val="000000"/>
                </a:solidFill>
                <a:latin typeface="Arial"/>
                <a:ea typeface="Arial"/>
                <a:cs typeface="Arial"/>
                <a:sym typeface="Arial"/>
              </a:endParaRPr>
            </a:p>
          </p:txBody>
        </p:sp>
      </p:grpSp>
      <p:sp>
        <p:nvSpPr>
          <p:cNvPr id="463" name="Google Shape;463;p10"/>
          <p:cNvSpPr/>
          <p:nvPr/>
        </p:nvSpPr>
        <p:spPr>
          <a:xfrm>
            <a:off x="-1" y="0"/>
            <a:ext cx="8443291" cy="448988"/>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page is completed. Please see the following pages for templates for users to fill in / edit boilerplate content for each region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11"/>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ADVISORY BOARD: </a:t>
            </a:r>
            <a:r>
              <a:rPr lang="en-US">
                <a:solidFill>
                  <a:srgbClr val="DCCF3C"/>
                </a:solidFill>
              </a:rPr>
              <a:t>CHICAGO</a:t>
            </a:r>
            <a:endParaRPr b="0"/>
          </a:p>
        </p:txBody>
      </p:sp>
      <p:sp>
        <p:nvSpPr>
          <p:cNvPr id="469" name="Google Shape;469;p11"/>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470" name="Google Shape;470;p11"/>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471" name="Google Shape;471;p11"/>
          <p:cNvGrpSpPr/>
          <p:nvPr/>
        </p:nvGrpSpPr>
        <p:grpSpPr>
          <a:xfrm>
            <a:off x="10514695" y="477991"/>
            <a:ext cx="1245306" cy="790333"/>
            <a:chOff x="10514695" y="477991"/>
            <a:chExt cx="1245306" cy="790333"/>
          </a:xfrm>
        </p:grpSpPr>
        <p:sp>
          <p:nvSpPr>
            <p:cNvPr id="472" name="Google Shape;472;p11"/>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DCCF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73" name="Google Shape;473;p11"/>
            <p:cNvSpPr txBox="1"/>
            <p:nvPr/>
          </p:nvSpPr>
          <p:spPr>
            <a:xfrm>
              <a:off x="10514695" y="975936"/>
              <a:ext cx="124530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CHICAGO</a:t>
              </a:r>
              <a:endParaRPr b="0" i="0" sz="1800" u="none" cap="none" strike="noStrike">
                <a:solidFill>
                  <a:srgbClr val="000000"/>
                </a:solidFill>
                <a:latin typeface="Arial"/>
                <a:ea typeface="Arial"/>
                <a:cs typeface="Arial"/>
                <a:sym typeface="Arial"/>
              </a:endParaRPr>
            </a:p>
          </p:txBody>
        </p:sp>
      </p:grpSp>
      <p:graphicFrame>
        <p:nvGraphicFramePr>
          <p:cNvPr id="474" name="Google Shape;474;p11"/>
          <p:cNvGraphicFramePr/>
          <p:nvPr/>
        </p:nvGraphicFramePr>
        <p:xfrm>
          <a:off x="518160" y="1737360"/>
          <a:ext cx="3000000" cy="3000000"/>
        </p:xfrm>
        <a:graphic>
          <a:graphicData uri="http://schemas.openxmlformats.org/drawingml/2006/table">
            <a:tbl>
              <a:tblPr firstRow="1">
                <a:noFill/>
                <a:tableStyleId>{1D2E15BD-1581-4015-8AD2-F579C13E4AD7}</a:tableStyleId>
              </a:tblPr>
              <a:tblGrid>
                <a:gridCol w="2834650"/>
                <a:gridCol w="5943600"/>
              </a:tblGrid>
              <a:tr h="370850">
                <a:tc>
                  <a:txBody>
                    <a:bodyPr/>
                    <a:lstStyle/>
                    <a:p>
                      <a:pPr indent="0" lvl="0" marL="0" marR="0" rtl="0" algn="l">
                        <a:lnSpc>
                          <a:spcPct val="100000"/>
                        </a:lnSpc>
                        <a:spcBef>
                          <a:spcPts val="0"/>
                        </a:spcBef>
                        <a:spcAft>
                          <a:spcPts val="0"/>
                        </a:spcAft>
                        <a:buNone/>
                      </a:pPr>
                      <a:r>
                        <a:rPr lang="en-US" sz="1400" u="none" cap="none" strike="noStrike"/>
                        <a:t>NAME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l">
                        <a:lnSpc>
                          <a:spcPct val="100000"/>
                        </a:lnSpc>
                        <a:spcBef>
                          <a:spcPts val="0"/>
                        </a:spcBef>
                        <a:spcAft>
                          <a:spcPts val="0"/>
                        </a:spcAft>
                        <a:buNone/>
                      </a:pPr>
                      <a:r>
                        <a:rPr lang="en-US" sz="1400" u="none" cap="none" strike="noStrike"/>
                        <a:t>AFFILIATION/S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475" name="Google Shape;475;p11"/>
          <p:cNvSpPr/>
          <p:nvPr/>
        </p:nvSpPr>
        <p:spPr>
          <a:xfrm>
            <a:off x="-1" y="0"/>
            <a:ext cx="5734879"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Google Shape;480;p12"/>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INITIATIVES: </a:t>
            </a:r>
            <a:r>
              <a:rPr lang="en-US">
                <a:solidFill>
                  <a:schemeClr val="accent4"/>
                </a:solidFill>
              </a:rPr>
              <a:t>ATLANTA</a:t>
            </a:r>
            <a:endParaRPr b="0"/>
          </a:p>
        </p:txBody>
      </p:sp>
      <p:sp>
        <p:nvSpPr>
          <p:cNvPr id="481" name="Google Shape;481;p12"/>
          <p:cNvSpPr txBox="1"/>
          <p:nvPr>
            <p:ph idx="1" type="body"/>
          </p:nvPr>
        </p:nvSpPr>
        <p:spPr>
          <a:xfrm>
            <a:off x="518160" y="1737360"/>
            <a:ext cx="9784080"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lang="en-US"/>
              <a:t>Regional Advisory Board Members – grow from X to X </a:t>
            </a:r>
            <a:endParaRPr/>
          </a:p>
          <a:p>
            <a:pPr indent="-228600" lvl="0" marL="228600" rtl="0" algn="l">
              <a:lnSpc>
                <a:spcPct val="100000"/>
              </a:lnSpc>
              <a:spcBef>
                <a:spcPts val="1800"/>
              </a:spcBef>
              <a:spcAft>
                <a:spcPts val="0"/>
              </a:spcAft>
              <a:buSzPts val="2640"/>
              <a:buChar char="•"/>
            </a:pPr>
            <a:r>
              <a:rPr lang="en-US"/>
              <a:t>Regional Program Funding</a:t>
            </a:r>
            <a:endParaRPr/>
          </a:p>
          <a:p>
            <a:pPr indent="-342900" lvl="1" marL="685800" rtl="0" algn="l">
              <a:lnSpc>
                <a:spcPct val="100000"/>
              </a:lnSpc>
              <a:spcBef>
                <a:spcPts val="800"/>
              </a:spcBef>
              <a:spcAft>
                <a:spcPts val="0"/>
              </a:spcAft>
              <a:buSzPts val="2400"/>
              <a:buChar char="–"/>
            </a:pPr>
            <a:r>
              <a:rPr lang="en-US"/>
              <a:t>X Fellows and X Allies are going through the 2019 – 2020 program</a:t>
            </a:r>
            <a:endParaRPr/>
          </a:p>
          <a:p>
            <a:pPr indent="-342900" lvl="1" marL="685800" rtl="0" algn="l">
              <a:lnSpc>
                <a:spcPct val="100000"/>
              </a:lnSpc>
              <a:spcBef>
                <a:spcPts val="800"/>
              </a:spcBef>
              <a:spcAft>
                <a:spcPts val="0"/>
              </a:spcAft>
              <a:buSzPts val="2400"/>
              <a:buChar char="–"/>
            </a:pPr>
            <a:r>
              <a:rPr lang="en-US"/>
              <a:t>$XXXXX per Fellow / Ally Team to attend ($XXXX total) </a:t>
            </a:r>
            <a:endParaRPr/>
          </a:p>
          <a:p>
            <a:pPr indent="-342900" lvl="1" marL="685800" rtl="0" algn="l">
              <a:lnSpc>
                <a:spcPct val="100000"/>
              </a:lnSpc>
              <a:spcBef>
                <a:spcPts val="800"/>
              </a:spcBef>
              <a:spcAft>
                <a:spcPts val="0"/>
              </a:spcAft>
              <a:buSzPts val="2400"/>
              <a:buChar char="–"/>
            </a:pPr>
            <a:r>
              <a:rPr lang="en-US"/>
              <a:t>Atlanta Educational Foundation will fund X teams</a:t>
            </a:r>
            <a:endParaRPr/>
          </a:p>
          <a:p>
            <a:pPr indent="-342900" lvl="1" marL="685800" rtl="0" algn="l">
              <a:lnSpc>
                <a:spcPct val="100000"/>
              </a:lnSpc>
              <a:spcBef>
                <a:spcPts val="800"/>
              </a:spcBef>
              <a:spcAft>
                <a:spcPts val="0"/>
              </a:spcAft>
              <a:buSzPts val="2400"/>
              <a:buChar char="–"/>
            </a:pPr>
            <a:r>
              <a:rPr lang="en-US"/>
              <a:t>Board members fund X additional teams</a:t>
            </a:r>
            <a:endParaRPr/>
          </a:p>
          <a:p>
            <a:pPr indent="-228600" lvl="0" marL="228600" rtl="0" algn="l">
              <a:lnSpc>
                <a:spcPct val="100000"/>
              </a:lnSpc>
              <a:spcBef>
                <a:spcPts val="1800"/>
              </a:spcBef>
              <a:spcAft>
                <a:spcPts val="0"/>
              </a:spcAft>
              <a:buSzPts val="2640"/>
              <a:buChar char="•"/>
            </a:pPr>
            <a:r>
              <a:rPr lang="en-US"/>
              <a:t>Additional content if needed</a:t>
            </a:r>
            <a:endParaRPr/>
          </a:p>
        </p:txBody>
      </p:sp>
      <p:sp>
        <p:nvSpPr>
          <p:cNvPr id="482" name="Google Shape;482;p12"/>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483" name="Google Shape;483;p12"/>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484" name="Google Shape;484;p12"/>
          <p:cNvGrpSpPr/>
          <p:nvPr/>
        </p:nvGrpSpPr>
        <p:grpSpPr>
          <a:xfrm>
            <a:off x="10514695" y="477991"/>
            <a:ext cx="1245306" cy="790333"/>
            <a:chOff x="10514695" y="477991"/>
            <a:chExt cx="1245306" cy="790333"/>
          </a:xfrm>
        </p:grpSpPr>
        <p:sp>
          <p:nvSpPr>
            <p:cNvPr id="485" name="Google Shape;485;p12"/>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86" name="Google Shape;486;p12"/>
            <p:cNvSpPr txBox="1"/>
            <p:nvPr/>
          </p:nvSpPr>
          <p:spPr>
            <a:xfrm>
              <a:off x="10514695" y="975936"/>
              <a:ext cx="124530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ATLANTA</a:t>
              </a:r>
              <a:endParaRPr b="0" i="0" sz="1800" u="none" cap="none" strike="noStrike">
                <a:solidFill>
                  <a:srgbClr val="000000"/>
                </a:solidFill>
                <a:latin typeface="Arial"/>
                <a:ea typeface="Arial"/>
                <a:cs typeface="Arial"/>
                <a:sym typeface="Arial"/>
              </a:endParaRPr>
            </a:p>
          </p:txBody>
        </p:sp>
      </p:grpSp>
      <p:sp>
        <p:nvSpPr>
          <p:cNvPr id="487" name="Google Shape;487;p12"/>
          <p:cNvSpPr/>
          <p:nvPr/>
        </p:nvSpPr>
        <p:spPr>
          <a:xfrm>
            <a:off x="-1" y="0"/>
            <a:ext cx="8443291"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 please edit and review carefully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1" name="Shape 491"/>
        <p:cNvGrpSpPr/>
        <p:nvPr/>
      </p:nvGrpSpPr>
      <p:grpSpPr>
        <a:xfrm>
          <a:off x="0" y="0"/>
          <a:ext cx="0" cy="0"/>
          <a:chOff x="0" y="0"/>
          <a:chExt cx="0" cy="0"/>
        </a:xfrm>
      </p:grpSpPr>
      <p:sp>
        <p:nvSpPr>
          <p:cNvPr id="492" name="Google Shape;492;p13"/>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ADVISORY BOARD: </a:t>
            </a:r>
            <a:r>
              <a:rPr lang="en-US">
                <a:solidFill>
                  <a:schemeClr val="accent4"/>
                </a:solidFill>
              </a:rPr>
              <a:t>ATLANTA</a:t>
            </a:r>
            <a:endParaRPr b="0">
              <a:solidFill>
                <a:schemeClr val="accent4"/>
              </a:solidFill>
            </a:endParaRPr>
          </a:p>
        </p:txBody>
      </p:sp>
      <p:sp>
        <p:nvSpPr>
          <p:cNvPr id="493" name="Google Shape;493;p13"/>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494" name="Google Shape;494;p13"/>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aphicFrame>
        <p:nvGraphicFramePr>
          <p:cNvPr id="495" name="Google Shape;495;p13"/>
          <p:cNvGraphicFramePr/>
          <p:nvPr/>
        </p:nvGraphicFramePr>
        <p:xfrm>
          <a:off x="518160" y="1737360"/>
          <a:ext cx="3000000" cy="3000000"/>
        </p:xfrm>
        <a:graphic>
          <a:graphicData uri="http://schemas.openxmlformats.org/drawingml/2006/table">
            <a:tbl>
              <a:tblPr firstRow="1">
                <a:noFill/>
                <a:tableStyleId>{1D2E15BD-1581-4015-8AD2-F579C13E4AD7}</a:tableStyleId>
              </a:tblPr>
              <a:tblGrid>
                <a:gridCol w="2834650"/>
                <a:gridCol w="5943600"/>
              </a:tblGrid>
              <a:tr h="370850">
                <a:tc>
                  <a:txBody>
                    <a:bodyPr/>
                    <a:lstStyle/>
                    <a:p>
                      <a:pPr indent="0" lvl="0" marL="0" marR="0" rtl="0" algn="l">
                        <a:lnSpc>
                          <a:spcPct val="100000"/>
                        </a:lnSpc>
                        <a:spcBef>
                          <a:spcPts val="0"/>
                        </a:spcBef>
                        <a:spcAft>
                          <a:spcPts val="0"/>
                        </a:spcAft>
                        <a:buNone/>
                      </a:pPr>
                      <a:r>
                        <a:rPr lang="en-US" sz="1400" u="none" cap="none" strike="noStrike"/>
                        <a:t>NAME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4"/>
                    </a:solidFill>
                  </a:tcPr>
                </a:tc>
                <a:tc>
                  <a:txBody>
                    <a:bodyPr/>
                    <a:lstStyle/>
                    <a:p>
                      <a:pPr indent="0" lvl="0" marL="0" marR="0" rtl="0" algn="l">
                        <a:lnSpc>
                          <a:spcPct val="100000"/>
                        </a:lnSpc>
                        <a:spcBef>
                          <a:spcPts val="0"/>
                        </a:spcBef>
                        <a:spcAft>
                          <a:spcPts val="0"/>
                        </a:spcAft>
                        <a:buNone/>
                      </a:pPr>
                      <a:r>
                        <a:rPr lang="en-US" sz="1400" u="none" cap="none" strike="noStrike"/>
                        <a:t>AFFILIATION/S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4"/>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496" name="Google Shape;496;p13"/>
          <p:cNvSpPr/>
          <p:nvPr/>
        </p:nvSpPr>
        <p:spPr>
          <a:xfrm>
            <a:off x="-1" y="0"/>
            <a:ext cx="5734879"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a:t>
            </a:r>
            <a:endParaRPr/>
          </a:p>
        </p:txBody>
      </p:sp>
      <p:grpSp>
        <p:nvGrpSpPr>
          <p:cNvPr id="497" name="Google Shape;497;p13"/>
          <p:cNvGrpSpPr/>
          <p:nvPr/>
        </p:nvGrpSpPr>
        <p:grpSpPr>
          <a:xfrm>
            <a:off x="10514695" y="477991"/>
            <a:ext cx="1245306" cy="790333"/>
            <a:chOff x="10514695" y="477991"/>
            <a:chExt cx="1245306" cy="790333"/>
          </a:xfrm>
        </p:grpSpPr>
        <p:sp>
          <p:nvSpPr>
            <p:cNvPr id="498" name="Google Shape;498;p13"/>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499" name="Google Shape;499;p13"/>
            <p:cNvSpPr txBox="1"/>
            <p:nvPr/>
          </p:nvSpPr>
          <p:spPr>
            <a:xfrm>
              <a:off x="10514695" y="975936"/>
              <a:ext cx="124530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ATLANTA</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14"/>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INITIATIVES: </a:t>
            </a:r>
            <a:r>
              <a:rPr lang="en-US">
                <a:solidFill>
                  <a:srgbClr val="2D5CAA"/>
                </a:solidFill>
              </a:rPr>
              <a:t>NEW YORK</a:t>
            </a:r>
            <a:endParaRPr b="0"/>
          </a:p>
        </p:txBody>
      </p:sp>
      <p:sp>
        <p:nvSpPr>
          <p:cNvPr id="505" name="Google Shape;505;p14"/>
          <p:cNvSpPr txBox="1"/>
          <p:nvPr>
            <p:ph idx="1" type="body"/>
          </p:nvPr>
        </p:nvSpPr>
        <p:spPr>
          <a:xfrm>
            <a:off x="518160" y="1737360"/>
            <a:ext cx="9784080"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lang="en-US"/>
              <a:t>Regional Advisory Board Members – grow from X to X </a:t>
            </a:r>
            <a:endParaRPr/>
          </a:p>
          <a:p>
            <a:pPr indent="-228600" lvl="0" marL="228600" rtl="0" algn="l">
              <a:lnSpc>
                <a:spcPct val="100000"/>
              </a:lnSpc>
              <a:spcBef>
                <a:spcPts val="1800"/>
              </a:spcBef>
              <a:spcAft>
                <a:spcPts val="0"/>
              </a:spcAft>
              <a:buSzPts val="2640"/>
              <a:buChar char="•"/>
            </a:pPr>
            <a:r>
              <a:rPr lang="en-US"/>
              <a:t>Regional Program Funding</a:t>
            </a:r>
            <a:endParaRPr/>
          </a:p>
          <a:p>
            <a:pPr indent="-342900" lvl="1" marL="685800" rtl="0" algn="l">
              <a:lnSpc>
                <a:spcPct val="100000"/>
              </a:lnSpc>
              <a:spcBef>
                <a:spcPts val="800"/>
              </a:spcBef>
              <a:spcAft>
                <a:spcPts val="0"/>
              </a:spcAft>
              <a:buSzPts val="2400"/>
              <a:buChar char="–"/>
            </a:pPr>
            <a:r>
              <a:rPr lang="en-US"/>
              <a:t>X Fellows and X Allies are going through the 2019 – 2020 program</a:t>
            </a:r>
            <a:endParaRPr/>
          </a:p>
          <a:p>
            <a:pPr indent="-342900" lvl="1" marL="685800" rtl="0" algn="l">
              <a:lnSpc>
                <a:spcPct val="100000"/>
              </a:lnSpc>
              <a:spcBef>
                <a:spcPts val="800"/>
              </a:spcBef>
              <a:spcAft>
                <a:spcPts val="0"/>
              </a:spcAft>
              <a:buSzPts val="2400"/>
              <a:buChar char="–"/>
            </a:pPr>
            <a:r>
              <a:rPr lang="en-US"/>
              <a:t>$XXXXX per Fellow / Ally Team to attend ($XXXX total) </a:t>
            </a:r>
            <a:endParaRPr/>
          </a:p>
          <a:p>
            <a:pPr indent="-342900" lvl="1" marL="685800" rtl="0" algn="l">
              <a:lnSpc>
                <a:spcPct val="100000"/>
              </a:lnSpc>
              <a:spcBef>
                <a:spcPts val="800"/>
              </a:spcBef>
              <a:spcAft>
                <a:spcPts val="0"/>
              </a:spcAft>
              <a:buSzPts val="2400"/>
              <a:buChar char="–"/>
            </a:pPr>
            <a:r>
              <a:rPr lang="en-US"/>
              <a:t>New York Educational Foundation will fund X teams</a:t>
            </a:r>
            <a:endParaRPr/>
          </a:p>
          <a:p>
            <a:pPr indent="-342900" lvl="1" marL="685800" rtl="0" algn="l">
              <a:lnSpc>
                <a:spcPct val="100000"/>
              </a:lnSpc>
              <a:spcBef>
                <a:spcPts val="800"/>
              </a:spcBef>
              <a:spcAft>
                <a:spcPts val="0"/>
              </a:spcAft>
              <a:buSzPts val="2400"/>
              <a:buChar char="–"/>
            </a:pPr>
            <a:r>
              <a:rPr lang="en-US"/>
              <a:t>Board members fund X additional teams</a:t>
            </a:r>
            <a:endParaRPr/>
          </a:p>
          <a:p>
            <a:pPr indent="-228600" lvl="0" marL="228600" rtl="0" algn="l">
              <a:lnSpc>
                <a:spcPct val="100000"/>
              </a:lnSpc>
              <a:spcBef>
                <a:spcPts val="1800"/>
              </a:spcBef>
              <a:spcAft>
                <a:spcPts val="0"/>
              </a:spcAft>
              <a:buSzPts val="2640"/>
              <a:buChar char="•"/>
            </a:pPr>
            <a:r>
              <a:rPr lang="en-US"/>
              <a:t>Additional content if needed</a:t>
            </a:r>
            <a:endParaRPr/>
          </a:p>
        </p:txBody>
      </p:sp>
      <p:sp>
        <p:nvSpPr>
          <p:cNvPr id="506" name="Google Shape;506;p14"/>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507" name="Google Shape;507;p14"/>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508" name="Google Shape;508;p14"/>
          <p:cNvGrpSpPr/>
          <p:nvPr/>
        </p:nvGrpSpPr>
        <p:grpSpPr>
          <a:xfrm>
            <a:off x="10302240" y="477991"/>
            <a:ext cx="1670216" cy="790333"/>
            <a:chOff x="10302240" y="477991"/>
            <a:chExt cx="1670216" cy="790333"/>
          </a:xfrm>
        </p:grpSpPr>
        <p:sp>
          <p:nvSpPr>
            <p:cNvPr id="509" name="Google Shape;509;p14"/>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2D5C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10" name="Google Shape;510;p14"/>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NEW YORK</a:t>
              </a:r>
              <a:endParaRPr b="0" i="0" sz="1800" u="none" cap="none" strike="noStrike">
                <a:solidFill>
                  <a:srgbClr val="000000"/>
                </a:solidFill>
                <a:latin typeface="Arial"/>
                <a:ea typeface="Arial"/>
                <a:cs typeface="Arial"/>
                <a:sym typeface="Arial"/>
              </a:endParaRPr>
            </a:p>
          </p:txBody>
        </p:sp>
      </p:grpSp>
      <p:sp>
        <p:nvSpPr>
          <p:cNvPr id="511" name="Google Shape;511;p14"/>
          <p:cNvSpPr/>
          <p:nvPr/>
        </p:nvSpPr>
        <p:spPr>
          <a:xfrm>
            <a:off x="-1" y="0"/>
            <a:ext cx="8443291"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 please edit and review carefully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15"/>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ADVISORY BOARD: </a:t>
            </a:r>
            <a:r>
              <a:rPr lang="en-US">
                <a:solidFill>
                  <a:srgbClr val="2D5CAA"/>
                </a:solidFill>
              </a:rPr>
              <a:t>NEW YORK</a:t>
            </a:r>
            <a:endParaRPr b="0"/>
          </a:p>
        </p:txBody>
      </p:sp>
      <p:sp>
        <p:nvSpPr>
          <p:cNvPr id="517" name="Google Shape;517;p15"/>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518" name="Google Shape;518;p15"/>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519" name="Google Shape;519;p15"/>
          <p:cNvGrpSpPr/>
          <p:nvPr/>
        </p:nvGrpSpPr>
        <p:grpSpPr>
          <a:xfrm>
            <a:off x="10302240" y="477991"/>
            <a:ext cx="1670216" cy="790333"/>
            <a:chOff x="10302240" y="477991"/>
            <a:chExt cx="1670216" cy="790333"/>
          </a:xfrm>
        </p:grpSpPr>
        <p:sp>
          <p:nvSpPr>
            <p:cNvPr id="520" name="Google Shape;520;p15"/>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2D5CA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21" name="Google Shape;521;p15"/>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NEW YORK</a:t>
              </a:r>
              <a:endParaRPr b="0" i="0" sz="1800" u="none" cap="none" strike="noStrike">
                <a:solidFill>
                  <a:srgbClr val="000000"/>
                </a:solidFill>
                <a:latin typeface="Arial"/>
                <a:ea typeface="Arial"/>
                <a:cs typeface="Arial"/>
                <a:sym typeface="Arial"/>
              </a:endParaRPr>
            </a:p>
          </p:txBody>
        </p:sp>
      </p:grpSp>
      <p:graphicFrame>
        <p:nvGraphicFramePr>
          <p:cNvPr id="522" name="Google Shape;522;p15"/>
          <p:cNvGraphicFramePr/>
          <p:nvPr/>
        </p:nvGraphicFramePr>
        <p:xfrm>
          <a:off x="518160" y="1737360"/>
          <a:ext cx="3000000" cy="3000000"/>
        </p:xfrm>
        <a:graphic>
          <a:graphicData uri="http://schemas.openxmlformats.org/drawingml/2006/table">
            <a:tbl>
              <a:tblPr firstRow="1">
                <a:noFill/>
                <a:tableStyleId>{1D2E15BD-1581-4015-8AD2-F579C13E4AD7}</a:tableStyleId>
              </a:tblPr>
              <a:tblGrid>
                <a:gridCol w="2834650"/>
                <a:gridCol w="5943600"/>
              </a:tblGrid>
              <a:tr h="370850">
                <a:tc>
                  <a:txBody>
                    <a:bodyPr/>
                    <a:lstStyle/>
                    <a:p>
                      <a:pPr indent="0" lvl="0" marL="0" marR="0" rtl="0" algn="l">
                        <a:lnSpc>
                          <a:spcPct val="100000"/>
                        </a:lnSpc>
                        <a:spcBef>
                          <a:spcPts val="0"/>
                        </a:spcBef>
                        <a:spcAft>
                          <a:spcPts val="0"/>
                        </a:spcAft>
                        <a:buNone/>
                      </a:pPr>
                      <a:r>
                        <a:rPr lang="en-US" sz="1400" u="none" cap="none" strike="noStrike"/>
                        <a:t>NAME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D5CAA"/>
                    </a:solidFill>
                  </a:tcPr>
                </a:tc>
                <a:tc>
                  <a:txBody>
                    <a:bodyPr/>
                    <a:lstStyle/>
                    <a:p>
                      <a:pPr indent="0" lvl="0" marL="0" marR="0" rtl="0" algn="l">
                        <a:lnSpc>
                          <a:spcPct val="100000"/>
                        </a:lnSpc>
                        <a:spcBef>
                          <a:spcPts val="0"/>
                        </a:spcBef>
                        <a:spcAft>
                          <a:spcPts val="0"/>
                        </a:spcAft>
                        <a:buNone/>
                      </a:pPr>
                      <a:r>
                        <a:rPr lang="en-US" sz="1400" u="none" cap="none" strike="noStrike"/>
                        <a:t>AFFILIATION/S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2D5CAA"/>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523" name="Google Shape;523;p15"/>
          <p:cNvSpPr/>
          <p:nvPr/>
        </p:nvSpPr>
        <p:spPr>
          <a:xfrm>
            <a:off x="-1" y="0"/>
            <a:ext cx="5734879"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7" name="Shape 527"/>
        <p:cNvGrpSpPr/>
        <p:nvPr/>
      </p:nvGrpSpPr>
      <p:grpSpPr>
        <a:xfrm>
          <a:off x="0" y="0"/>
          <a:ext cx="0" cy="0"/>
          <a:chOff x="0" y="0"/>
          <a:chExt cx="0" cy="0"/>
        </a:xfrm>
      </p:grpSpPr>
      <p:sp>
        <p:nvSpPr>
          <p:cNvPr id="528" name="Google Shape;528;p16"/>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INITIATIVES: </a:t>
            </a:r>
            <a:r>
              <a:rPr lang="en-US">
                <a:solidFill>
                  <a:schemeClr val="accent3"/>
                </a:solidFill>
              </a:rPr>
              <a:t>DALLAS</a:t>
            </a:r>
            <a:endParaRPr b="0"/>
          </a:p>
        </p:txBody>
      </p:sp>
      <p:sp>
        <p:nvSpPr>
          <p:cNvPr id="529" name="Google Shape;529;p16"/>
          <p:cNvSpPr txBox="1"/>
          <p:nvPr>
            <p:ph idx="1" type="body"/>
          </p:nvPr>
        </p:nvSpPr>
        <p:spPr>
          <a:xfrm>
            <a:off x="518160" y="1737360"/>
            <a:ext cx="9784080"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lang="en-US"/>
              <a:t>Regional Advisory Board Members – grow from X to X </a:t>
            </a:r>
            <a:endParaRPr/>
          </a:p>
          <a:p>
            <a:pPr indent="-228600" lvl="0" marL="228600" rtl="0" algn="l">
              <a:lnSpc>
                <a:spcPct val="100000"/>
              </a:lnSpc>
              <a:spcBef>
                <a:spcPts val="1800"/>
              </a:spcBef>
              <a:spcAft>
                <a:spcPts val="0"/>
              </a:spcAft>
              <a:buSzPts val="2640"/>
              <a:buChar char="•"/>
            </a:pPr>
            <a:r>
              <a:rPr lang="en-US"/>
              <a:t>Regional Program Funding</a:t>
            </a:r>
            <a:endParaRPr/>
          </a:p>
          <a:p>
            <a:pPr indent="-342900" lvl="1" marL="685800" rtl="0" algn="l">
              <a:lnSpc>
                <a:spcPct val="100000"/>
              </a:lnSpc>
              <a:spcBef>
                <a:spcPts val="800"/>
              </a:spcBef>
              <a:spcAft>
                <a:spcPts val="0"/>
              </a:spcAft>
              <a:buSzPts val="2400"/>
              <a:buChar char="–"/>
            </a:pPr>
            <a:r>
              <a:rPr lang="en-US"/>
              <a:t>X Fellows and X Allies are going through the 2019 – 2020 program</a:t>
            </a:r>
            <a:endParaRPr/>
          </a:p>
          <a:p>
            <a:pPr indent="-342900" lvl="1" marL="685800" rtl="0" algn="l">
              <a:lnSpc>
                <a:spcPct val="100000"/>
              </a:lnSpc>
              <a:spcBef>
                <a:spcPts val="800"/>
              </a:spcBef>
              <a:spcAft>
                <a:spcPts val="0"/>
              </a:spcAft>
              <a:buSzPts val="2400"/>
              <a:buChar char="–"/>
            </a:pPr>
            <a:r>
              <a:rPr lang="en-US"/>
              <a:t>$XXXXX per Fellow / Ally Team to attend ($XXXX total) </a:t>
            </a:r>
            <a:endParaRPr/>
          </a:p>
          <a:p>
            <a:pPr indent="-342900" lvl="1" marL="685800" rtl="0" algn="l">
              <a:lnSpc>
                <a:spcPct val="100000"/>
              </a:lnSpc>
              <a:spcBef>
                <a:spcPts val="800"/>
              </a:spcBef>
              <a:spcAft>
                <a:spcPts val="0"/>
              </a:spcAft>
              <a:buSzPts val="2400"/>
              <a:buChar char="–"/>
            </a:pPr>
            <a:r>
              <a:rPr lang="en-US"/>
              <a:t>Dallas Educational Foundation will fund X teams</a:t>
            </a:r>
            <a:endParaRPr/>
          </a:p>
          <a:p>
            <a:pPr indent="-342900" lvl="1" marL="685800" rtl="0" algn="l">
              <a:lnSpc>
                <a:spcPct val="100000"/>
              </a:lnSpc>
              <a:spcBef>
                <a:spcPts val="800"/>
              </a:spcBef>
              <a:spcAft>
                <a:spcPts val="0"/>
              </a:spcAft>
              <a:buSzPts val="2400"/>
              <a:buChar char="–"/>
            </a:pPr>
            <a:r>
              <a:rPr lang="en-US"/>
              <a:t>Board members fund X additional teams</a:t>
            </a:r>
            <a:endParaRPr/>
          </a:p>
          <a:p>
            <a:pPr indent="-228600" lvl="0" marL="228600" rtl="0" algn="l">
              <a:lnSpc>
                <a:spcPct val="100000"/>
              </a:lnSpc>
              <a:spcBef>
                <a:spcPts val="1800"/>
              </a:spcBef>
              <a:spcAft>
                <a:spcPts val="0"/>
              </a:spcAft>
              <a:buSzPts val="2640"/>
              <a:buChar char="•"/>
            </a:pPr>
            <a:r>
              <a:rPr lang="en-US"/>
              <a:t>Additional content if needed</a:t>
            </a:r>
            <a:endParaRPr/>
          </a:p>
        </p:txBody>
      </p:sp>
      <p:sp>
        <p:nvSpPr>
          <p:cNvPr id="530" name="Google Shape;530;p16"/>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531" name="Google Shape;531;p16"/>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532" name="Google Shape;532;p16"/>
          <p:cNvGrpSpPr/>
          <p:nvPr/>
        </p:nvGrpSpPr>
        <p:grpSpPr>
          <a:xfrm>
            <a:off x="10302240" y="477991"/>
            <a:ext cx="1670216" cy="790333"/>
            <a:chOff x="10302240" y="477991"/>
            <a:chExt cx="1670216" cy="790333"/>
          </a:xfrm>
        </p:grpSpPr>
        <p:sp>
          <p:nvSpPr>
            <p:cNvPr id="533" name="Google Shape;533;p16"/>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34" name="Google Shape;534;p16"/>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DALLAS</a:t>
              </a:r>
              <a:endParaRPr b="0" i="0" sz="1800" u="none" cap="none" strike="noStrike">
                <a:solidFill>
                  <a:srgbClr val="000000"/>
                </a:solidFill>
                <a:latin typeface="Arial"/>
                <a:ea typeface="Arial"/>
                <a:cs typeface="Arial"/>
                <a:sym typeface="Arial"/>
              </a:endParaRPr>
            </a:p>
          </p:txBody>
        </p:sp>
      </p:grpSp>
      <p:sp>
        <p:nvSpPr>
          <p:cNvPr id="535" name="Google Shape;535;p16"/>
          <p:cNvSpPr/>
          <p:nvPr/>
        </p:nvSpPr>
        <p:spPr>
          <a:xfrm>
            <a:off x="-1" y="0"/>
            <a:ext cx="8443291"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 please edit and review carefully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9" name="Shape 539"/>
        <p:cNvGrpSpPr/>
        <p:nvPr/>
      </p:nvGrpSpPr>
      <p:grpSpPr>
        <a:xfrm>
          <a:off x="0" y="0"/>
          <a:ext cx="0" cy="0"/>
          <a:chOff x="0" y="0"/>
          <a:chExt cx="0" cy="0"/>
        </a:xfrm>
      </p:grpSpPr>
      <p:sp>
        <p:nvSpPr>
          <p:cNvPr id="540" name="Google Shape;540;p17"/>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ADVISORY BOARD: </a:t>
            </a:r>
            <a:r>
              <a:rPr lang="en-US">
                <a:solidFill>
                  <a:schemeClr val="accent3"/>
                </a:solidFill>
              </a:rPr>
              <a:t>DALLAS</a:t>
            </a:r>
            <a:endParaRPr b="0">
              <a:solidFill>
                <a:schemeClr val="accent3"/>
              </a:solidFill>
            </a:endParaRPr>
          </a:p>
        </p:txBody>
      </p:sp>
      <p:sp>
        <p:nvSpPr>
          <p:cNvPr id="541" name="Google Shape;541;p17"/>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542" name="Google Shape;542;p17"/>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aphicFrame>
        <p:nvGraphicFramePr>
          <p:cNvPr id="543" name="Google Shape;543;p17"/>
          <p:cNvGraphicFramePr/>
          <p:nvPr/>
        </p:nvGraphicFramePr>
        <p:xfrm>
          <a:off x="518160" y="1737360"/>
          <a:ext cx="3000000" cy="3000000"/>
        </p:xfrm>
        <a:graphic>
          <a:graphicData uri="http://schemas.openxmlformats.org/drawingml/2006/table">
            <a:tbl>
              <a:tblPr firstRow="1">
                <a:noFill/>
                <a:tableStyleId>{1D2E15BD-1581-4015-8AD2-F579C13E4AD7}</a:tableStyleId>
              </a:tblPr>
              <a:tblGrid>
                <a:gridCol w="2834650"/>
                <a:gridCol w="5943600"/>
              </a:tblGrid>
              <a:tr h="370850">
                <a:tc>
                  <a:txBody>
                    <a:bodyPr/>
                    <a:lstStyle/>
                    <a:p>
                      <a:pPr indent="0" lvl="0" marL="0" marR="0" rtl="0" algn="l">
                        <a:lnSpc>
                          <a:spcPct val="100000"/>
                        </a:lnSpc>
                        <a:spcBef>
                          <a:spcPts val="0"/>
                        </a:spcBef>
                        <a:spcAft>
                          <a:spcPts val="0"/>
                        </a:spcAft>
                        <a:buNone/>
                      </a:pPr>
                      <a:r>
                        <a:rPr lang="en-US" sz="1400" u="none" cap="none" strike="noStrike"/>
                        <a:t>NAME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3"/>
                    </a:solidFill>
                  </a:tcPr>
                </a:tc>
                <a:tc>
                  <a:txBody>
                    <a:bodyPr/>
                    <a:lstStyle/>
                    <a:p>
                      <a:pPr indent="0" lvl="0" marL="0" marR="0" rtl="0" algn="l">
                        <a:lnSpc>
                          <a:spcPct val="100000"/>
                        </a:lnSpc>
                        <a:spcBef>
                          <a:spcPts val="0"/>
                        </a:spcBef>
                        <a:spcAft>
                          <a:spcPts val="0"/>
                        </a:spcAft>
                        <a:buNone/>
                      </a:pPr>
                      <a:r>
                        <a:rPr lang="en-US" sz="1400" u="none" cap="none" strike="noStrike"/>
                        <a:t>AFFILIATION/S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3"/>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544" name="Google Shape;544;p17"/>
          <p:cNvSpPr/>
          <p:nvPr/>
        </p:nvSpPr>
        <p:spPr>
          <a:xfrm>
            <a:off x="-1" y="0"/>
            <a:ext cx="5734879"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a:t>
            </a:r>
            <a:endParaRPr/>
          </a:p>
        </p:txBody>
      </p:sp>
      <p:grpSp>
        <p:nvGrpSpPr>
          <p:cNvPr id="545" name="Google Shape;545;p17"/>
          <p:cNvGrpSpPr/>
          <p:nvPr/>
        </p:nvGrpSpPr>
        <p:grpSpPr>
          <a:xfrm>
            <a:off x="10302240" y="477991"/>
            <a:ext cx="1670216" cy="790333"/>
            <a:chOff x="10302240" y="477991"/>
            <a:chExt cx="1670216" cy="790333"/>
          </a:xfrm>
        </p:grpSpPr>
        <p:sp>
          <p:nvSpPr>
            <p:cNvPr id="546" name="Google Shape;546;p17"/>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47" name="Google Shape;547;p17"/>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DALLAS</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1" name="Shape 551"/>
        <p:cNvGrpSpPr/>
        <p:nvPr/>
      </p:nvGrpSpPr>
      <p:grpSpPr>
        <a:xfrm>
          <a:off x="0" y="0"/>
          <a:ext cx="0" cy="0"/>
          <a:chOff x="0" y="0"/>
          <a:chExt cx="0" cy="0"/>
        </a:xfrm>
      </p:grpSpPr>
      <p:sp>
        <p:nvSpPr>
          <p:cNvPr id="552" name="Google Shape;552;p18"/>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INITIATIVES: </a:t>
            </a:r>
            <a:r>
              <a:rPr lang="en-US">
                <a:solidFill>
                  <a:schemeClr val="accent1"/>
                </a:solidFill>
              </a:rPr>
              <a:t>DENVER</a:t>
            </a:r>
            <a:endParaRPr b="0"/>
          </a:p>
        </p:txBody>
      </p:sp>
      <p:sp>
        <p:nvSpPr>
          <p:cNvPr id="553" name="Google Shape;553;p18"/>
          <p:cNvSpPr txBox="1"/>
          <p:nvPr>
            <p:ph idx="1" type="body"/>
          </p:nvPr>
        </p:nvSpPr>
        <p:spPr>
          <a:xfrm>
            <a:off x="518160" y="1737360"/>
            <a:ext cx="9784080"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lang="en-US"/>
              <a:t>Regional Advisory Board Members – grow from X to X </a:t>
            </a:r>
            <a:endParaRPr/>
          </a:p>
          <a:p>
            <a:pPr indent="-228600" lvl="0" marL="228600" rtl="0" algn="l">
              <a:lnSpc>
                <a:spcPct val="100000"/>
              </a:lnSpc>
              <a:spcBef>
                <a:spcPts val="1800"/>
              </a:spcBef>
              <a:spcAft>
                <a:spcPts val="0"/>
              </a:spcAft>
              <a:buSzPts val="2640"/>
              <a:buChar char="•"/>
            </a:pPr>
            <a:r>
              <a:rPr lang="en-US"/>
              <a:t>Regional Program Funding</a:t>
            </a:r>
            <a:endParaRPr/>
          </a:p>
          <a:p>
            <a:pPr indent="-342900" lvl="1" marL="685800" rtl="0" algn="l">
              <a:lnSpc>
                <a:spcPct val="100000"/>
              </a:lnSpc>
              <a:spcBef>
                <a:spcPts val="800"/>
              </a:spcBef>
              <a:spcAft>
                <a:spcPts val="0"/>
              </a:spcAft>
              <a:buSzPts val="2400"/>
              <a:buChar char="–"/>
            </a:pPr>
            <a:r>
              <a:rPr lang="en-US"/>
              <a:t>X Fellows and X Allies are going through the 2019 – 2020 program</a:t>
            </a:r>
            <a:endParaRPr/>
          </a:p>
          <a:p>
            <a:pPr indent="-342900" lvl="1" marL="685800" rtl="0" algn="l">
              <a:lnSpc>
                <a:spcPct val="100000"/>
              </a:lnSpc>
              <a:spcBef>
                <a:spcPts val="800"/>
              </a:spcBef>
              <a:spcAft>
                <a:spcPts val="0"/>
              </a:spcAft>
              <a:buSzPts val="2400"/>
              <a:buChar char="–"/>
            </a:pPr>
            <a:r>
              <a:rPr lang="en-US"/>
              <a:t>$XXXXX per Fellow / Ally Team to attend ($XXXX total) </a:t>
            </a:r>
            <a:endParaRPr/>
          </a:p>
          <a:p>
            <a:pPr indent="-342900" lvl="1" marL="685800" rtl="0" algn="l">
              <a:lnSpc>
                <a:spcPct val="100000"/>
              </a:lnSpc>
              <a:spcBef>
                <a:spcPts val="800"/>
              </a:spcBef>
              <a:spcAft>
                <a:spcPts val="0"/>
              </a:spcAft>
              <a:buSzPts val="2400"/>
              <a:buChar char="–"/>
            </a:pPr>
            <a:r>
              <a:rPr lang="en-US"/>
              <a:t>Denver Educational Foundation will fund X teams</a:t>
            </a:r>
            <a:endParaRPr/>
          </a:p>
          <a:p>
            <a:pPr indent="-342900" lvl="1" marL="685800" rtl="0" algn="l">
              <a:lnSpc>
                <a:spcPct val="100000"/>
              </a:lnSpc>
              <a:spcBef>
                <a:spcPts val="800"/>
              </a:spcBef>
              <a:spcAft>
                <a:spcPts val="0"/>
              </a:spcAft>
              <a:buSzPts val="2400"/>
              <a:buChar char="–"/>
            </a:pPr>
            <a:r>
              <a:rPr lang="en-US"/>
              <a:t>Board members fund X additional teams</a:t>
            </a:r>
            <a:endParaRPr/>
          </a:p>
          <a:p>
            <a:pPr indent="-228600" lvl="0" marL="228600" rtl="0" algn="l">
              <a:lnSpc>
                <a:spcPct val="100000"/>
              </a:lnSpc>
              <a:spcBef>
                <a:spcPts val="1800"/>
              </a:spcBef>
              <a:spcAft>
                <a:spcPts val="0"/>
              </a:spcAft>
              <a:buSzPts val="2640"/>
              <a:buChar char="•"/>
            </a:pPr>
            <a:r>
              <a:rPr lang="en-US"/>
              <a:t>Additional content if needed</a:t>
            </a:r>
            <a:endParaRPr/>
          </a:p>
        </p:txBody>
      </p:sp>
      <p:sp>
        <p:nvSpPr>
          <p:cNvPr id="554" name="Google Shape;554;p18"/>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555" name="Google Shape;555;p18"/>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556" name="Google Shape;556;p18"/>
          <p:cNvGrpSpPr/>
          <p:nvPr/>
        </p:nvGrpSpPr>
        <p:grpSpPr>
          <a:xfrm>
            <a:off x="10302240" y="477991"/>
            <a:ext cx="1670216" cy="790333"/>
            <a:chOff x="10302240" y="477991"/>
            <a:chExt cx="1670216" cy="790333"/>
          </a:xfrm>
        </p:grpSpPr>
        <p:sp>
          <p:nvSpPr>
            <p:cNvPr id="557" name="Google Shape;557;p18"/>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58" name="Google Shape;558;p18"/>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DENVER</a:t>
              </a:r>
              <a:endParaRPr b="0" i="0" sz="1800" u="none" cap="none" strike="noStrike">
                <a:solidFill>
                  <a:srgbClr val="000000"/>
                </a:solidFill>
                <a:latin typeface="Arial"/>
                <a:ea typeface="Arial"/>
                <a:cs typeface="Arial"/>
                <a:sym typeface="Arial"/>
              </a:endParaRPr>
            </a:p>
          </p:txBody>
        </p:sp>
      </p:grpSp>
      <p:sp>
        <p:nvSpPr>
          <p:cNvPr id="559" name="Google Shape;559;p18"/>
          <p:cNvSpPr/>
          <p:nvPr/>
        </p:nvSpPr>
        <p:spPr>
          <a:xfrm>
            <a:off x="-1" y="0"/>
            <a:ext cx="8443291"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 please edit and review carefully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2"/>
          <p:cNvSpPr/>
          <p:nvPr/>
        </p:nvSpPr>
        <p:spPr>
          <a:xfrm>
            <a:off x="8619496" y="-534541"/>
            <a:ext cx="265192" cy="588474"/>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15" name="Google Shape;315;p2"/>
          <p:cNvSpPr txBox="1"/>
          <p:nvPr>
            <p:ph type="title"/>
          </p:nvPr>
        </p:nvSpPr>
        <p:spPr>
          <a:xfrm>
            <a:off x="914400" y="1733887"/>
            <a:ext cx="576072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5"/>
              </a:buClr>
              <a:buSzPts val="4000"/>
              <a:buFont typeface="Arial"/>
              <a:buNone/>
            </a:pPr>
            <a:r>
              <a:rPr lang="en-US"/>
              <a:t>THE CAHN FELLOWS PROGRAM</a:t>
            </a:r>
            <a:endParaRPr/>
          </a:p>
        </p:txBody>
      </p:sp>
      <p:sp>
        <p:nvSpPr>
          <p:cNvPr id="316" name="Google Shape;316;p2"/>
          <p:cNvSpPr txBox="1"/>
          <p:nvPr>
            <p:ph idx="1" type="body"/>
          </p:nvPr>
        </p:nvSpPr>
        <p:spPr>
          <a:xfrm>
            <a:off x="914400" y="2968625"/>
            <a:ext cx="5852160" cy="2336800"/>
          </a:xfrm>
          <a:prstGeom prst="rect">
            <a:avLst/>
          </a:prstGeom>
          <a:noFill/>
          <a:ln>
            <a:noFill/>
          </a:ln>
        </p:spPr>
        <p:txBody>
          <a:bodyPr anchorCtr="0" anchor="t" bIns="45700" lIns="91425" spcFirstLastPara="1" rIns="91425" wrap="square" tIns="45700">
            <a:noAutofit/>
          </a:bodyPr>
          <a:lstStyle/>
          <a:p>
            <a:pPr indent="0" lvl="0" marL="0" rtl="0" algn="just">
              <a:lnSpc>
                <a:spcPct val="110000"/>
              </a:lnSpc>
              <a:spcBef>
                <a:spcPts val="0"/>
              </a:spcBef>
              <a:spcAft>
                <a:spcPts val="0"/>
              </a:spcAft>
              <a:buSzPts val="2400"/>
              <a:buNone/>
            </a:pPr>
            <a:r>
              <a:rPr lang="en-US"/>
              <a:t>The Cahn Fellows Program for Distinguished Principals at Teachers College, Columbia University is committed to recognizing outstanding principals and providing them with opportunities for professional, intellectual and personal growth. Our goal is to strengthen the public school system by investing in its most effective school leaders.</a:t>
            </a:r>
            <a:endParaRPr/>
          </a:p>
        </p:txBody>
      </p:sp>
      <p:sp>
        <p:nvSpPr>
          <p:cNvPr id="317" name="Google Shape;317;p2"/>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318" name="Google Shape;318;p2"/>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3" name="Shape 563"/>
        <p:cNvGrpSpPr/>
        <p:nvPr/>
      </p:nvGrpSpPr>
      <p:grpSpPr>
        <a:xfrm>
          <a:off x="0" y="0"/>
          <a:ext cx="0" cy="0"/>
          <a:chOff x="0" y="0"/>
          <a:chExt cx="0" cy="0"/>
        </a:xfrm>
      </p:grpSpPr>
      <p:sp>
        <p:nvSpPr>
          <p:cNvPr id="564" name="Google Shape;564;p19"/>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ADVISORY BOARD: </a:t>
            </a:r>
            <a:r>
              <a:rPr lang="en-US">
                <a:solidFill>
                  <a:schemeClr val="accent1"/>
                </a:solidFill>
              </a:rPr>
              <a:t>DENVER</a:t>
            </a:r>
            <a:endParaRPr b="0">
              <a:solidFill>
                <a:schemeClr val="accent1"/>
              </a:solidFill>
            </a:endParaRPr>
          </a:p>
        </p:txBody>
      </p:sp>
      <p:sp>
        <p:nvSpPr>
          <p:cNvPr id="565" name="Google Shape;565;p19"/>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566" name="Google Shape;566;p19"/>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aphicFrame>
        <p:nvGraphicFramePr>
          <p:cNvPr id="567" name="Google Shape;567;p19"/>
          <p:cNvGraphicFramePr/>
          <p:nvPr/>
        </p:nvGraphicFramePr>
        <p:xfrm>
          <a:off x="518160" y="1737360"/>
          <a:ext cx="3000000" cy="3000000"/>
        </p:xfrm>
        <a:graphic>
          <a:graphicData uri="http://schemas.openxmlformats.org/drawingml/2006/table">
            <a:tbl>
              <a:tblPr firstRow="1">
                <a:noFill/>
                <a:tableStyleId>{1D2E15BD-1581-4015-8AD2-F579C13E4AD7}</a:tableStyleId>
              </a:tblPr>
              <a:tblGrid>
                <a:gridCol w="2834650"/>
                <a:gridCol w="5943600"/>
              </a:tblGrid>
              <a:tr h="370850">
                <a:tc>
                  <a:txBody>
                    <a:bodyPr/>
                    <a:lstStyle/>
                    <a:p>
                      <a:pPr indent="0" lvl="0" marL="0" marR="0" rtl="0" algn="l">
                        <a:lnSpc>
                          <a:spcPct val="100000"/>
                        </a:lnSpc>
                        <a:spcBef>
                          <a:spcPts val="0"/>
                        </a:spcBef>
                        <a:spcAft>
                          <a:spcPts val="0"/>
                        </a:spcAft>
                        <a:buNone/>
                      </a:pPr>
                      <a:r>
                        <a:rPr lang="en-US" sz="1400" u="none" cap="none" strike="noStrike"/>
                        <a:t>NAME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0"/>
                        </a:spcAft>
                        <a:buNone/>
                      </a:pPr>
                      <a:r>
                        <a:rPr lang="en-US" sz="1400" u="none" cap="none" strike="noStrike"/>
                        <a:t>AFFILIATION/S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568" name="Google Shape;568;p19"/>
          <p:cNvSpPr/>
          <p:nvPr/>
        </p:nvSpPr>
        <p:spPr>
          <a:xfrm>
            <a:off x="-1" y="0"/>
            <a:ext cx="5734879"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a:t>
            </a:r>
            <a:endParaRPr/>
          </a:p>
        </p:txBody>
      </p:sp>
      <p:grpSp>
        <p:nvGrpSpPr>
          <p:cNvPr id="569" name="Google Shape;569;p19"/>
          <p:cNvGrpSpPr/>
          <p:nvPr/>
        </p:nvGrpSpPr>
        <p:grpSpPr>
          <a:xfrm>
            <a:off x="10302240" y="477991"/>
            <a:ext cx="1670216" cy="790333"/>
            <a:chOff x="10302240" y="477991"/>
            <a:chExt cx="1670216" cy="790333"/>
          </a:xfrm>
        </p:grpSpPr>
        <p:sp>
          <p:nvSpPr>
            <p:cNvPr id="570" name="Google Shape;570;p19"/>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71" name="Google Shape;571;p19"/>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DENVER</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5" name="Shape 575"/>
        <p:cNvGrpSpPr/>
        <p:nvPr/>
      </p:nvGrpSpPr>
      <p:grpSpPr>
        <a:xfrm>
          <a:off x="0" y="0"/>
          <a:ext cx="0" cy="0"/>
          <a:chOff x="0" y="0"/>
          <a:chExt cx="0" cy="0"/>
        </a:xfrm>
      </p:grpSpPr>
      <p:sp>
        <p:nvSpPr>
          <p:cNvPr id="576" name="Google Shape;576;p20"/>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INITIATIVES: </a:t>
            </a:r>
            <a:r>
              <a:rPr lang="en-US">
                <a:solidFill>
                  <a:srgbClr val="FCC8A6"/>
                </a:solidFill>
              </a:rPr>
              <a:t>TAMPA</a:t>
            </a:r>
            <a:endParaRPr b="0"/>
          </a:p>
        </p:txBody>
      </p:sp>
      <p:sp>
        <p:nvSpPr>
          <p:cNvPr id="577" name="Google Shape;577;p20"/>
          <p:cNvSpPr txBox="1"/>
          <p:nvPr>
            <p:ph idx="1" type="body"/>
          </p:nvPr>
        </p:nvSpPr>
        <p:spPr>
          <a:xfrm>
            <a:off x="518160" y="1737360"/>
            <a:ext cx="9784080"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lang="en-US"/>
              <a:t>Regional Advisory Board Members – grow from X to X </a:t>
            </a:r>
            <a:endParaRPr/>
          </a:p>
          <a:p>
            <a:pPr indent="-228600" lvl="0" marL="228600" rtl="0" algn="l">
              <a:lnSpc>
                <a:spcPct val="100000"/>
              </a:lnSpc>
              <a:spcBef>
                <a:spcPts val="1800"/>
              </a:spcBef>
              <a:spcAft>
                <a:spcPts val="0"/>
              </a:spcAft>
              <a:buSzPts val="2640"/>
              <a:buChar char="•"/>
            </a:pPr>
            <a:r>
              <a:rPr lang="en-US"/>
              <a:t>Regional Program Funding</a:t>
            </a:r>
            <a:endParaRPr/>
          </a:p>
          <a:p>
            <a:pPr indent="-342900" lvl="1" marL="685800" rtl="0" algn="l">
              <a:lnSpc>
                <a:spcPct val="100000"/>
              </a:lnSpc>
              <a:spcBef>
                <a:spcPts val="800"/>
              </a:spcBef>
              <a:spcAft>
                <a:spcPts val="0"/>
              </a:spcAft>
              <a:buSzPts val="2400"/>
              <a:buChar char="–"/>
            </a:pPr>
            <a:r>
              <a:rPr lang="en-US"/>
              <a:t>X Fellows and X Allies are going through the 2019 – 2020 program</a:t>
            </a:r>
            <a:endParaRPr/>
          </a:p>
          <a:p>
            <a:pPr indent="-342900" lvl="1" marL="685800" rtl="0" algn="l">
              <a:lnSpc>
                <a:spcPct val="100000"/>
              </a:lnSpc>
              <a:spcBef>
                <a:spcPts val="800"/>
              </a:spcBef>
              <a:spcAft>
                <a:spcPts val="0"/>
              </a:spcAft>
              <a:buSzPts val="2400"/>
              <a:buChar char="–"/>
            </a:pPr>
            <a:r>
              <a:rPr lang="en-US"/>
              <a:t>$XXXXX per Fellow / Ally Team to attend ($XXXX total) </a:t>
            </a:r>
            <a:endParaRPr/>
          </a:p>
          <a:p>
            <a:pPr indent="-342900" lvl="1" marL="685800" rtl="0" algn="l">
              <a:lnSpc>
                <a:spcPct val="100000"/>
              </a:lnSpc>
              <a:spcBef>
                <a:spcPts val="800"/>
              </a:spcBef>
              <a:spcAft>
                <a:spcPts val="0"/>
              </a:spcAft>
              <a:buSzPts val="2400"/>
              <a:buChar char="–"/>
            </a:pPr>
            <a:r>
              <a:rPr lang="en-US"/>
              <a:t>Tampa Educational Foundation will fund X teams</a:t>
            </a:r>
            <a:endParaRPr/>
          </a:p>
          <a:p>
            <a:pPr indent="-342900" lvl="1" marL="685800" rtl="0" algn="l">
              <a:lnSpc>
                <a:spcPct val="100000"/>
              </a:lnSpc>
              <a:spcBef>
                <a:spcPts val="800"/>
              </a:spcBef>
              <a:spcAft>
                <a:spcPts val="0"/>
              </a:spcAft>
              <a:buSzPts val="2400"/>
              <a:buChar char="–"/>
            </a:pPr>
            <a:r>
              <a:rPr lang="en-US"/>
              <a:t>Board members fund X additional teams</a:t>
            </a:r>
            <a:endParaRPr/>
          </a:p>
          <a:p>
            <a:pPr indent="-228600" lvl="0" marL="228600" rtl="0" algn="l">
              <a:lnSpc>
                <a:spcPct val="100000"/>
              </a:lnSpc>
              <a:spcBef>
                <a:spcPts val="1800"/>
              </a:spcBef>
              <a:spcAft>
                <a:spcPts val="0"/>
              </a:spcAft>
              <a:buSzPts val="2640"/>
              <a:buChar char="•"/>
            </a:pPr>
            <a:r>
              <a:rPr lang="en-US"/>
              <a:t>Additional content if needed</a:t>
            </a:r>
            <a:endParaRPr/>
          </a:p>
        </p:txBody>
      </p:sp>
      <p:sp>
        <p:nvSpPr>
          <p:cNvPr id="578" name="Google Shape;578;p20"/>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579" name="Google Shape;579;p20"/>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580" name="Google Shape;580;p20"/>
          <p:cNvGrpSpPr/>
          <p:nvPr/>
        </p:nvGrpSpPr>
        <p:grpSpPr>
          <a:xfrm>
            <a:off x="10302240" y="477991"/>
            <a:ext cx="1670216" cy="790333"/>
            <a:chOff x="10302240" y="477991"/>
            <a:chExt cx="1670216" cy="790333"/>
          </a:xfrm>
        </p:grpSpPr>
        <p:sp>
          <p:nvSpPr>
            <p:cNvPr id="581" name="Google Shape;581;p20"/>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FCC8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82" name="Google Shape;582;p20"/>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TAMPA</a:t>
              </a:r>
              <a:endParaRPr b="0" i="0" sz="1800" u="none" cap="none" strike="noStrike">
                <a:solidFill>
                  <a:srgbClr val="000000"/>
                </a:solidFill>
                <a:latin typeface="Arial"/>
                <a:ea typeface="Arial"/>
                <a:cs typeface="Arial"/>
                <a:sym typeface="Arial"/>
              </a:endParaRPr>
            </a:p>
          </p:txBody>
        </p:sp>
      </p:grpSp>
      <p:sp>
        <p:nvSpPr>
          <p:cNvPr id="583" name="Google Shape;583;p20"/>
          <p:cNvSpPr/>
          <p:nvPr/>
        </p:nvSpPr>
        <p:spPr>
          <a:xfrm>
            <a:off x="-1" y="0"/>
            <a:ext cx="8443291"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 please edit and review carefully</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7" name="Shape 587"/>
        <p:cNvGrpSpPr/>
        <p:nvPr/>
      </p:nvGrpSpPr>
      <p:grpSpPr>
        <a:xfrm>
          <a:off x="0" y="0"/>
          <a:ext cx="0" cy="0"/>
          <a:chOff x="0" y="0"/>
          <a:chExt cx="0" cy="0"/>
        </a:xfrm>
      </p:grpSpPr>
      <p:sp>
        <p:nvSpPr>
          <p:cNvPr id="588" name="Google Shape;588;p21"/>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ADVISORY BOARD: </a:t>
            </a:r>
            <a:r>
              <a:rPr lang="en-US">
                <a:solidFill>
                  <a:srgbClr val="FCC8A6"/>
                </a:solidFill>
              </a:rPr>
              <a:t>TAMPA</a:t>
            </a:r>
            <a:endParaRPr b="0">
              <a:solidFill>
                <a:srgbClr val="FCC8A6"/>
              </a:solidFill>
            </a:endParaRPr>
          </a:p>
        </p:txBody>
      </p:sp>
      <p:sp>
        <p:nvSpPr>
          <p:cNvPr id="589" name="Google Shape;589;p21"/>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590" name="Google Shape;590;p21"/>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aphicFrame>
        <p:nvGraphicFramePr>
          <p:cNvPr id="591" name="Google Shape;591;p21"/>
          <p:cNvGraphicFramePr/>
          <p:nvPr/>
        </p:nvGraphicFramePr>
        <p:xfrm>
          <a:off x="518160" y="1737360"/>
          <a:ext cx="3000000" cy="3000000"/>
        </p:xfrm>
        <a:graphic>
          <a:graphicData uri="http://schemas.openxmlformats.org/drawingml/2006/table">
            <a:tbl>
              <a:tblPr firstRow="1">
                <a:noFill/>
                <a:tableStyleId>{1D2E15BD-1581-4015-8AD2-F579C13E4AD7}</a:tableStyleId>
              </a:tblPr>
              <a:tblGrid>
                <a:gridCol w="2834650"/>
                <a:gridCol w="5943600"/>
              </a:tblGrid>
              <a:tr h="370850">
                <a:tc>
                  <a:txBody>
                    <a:bodyPr/>
                    <a:lstStyle/>
                    <a:p>
                      <a:pPr indent="0" lvl="0" marL="0" marR="0" rtl="0" algn="l">
                        <a:lnSpc>
                          <a:spcPct val="100000"/>
                        </a:lnSpc>
                        <a:spcBef>
                          <a:spcPts val="0"/>
                        </a:spcBef>
                        <a:spcAft>
                          <a:spcPts val="0"/>
                        </a:spcAft>
                        <a:buNone/>
                      </a:pPr>
                      <a:r>
                        <a:rPr lang="en-US" sz="1400" u="none" cap="none" strike="noStrike"/>
                        <a:t>NAME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C8A6"/>
                    </a:solidFill>
                  </a:tcPr>
                </a:tc>
                <a:tc>
                  <a:txBody>
                    <a:bodyPr/>
                    <a:lstStyle/>
                    <a:p>
                      <a:pPr indent="0" lvl="0" marL="0" marR="0" rtl="0" algn="l">
                        <a:lnSpc>
                          <a:spcPct val="100000"/>
                        </a:lnSpc>
                        <a:spcBef>
                          <a:spcPts val="0"/>
                        </a:spcBef>
                        <a:spcAft>
                          <a:spcPts val="0"/>
                        </a:spcAft>
                        <a:buNone/>
                      </a:pPr>
                      <a:r>
                        <a:rPr lang="en-US" sz="1400" u="none" cap="none" strike="noStrike"/>
                        <a:t>AFFILIATION/S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CC8A6"/>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592" name="Google Shape;592;p21"/>
          <p:cNvSpPr/>
          <p:nvPr/>
        </p:nvSpPr>
        <p:spPr>
          <a:xfrm>
            <a:off x="-1" y="0"/>
            <a:ext cx="5734879"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a:t>
            </a:r>
            <a:endParaRPr/>
          </a:p>
        </p:txBody>
      </p:sp>
      <p:grpSp>
        <p:nvGrpSpPr>
          <p:cNvPr id="593" name="Google Shape;593;p21"/>
          <p:cNvGrpSpPr/>
          <p:nvPr/>
        </p:nvGrpSpPr>
        <p:grpSpPr>
          <a:xfrm>
            <a:off x="10302240" y="477991"/>
            <a:ext cx="1670216" cy="790333"/>
            <a:chOff x="10302240" y="477991"/>
            <a:chExt cx="1670216" cy="790333"/>
          </a:xfrm>
        </p:grpSpPr>
        <p:sp>
          <p:nvSpPr>
            <p:cNvPr id="594" name="Google Shape;594;p21"/>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FCC8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595" name="Google Shape;595;p21"/>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TAMPA</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Google Shape;600;p22"/>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INITIATIVES: </a:t>
            </a:r>
            <a:r>
              <a:rPr lang="en-US">
                <a:solidFill>
                  <a:srgbClr val="BAE0CF"/>
                </a:solidFill>
              </a:rPr>
              <a:t>SAN ANTONIO </a:t>
            </a:r>
            <a:endParaRPr b="0"/>
          </a:p>
        </p:txBody>
      </p:sp>
      <p:sp>
        <p:nvSpPr>
          <p:cNvPr id="601" name="Google Shape;601;p22"/>
          <p:cNvSpPr txBox="1"/>
          <p:nvPr>
            <p:ph idx="1" type="body"/>
          </p:nvPr>
        </p:nvSpPr>
        <p:spPr>
          <a:xfrm>
            <a:off x="518160" y="1737360"/>
            <a:ext cx="9784080"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lang="en-US"/>
              <a:t>Regional Advisory Board Members – grow from X to X </a:t>
            </a:r>
            <a:endParaRPr/>
          </a:p>
          <a:p>
            <a:pPr indent="-228600" lvl="0" marL="228600" rtl="0" algn="l">
              <a:lnSpc>
                <a:spcPct val="100000"/>
              </a:lnSpc>
              <a:spcBef>
                <a:spcPts val="1800"/>
              </a:spcBef>
              <a:spcAft>
                <a:spcPts val="0"/>
              </a:spcAft>
              <a:buSzPts val="2640"/>
              <a:buChar char="•"/>
            </a:pPr>
            <a:r>
              <a:rPr lang="en-US"/>
              <a:t>Regional Program Funding</a:t>
            </a:r>
            <a:endParaRPr/>
          </a:p>
          <a:p>
            <a:pPr indent="-342900" lvl="1" marL="685800" rtl="0" algn="l">
              <a:lnSpc>
                <a:spcPct val="100000"/>
              </a:lnSpc>
              <a:spcBef>
                <a:spcPts val="800"/>
              </a:spcBef>
              <a:spcAft>
                <a:spcPts val="0"/>
              </a:spcAft>
              <a:buSzPts val="2400"/>
              <a:buChar char="–"/>
            </a:pPr>
            <a:r>
              <a:rPr lang="en-US"/>
              <a:t>X Fellows and X Allies are going through the 2019 – 2020 program</a:t>
            </a:r>
            <a:endParaRPr/>
          </a:p>
          <a:p>
            <a:pPr indent="-342900" lvl="1" marL="685800" rtl="0" algn="l">
              <a:lnSpc>
                <a:spcPct val="100000"/>
              </a:lnSpc>
              <a:spcBef>
                <a:spcPts val="800"/>
              </a:spcBef>
              <a:spcAft>
                <a:spcPts val="0"/>
              </a:spcAft>
              <a:buSzPts val="2400"/>
              <a:buChar char="–"/>
            </a:pPr>
            <a:r>
              <a:rPr lang="en-US"/>
              <a:t>$XXXXX per Fellow / Ally Team to attend ($XXXX total) </a:t>
            </a:r>
            <a:endParaRPr/>
          </a:p>
          <a:p>
            <a:pPr indent="-342900" lvl="1" marL="685800" rtl="0" algn="l">
              <a:lnSpc>
                <a:spcPct val="100000"/>
              </a:lnSpc>
              <a:spcBef>
                <a:spcPts val="800"/>
              </a:spcBef>
              <a:spcAft>
                <a:spcPts val="0"/>
              </a:spcAft>
              <a:buSzPts val="2400"/>
              <a:buChar char="–"/>
            </a:pPr>
            <a:r>
              <a:rPr lang="en-US"/>
              <a:t>San Antonio Educational Foundation will fund X teams</a:t>
            </a:r>
            <a:endParaRPr/>
          </a:p>
          <a:p>
            <a:pPr indent="-342900" lvl="1" marL="685800" rtl="0" algn="l">
              <a:lnSpc>
                <a:spcPct val="100000"/>
              </a:lnSpc>
              <a:spcBef>
                <a:spcPts val="800"/>
              </a:spcBef>
              <a:spcAft>
                <a:spcPts val="0"/>
              </a:spcAft>
              <a:buSzPts val="2400"/>
              <a:buChar char="–"/>
            </a:pPr>
            <a:r>
              <a:rPr lang="en-US"/>
              <a:t>Board members fund X additional teams</a:t>
            </a:r>
            <a:endParaRPr/>
          </a:p>
          <a:p>
            <a:pPr indent="-228600" lvl="0" marL="228600" rtl="0" algn="l">
              <a:lnSpc>
                <a:spcPct val="100000"/>
              </a:lnSpc>
              <a:spcBef>
                <a:spcPts val="1800"/>
              </a:spcBef>
              <a:spcAft>
                <a:spcPts val="0"/>
              </a:spcAft>
              <a:buSzPts val="2640"/>
              <a:buChar char="•"/>
            </a:pPr>
            <a:r>
              <a:rPr lang="en-US"/>
              <a:t>Additional content if needed</a:t>
            </a:r>
            <a:endParaRPr/>
          </a:p>
        </p:txBody>
      </p:sp>
      <p:sp>
        <p:nvSpPr>
          <p:cNvPr id="602" name="Google Shape;602;p22"/>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603" name="Google Shape;603;p22"/>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604" name="Google Shape;604;p22"/>
          <p:cNvGrpSpPr/>
          <p:nvPr/>
        </p:nvGrpSpPr>
        <p:grpSpPr>
          <a:xfrm>
            <a:off x="10302240" y="477991"/>
            <a:ext cx="1670216" cy="790333"/>
            <a:chOff x="10302240" y="477991"/>
            <a:chExt cx="1670216" cy="790333"/>
          </a:xfrm>
        </p:grpSpPr>
        <p:sp>
          <p:nvSpPr>
            <p:cNvPr id="605" name="Google Shape;605;p22"/>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BAE0C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06" name="Google Shape;606;p22"/>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SAN ANTONIO</a:t>
              </a:r>
              <a:endParaRPr b="0" i="0" sz="1800" u="none" cap="none" strike="noStrike">
                <a:solidFill>
                  <a:srgbClr val="000000"/>
                </a:solidFill>
                <a:latin typeface="Arial"/>
                <a:ea typeface="Arial"/>
                <a:cs typeface="Arial"/>
                <a:sym typeface="Arial"/>
              </a:endParaRPr>
            </a:p>
          </p:txBody>
        </p:sp>
      </p:grpSp>
      <p:sp>
        <p:nvSpPr>
          <p:cNvPr id="607" name="Google Shape;607;p22"/>
          <p:cNvSpPr/>
          <p:nvPr/>
        </p:nvSpPr>
        <p:spPr>
          <a:xfrm>
            <a:off x="-1" y="0"/>
            <a:ext cx="8443291"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 please edit and review carefully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1" name="Shape 611"/>
        <p:cNvGrpSpPr/>
        <p:nvPr/>
      </p:nvGrpSpPr>
      <p:grpSpPr>
        <a:xfrm>
          <a:off x="0" y="0"/>
          <a:ext cx="0" cy="0"/>
          <a:chOff x="0" y="0"/>
          <a:chExt cx="0" cy="0"/>
        </a:xfrm>
      </p:grpSpPr>
      <p:sp>
        <p:nvSpPr>
          <p:cNvPr id="612" name="Google Shape;612;p23"/>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ADVISORY BOARD: </a:t>
            </a:r>
            <a:r>
              <a:rPr lang="en-US">
                <a:solidFill>
                  <a:srgbClr val="BAE0CF"/>
                </a:solidFill>
              </a:rPr>
              <a:t>SAN ANTONIO</a:t>
            </a:r>
            <a:endParaRPr b="0">
              <a:solidFill>
                <a:srgbClr val="BAE0CF"/>
              </a:solidFill>
            </a:endParaRPr>
          </a:p>
        </p:txBody>
      </p:sp>
      <p:sp>
        <p:nvSpPr>
          <p:cNvPr id="613" name="Google Shape;613;p23"/>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614" name="Google Shape;614;p23"/>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aphicFrame>
        <p:nvGraphicFramePr>
          <p:cNvPr id="615" name="Google Shape;615;p23"/>
          <p:cNvGraphicFramePr/>
          <p:nvPr/>
        </p:nvGraphicFramePr>
        <p:xfrm>
          <a:off x="518160" y="1737360"/>
          <a:ext cx="3000000" cy="3000000"/>
        </p:xfrm>
        <a:graphic>
          <a:graphicData uri="http://schemas.openxmlformats.org/drawingml/2006/table">
            <a:tbl>
              <a:tblPr firstRow="1">
                <a:noFill/>
                <a:tableStyleId>{1D2E15BD-1581-4015-8AD2-F579C13E4AD7}</a:tableStyleId>
              </a:tblPr>
              <a:tblGrid>
                <a:gridCol w="2834650"/>
                <a:gridCol w="5943600"/>
              </a:tblGrid>
              <a:tr h="370850">
                <a:tc>
                  <a:txBody>
                    <a:bodyPr/>
                    <a:lstStyle/>
                    <a:p>
                      <a:pPr indent="0" lvl="0" marL="0" marR="0" rtl="0" algn="l">
                        <a:lnSpc>
                          <a:spcPct val="100000"/>
                        </a:lnSpc>
                        <a:spcBef>
                          <a:spcPts val="0"/>
                        </a:spcBef>
                        <a:spcAft>
                          <a:spcPts val="0"/>
                        </a:spcAft>
                        <a:buNone/>
                      </a:pPr>
                      <a:r>
                        <a:rPr lang="en-US" sz="1400" u="none" cap="none" strike="noStrike"/>
                        <a:t>NAME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AE0CF"/>
                    </a:solidFill>
                  </a:tcPr>
                </a:tc>
                <a:tc>
                  <a:txBody>
                    <a:bodyPr/>
                    <a:lstStyle/>
                    <a:p>
                      <a:pPr indent="0" lvl="0" marL="0" marR="0" rtl="0" algn="l">
                        <a:lnSpc>
                          <a:spcPct val="100000"/>
                        </a:lnSpc>
                        <a:spcBef>
                          <a:spcPts val="0"/>
                        </a:spcBef>
                        <a:spcAft>
                          <a:spcPts val="0"/>
                        </a:spcAft>
                        <a:buNone/>
                      </a:pPr>
                      <a:r>
                        <a:rPr lang="en-US" sz="1400" u="none" cap="none" strike="noStrike"/>
                        <a:t>AFFILIATION/S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AE0CF"/>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616" name="Google Shape;616;p23"/>
          <p:cNvSpPr/>
          <p:nvPr/>
        </p:nvSpPr>
        <p:spPr>
          <a:xfrm>
            <a:off x="-1" y="0"/>
            <a:ext cx="5734879"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a:t>
            </a:r>
            <a:endParaRPr/>
          </a:p>
        </p:txBody>
      </p:sp>
      <p:grpSp>
        <p:nvGrpSpPr>
          <p:cNvPr id="617" name="Google Shape;617;p23"/>
          <p:cNvGrpSpPr/>
          <p:nvPr/>
        </p:nvGrpSpPr>
        <p:grpSpPr>
          <a:xfrm>
            <a:off x="10302240" y="477991"/>
            <a:ext cx="1670216" cy="790333"/>
            <a:chOff x="10302240" y="477991"/>
            <a:chExt cx="1670216" cy="790333"/>
          </a:xfrm>
        </p:grpSpPr>
        <p:sp>
          <p:nvSpPr>
            <p:cNvPr id="618" name="Google Shape;618;p23"/>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BAE0C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19" name="Google Shape;619;p23"/>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SAN ANTONIO</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3" name="Shape 623"/>
        <p:cNvGrpSpPr/>
        <p:nvPr/>
      </p:nvGrpSpPr>
      <p:grpSpPr>
        <a:xfrm>
          <a:off x="0" y="0"/>
          <a:ext cx="0" cy="0"/>
          <a:chOff x="0" y="0"/>
          <a:chExt cx="0" cy="0"/>
        </a:xfrm>
      </p:grpSpPr>
      <p:sp>
        <p:nvSpPr>
          <p:cNvPr id="624" name="Google Shape;624;p24"/>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95959"/>
              </a:buClr>
              <a:buSzPts val="3600"/>
              <a:buFont typeface="Arial"/>
              <a:buNone/>
            </a:pPr>
            <a:r>
              <a:rPr lang="en-US">
                <a:solidFill>
                  <a:srgbClr val="595959"/>
                </a:solidFill>
              </a:rPr>
              <a:t>INITIATIVES: </a:t>
            </a:r>
            <a:r>
              <a:rPr lang="en-US">
                <a:solidFill>
                  <a:schemeClr val="accent6"/>
                </a:solidFill>
              </a:rPr>
              <a:t>MIAMI</a:t>
            </a:r>
            <a:endParaRPr b="0"/>
          </a:p>
        </p:txBody>
      </p:sp>
      <p:sp>
        <p:nvSpPr>
          <p:cNvPr id="625" name="Google Shape;625;p24"/>
          <p:cNvSpPr txBox="1"/>
          <p:nvPr>
            <p:ph idx="1" type="body"/>
          </p:nvPr>
        </p:nvSpPr>
        <p:spPr>
          <a:xfrm>
            <a:off x="518160" y="1737360"/>
            <a:ext cx="9784080"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lang="en-US"/>
              <a:t>Regional Advisory Board Members – grow from X to X </a:t>
            </a:r>
            <a:endParaRPr/>
          </a:p>
          <a:p>
            <a:pPr indent="-228600" lvl="0" marL="228600" rtl="0" algn="l">
              <a:lnSpc>
                <a:spcPct val="100000"/>
              </a:lnSpc>
              <a:spcBef>
                <a:spcPts val="1800"/>
              </a:spcBef>
              <a:spcAft>
                <a:spcPts val="0"/>
              </a:spcAft>
              <a:buSzPts val="2640"/>
              <a:buChar char="•"/>
            </a:pPr>
            <a:r>
              <a:rPr lang="en-US"/>
              <a:t>Regional Program Funding</a:t>
            </a:r>
            <a:endParaRPr/>
          </a:p>
          <a:p>
            <a:pPr indent="-342900" lvl="1" marL="685800" rtl="0" algn="l">
              <a:lnSpc>
                <a:spcPct val="100000"/>
              </a:lnSpc>
              <a:spcBef>
                <a:spcPts val="800"/>
              </a:spcBef>
              <a:spcAft>
                <a:spcPts val="0"/>
              </a:spcAft>
              <a:buSzPts val="2400"/>
              <a:buChar char="–"/>
            </a:pPr>
            <a:r>
              <a:rPr lang="en-US"/>
              <a:t>X Fellows and X Allies are going through the 2019 – 2020 program</a:t>
            </a:r>
            <a:endParaRPr/>
          </a:p>
          <a:p>
            <a:pPr indent="-342900" lvl="1" marL="685800" rtl="0" algn="l">
              <a:lnSpc>
                <a:spcPct val="100000"/>
              </a:lnSpc>
              <a:spcBef>
                <a:spcPts val="800"/>
              </a:spcBef>
              <a:spcAft>
                <a:spcPts val="0"/>
              </a:spcAft>
              <a:buSzPts val="2400"/>
              <a:buChar char="–"/>
            </a:pPr>
            <a:r>
              <a:rPr lang="en-US"/>
              <a:t>$XXXXX per Fellow / Ally Team to attend ($XXXX total) </a:t>
            </a:r>
            <a:endParaRPr/>
          </a:p>
          <a:p>
            <a:pPr indent="-342900" lvl="1" marL="685800" rtl="0" algn="l">
              <a:lnSpc>
                <a:spcPct val="100000"/>
              </a:lnSpc>
              <a:spcBef>
                <a:spcPts val="800"/>
              </a:spcBef>
              <a:spcAft>
                <a:spcPts val="0"/>
              </a:spcAft>
              <a:buSzPts val="2400"/>
              <a:buChar char="–"/>
            </a:pPr>
            <a:r>
              <a:rPr lang="en-US"/>
              <a:t>Miami Educational Foundation will fund X teams</a:t>
            </a:r>
            <a:endParaRPr/>
          </a:p>
          <a:p>
            <a:pPr indent="-342900" lvl="1" marL="685800" rtl="0" algn="l">
              <a:lnSpc>
                <a:spcPct val="100000"/>
              </a:lnSpc>
              <a:spcBef>
                <a:spcPts val="800"/>
              </a:spcBef>
              <a:spcAft>
                <a:spcPts val="0"/>
              </a:spcAft>
              <a:buSzPts val="2400"/>
              <a:buChar char="–"/>
            </a:pPr>
            <a:r>
              <a:rPr lang="en-US"/>
              <a:t>Board members fund X additional teams</a:t>
            </a:r>
            <a:endParaRPr/>
          </a:p>
          <a:p>
            <a:pPr indent="-228600" lvl="0" marL="228600" rtl="0" algn="l">
              <a:lnSpc>
                <a:spcPct val="100000"/>
              </a:lnSpc>
              <a:spcBef>
                <a:spcPts val="1800"/>
              </a:spcBef>
              <a:spcAft>
                <a:spcPts val="0"/>
              </a:spcAft>
              <a:buSzPts val="2640"/>
              <a:buChar char="•"/>
            </a:pPr>
            <a:r>
              <a:rPr lang="en-US"/>
              <a:t>Additional content if needed</a:t>
            </a:r>
            <a:endParaRPr/>
          </a:p>
        </p:txBody>
      </p:sp>
      <p:sp>
        <p:nvSpPr>
          <p:cNvPr id="626" name="Google Shape;626;p24"/>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627" name="Google Shape;627;p24"/>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628" name="Google Shape;628;p24"/>
          <p:cNvGrpSpPr/>
          <p:nvPr/>
        </p:nvGrpSpPr>
        <p:grpSpPr>
          <a:xfrm>
            <a:off x="10302240" y="477991"/>
            <a:ext cx="1670216" cy="790333"/>
            <a:chOff x="10302240" y="477991"/>
            <a:chExt cx="1670216" cy="790333"/>
          </a:xfrm>
        </p:grpSpPr>
        <p:sp>
          <p:nvSpPr>
            <p:cNvPr id="629" name="Google Shape;629;p24"/>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30" name="Google Shape;630;p24"/>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MIAMI</a:t>
              </a:r>
              <a:endParaRPr b="0" i="0" sz="1800" u="none" cap="none" strike="noStrike">
                <a:solidFill>
                  <a:srgbClr val="000000"/>
                </a:solidFill>
                <a:latin typeface="Arial"/>
                <a:ea typeface="Arial"/>
                <a:cs typeface="Arial"/>
                <a:sym typeface="Arial"/>
              </a:endParaRPr>
            </a:p>
          </p:txBody>
        </p:sp>
      </p:grpSp>
      <p:sp>
        <p:nvSpPr>
          <p:cNvPr id="631" name="Google Shape;631;p24"/>
          <p:cNvSpPr/>
          <p:nvPr/>
        </p:nvSpPr>
        <p:spPr>
          <a:xfrm>
            <a:off x="-1" y="0"/>
            <a:ext cx="8443291"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 please edit and review carefully</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Google Shape;636;p25"/>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3600"/>
              <a:buNone/>
            </a:pPr>
            <a:r>
              <a:rPr lang="en-US"/>
              <a:t>ADVISORY BOARD: </a:t>
            </a:r>
            <a:r>
              <a:rPr lang="en-US">
                <a:solidFill>
                  <a:schemeClr val="accent6"/>
                </a:solidFill>
              </a:rPr>
              <a:t>MIAMI</a:t>
            </a:r>
            <a:endParaRPr b="0">
              <a:solidFill>
                <a:schemeClr val="accent6"/>
              </a:solidFill>
            </a:endParaRPr>
          </a:p>
        </p:txBody>
      </p:sp>
      <p:sp>
        <p:nvSpPr>
          <p:cNvPr id="637" name="Google Shape;637;p25"/>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638" name="Google Shape;638;p25"/>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aphicFrame>
        <p:nvGraphicFramePr>
          <p:cNvPr id="639" name="Google Shape;639;p25"/>
          <p:cNvGraphicFramePr/>
          <p:nvPr/>
        </p:nvGraphicFramePr>
        <p:xfrm>
          <a:off x="518160" y="1737360"/>
          <a:ext cx="3000000" cy="3000000"/>
        </p:xfrm>
        <a:graphic>
          <a:graphicData uri="http://schemas.openxmlformats.org/drawingml/2006/table">
            <a:tbl>
              <a:tblPr firstRow="1">
                <a:noFill/>
                <a:tableStyleId>{1D2E15BD-1581-4015-8AD2-F579C13E4AD7}</a:tableStyleId>
              </a:tblPr>
              <a:tblGrid>
                <a:gridCol w="2834650"/>
                <a:gridCol w="5943600"/>
              </a:tblGrid>
              <a:tr h="370850">
                <a:tc>
                  <a:txBody>
                    <a:bodyPr/>
                    <a:lstStyle/>
                    <a:p>
                      <a:pPr indent="0" lvl="0" marL="0" marR="0" rtl="0" algn="l">
                        <a:lnSpc>
                          <a:spcPct val="100000"/>
                        </a:lnSpc>
                        <a:spcBef>
                          <a:spcPts val="0"/>
                        </a:spcBef>
                        <a:spcAft>
                          <a:spcPts val="0"/>
                        </a:spcAft>
                        <a:buNone/>
                      </a:pPr>
                      <a:r>
                        <a:rPr lang="en-US" sz="1400" u="none" cap="none" strike="noStrike"/>
                        <a:t>NAME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c>
                  <a:txBody>
                    <a:bodyPr/>
                    <a:lstStyle/>
                    <a:p>
                      <a:pPr indent="0" lvl="0" marL="0" marR="0" rtl="0" algn="l">
                        <a:lnSpc>
                          <a:spcPct val="100000"/>
                        </a:lnSpc>
                        <a:spcBef>
                          <a:spcPts val="0"/>
                        </a:spcBef>
                        <a:spcAft>
                          <a:spcPts val="0"/>
                        </a:spcAft>
                        <a:buNone/>
                      </a:pPr>
                      <a:r>
                        <a:rPr lang="en-US" sz="1400" u="none" cap="none" strike="noStrike"/>
                        <a:t>AFFILIATION/S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12700">
                      <a:solidFill>
                        <a:srgbClr val="D8D8D8"/>
                      </a:solidFill>
                      <a:prstDash val="solid"/>
                      <a:round/>
                      <a:headEnd len="sm" w="sm" type="none"/>
                      <a:tailEnd len="sm" w="sm" type="none"/>
                    </a:lnB>
                    <a:solidFill>
                      <a:srgbClr val="F2F2F2"/>
                    </a:solidFill>
                  </a:tcPr>
                </a:tc>
              </a:tr>
              <a:tr h="594350">
                <a:tc>
                  <a:txBody>
                    <a:bodyPr/>
                    <a:lstStyle/>
                    <a:p>
                      <a:pPr indent="0" lvl="0" marL="0" marR="0" rtl="0" algn="l">
                        <a:lnSpc>
                          <a:spcPct val="100000"/>
                        </a:lnSpc>
                        <a:spcBef>
                          <a:spcPts val="0"/>
                        </a:spcBef>
                        <a:spcAft>
                          <a:spcPts val="0"/>
                        </a:spcAft>
                        <a:buNone/>
                      </a:pPr>
                      <a:r>
                        <a:rPr b="1" lang="en-US" sz="1400" u="none" cap="none" strike="noStrike"/>
                        <a:t>Name here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None/>
                      </a:pPr>
                      <a:r>
                        <a:rPr lang="en-US" sz="1400" u="none" cap="none" strike="noStrike"/>
                        <a:t>Affiliations here, not bold</a:t>
                      </a:r>
                      <a:endParaRPr/>
                    </a:p>
                  </a:txBody>
                  <a:tcPr marT="91450" marB="9145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D8D8D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sp>
        <p:nvSpPr>
          <p:cNvPr id="640" name="Google Shape;640;p25"/>
          <p:cNvSpPr/>
          <p:nvPr/>
        </p:nvSpPr>
        <p:spPr>
          <a:xfrm>
            <a:off x="-1" y="0"/>
            <a:ext cx="5734879" cy="448988"/>
          </a:xfrm>
          <a:prstGeom prst="rect">
            <a:avLst/>
          </a:prstGeom>
          <a:solidFill>
            <a:srgbClr val="FFFF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This is a template page for users to fill in / edit boilerplate content</a:t>
            </a:r>
            <a:endParaRPr/>
          </a:p>
        </p:txBody>
      </p:sp>
      <p:grpSp>
        <p:nvGrpSpPr>
          <p:cNvPr id="641" name="Google Shape;641;p25"/>
          <p:cNvGrpSpPr/>
          <p:nvPr/>
        </p:nvGrpSpPr>
        <p:grpSpPr>
          <a:xfrm>
            <a:off x="10302240" y="477991"/>
            <a:ext cx="1670216" cy="790333"/>
            <a:chOff x="10302240" y="477991"/>
            <a:chExt cx="1670216" cy="790333"/>
          </a:xfrm>
        </p:grpSpPr>
        <p:sp>
          <p:nvSpPr>
            <p:cNvPr id="642" name="Google Shape;642;p25"/>
            <p:cNvSpPr/>
            <p:nvPr/>
          </p:nvSpPr>
          <p:spPr>
            <a:xfrm>
              <a:off x="10840696" y="477991"/>
              <a:ext cx="593305" cy="448988"/>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43" name="Google Shape;643;p25"/>
            <p:cNvSpPr txBox="1"/>
            <p:nvPr/>
          </p:nvSpPr>
          <p:spPr>
            <a:xfrm>
              <a:off x="10302240" y="975936"/>
              <a:ext cx="167021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595959"/>
                  </a:solidFill>
                  <a:latin typeface="Arial"/>
                  <a:ea typeface="Arial"/>
                  <a:cs typeface="Arial"/>
                  <a:sym typeface="Arial"/>
                </a:rPr>
                <a:t>MIAMI</a:t>
              </a:r>
              <a:endParaRPr b="0" i="0" sz="1800" u="none" cap="none" strike="noStrike">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7" name="Shape 647"/>
        <p:cNvGrpSpPr/>
        <p:nvPr/>
      </p:nvGrpSpPr>
      <p:grpSpPr>
        <a:xfrm>
          <a:off x="0" y="0"/>
          <a:ext cx="0" cy="0"/>
          <a:chOff x="0" y="0"/>
          <a:chExt cx="0" cy="0"/>
        </a:xfrm>
      </p:grpSpPr>
      <p:sp>
        <p:nvSpPr>
          <p:cNvPr id="648" name="Google Shape;648;p26"/>
          <p:cNvSpPr txBox="1"/>
          <p:nvPr>
            <p:ph type="title"/>
          </p:nvPr>
        </p:nvSpPr>
        <p:spPr>
          <a:xfrm>
            <a:off x="914400" y="1733887"/>
            <a:ext cx="576072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000"/>
              <a:buNone/>
            </a:pPr>
            <a:r>
              <a:rPr lang="en-US"/>
              <a:t>APPENDIX</a:t>
            </a:r>
            <a:endParaRPr/>
          </a:p>
        </p:txBody>
      </p:sp>
      <p:sp>
        <p:nvSpPr>
          <p:cNvPr id="649" name="Google Shape;649;p26"/>
          <p:cNvSpPr txBox="1"/>
          <p:nvPr>
            <p:ph idx="1" type="body"/>
          </p:nvPr>
        </p:nvSpPr>
        <p:spPr>
          <a:xfrm>
            <a:off x="914400" y="2968625"/>
            <a:ext cx="5486400" cy="23368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1800"/>
              </a:spcBef>
              <a:spcAft>
                <a:spcPts val="0"/>
              </a:spcAft>
              <a:buSzPts val="2400"/>
              <a:buChar char="•"/>
            </a:pPr>
            <a:r>
              <a:rPr lang="en-US"/>
              <a:t>Map of locations</a:t>
            </a:r>
            <a:endParaRPr/>
          </a:p>
          <a:p>
            <a:pPr indent="-381000" lvl="0" marL="457200" rtl="0" algn="l">
              <a:lnSpc>
                <a:spcPct val="100000"/>
              </a:lnSpc>
              <a:spcBef>
                <a:spcPts val="1800"/>
              </a:spcBef>
              <a:spcAft>
                <a:spcPts val="0"/>
              </a:spcAft>
              <a:buSzPts val="2400"/>
              <a:buChar char="•"/>
            </a:pPr>
            <a:r>
              <a:rPr lang="en-US"/>
              <a:t>Advisory Board Members by location</a:t>
            </a:r>
            <a:endParaRPr/>
          </a:p>
          <a:p>
            <a:pPr indent="-228600" lvl="0" marL="457200" rtl="0" algn="l">
              <a:lnSpc>
                <a:spcPct val="100000"/>
              </a:lnSpc>
              <a:spcBef>
                <a:spcPts val="1800"/>
              </a:spcBef>
              <a:spcAft>
                <a:spcPts val="0"/>
              </a:spcAft>
              <a:buSzPts val="2400"/>
              <a:buNone/>
            </a:pPr>
            <a:r>
              <a:t/>
            </a:r>
            <a:endParaRPr/>
          </a:p>
        </p:txBody>
      </p:sp>
      <p:sp>
        <p:nvSpPr>
          <p:cNvPr id="650" name="Google Shape;650;p26"/>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651" name="Google Shape;651;p26"/>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Google Shape;656;p27"/>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95959"/>
              </a:buClr>
              <a:buSzPts val="3600"/>
              <a:buFont typeface="Arial"/>
              <a:buNone/>
            </a:pPr>
            <a:r>
              <a:rPr lang="en-US"/>
              <a:t>2019 – 2020 CITIES</a:t>
            </a:r>
            <a:endParaRPr/>
          </a:p>
        </p:txBody>
      </p:sp>
      <p:sp>
        <p:nvSpPr>
          <p:cNvPr id="657" name="Google Shape;657;p27"/>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658" name="Google Shape;658;p27"/>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659" name="Google Shape;659;p27"/>
          <p:cNvGrpSpPr/>
          <p:nvPr/>
        </p:nvGrpSpPr>
        <p:grpSpPr>
          <a:xfrm>
            <a:off x="518159" y="1582271"/>
            <a:ext cx="1829912" cy="4480560"/>
            <a:chOff x="8892266" y="1582271"/>
            <a:chExt cx="1829912" cy="4480560"/>
          </a:xfrm>
        </p:grpSpPr>
        <p:sp>
          <p:nvSpPr>
            <p:cNvPr id="660" name="Google Shape;660;p27"/>
            <p:cNvSpPr/>
            <p:nvPr/>
          </p:nvSpPr>
          <p:spPr>
            <a:xfrm>
              <a:off x="8892266" y="1582271"/>
              <a:ext cx="1829912" cy="4480560"/>
            </a:xfrm>
            <a:prstGeom prst="rect">
              <a:avLst/>
            </a:prstGeom>
            <a:solidFill>
              <a:srgbClr val="F1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61" name="Google Shape;661;p27"/>
            <p:cNvSpPr txBox="1"/>
            <p:nvPr/>
          </p:nvSpPr>
          <p:spPr>
            <a:xfrm>
              <a:off x="9028385" y="1652726"/>
              <a:ext cx="1539139" cy="43396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NEW YORK</a:t>
              </a:r>
              <a:endParaRPr b="0" i="0" sz="1400" u="none" cap="none" strike="noStrike">
                <a:solidFill>
                  <a:schemeClr val="lt1"/>
                </a:solidFill>
                <a:latin typeface="Arial"/>
                <a:ea typeface="Arial"/>
                <a:cs typeface="Arial"/>
                <a:sym typeface="Arial"/>
              </a:endParaRPr>
            </a:p>
            <a:p>
              <a:pPr indent="0" lvl="0" marL="117475"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BROOKLYN</a:t>
              </a:r>
              <a:endParaRPr b="0" i="0" sz="1400" u="none" cap="none" strike="noStrike">
                <a:solidFill>
                  <a:schemeClr val="lt1"/>
                </a:solidFill>
                <a:latin typeface="Arial"/>
                <a:ea typeface="Arial"/>
                <a:cs typeface="Arial"/>
                <a:sym typeface="Arial"/>
              </a:endParaRPr>
            </a:p>
            <a:p>
              <a:pPr indent="0" lvl="0" marL="117475"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MANHATTAN</a:t>
              </a:r>
              <a:endParaRPr b="0" i="0" sz="1400" u="none" cap="none" strike="noStrike">
                <a:solidFill>
                  <a:schemeClr val="lt1"/>
                </a:solidFill>
                <a:latin typeface="Arial"/>
                <a:ea typeface="Arial"/>
                <a:cs typeface="Arial"/>
                <a:sym typeface="Arial"/>
              </a:endParaRPr>
            </a:p>
            <a:p>
              <a:pPr indent="0" lvl="0" marL="117475"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QUEENS</a:t>
              </a:r>
              <a:endParaRPr b="0" i="0" sz="1400" u="none" cap="none" strike="noStrike">
                <a:solidFill>
                  <a:schemeClr val="lt1"/>
                </a:solidFill>
                <a:latin typeface="Arial"/>
                <a:ea typeface="Arial"/>
                <a:cs typeface="Arial"/>
                <a:sym typeface="Arial"/>
              </a:endParaRPr>
            </a:p>
            <a:p>
              <a:pPr indent="0" lvl="0" marL="117475"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STATEN ISLAND</a:t>
              </a:r>
              <a:endParaRPr b="0" i="0" sz="1400" u="none" cap="none" strike="noStrike">
                <a:solidFill>
                  <a:schemeClr val="lt1"/>
                </a:solidFill>
                <a:latin typeface="Arial"/>
                <a:ea typeface="Arial"/>
                <a:cs typeface="Arial"/>
                <a:sym typeface="Arial"/>
              </a:endParaRPr>
            </a:p>
            <a:p>
              <a:pPr indent="0" lvl="0" marL="117475"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THE BRONX</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CHICAGO</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ATLANTA</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DALLAS</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DENVER</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TAMPA</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SAN ANTONIO</a:t>
              </a:r>
              <a:endParaRPr b="0" i="0" sz="1400" u="none" cap="none" strike="noStrike">
                <a:solidFill>
                  <a:schemeClr val="lt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MIAMI</a:t>
              </a:r>
              <a:endParaRPr b="0" i="0" sz="1400" u="none" cap="none" strike="noStrike">
                <a:solidFill>
                  <a:schemeClr val="lt1"/>
                </a:solidFill>
                <a:latin typeface="Arial"/>
                <a:ea typeface="Arial"/>
                <a:cs typeface="Arial"/>
                <a:sym typeface="Arial"/>
              </a:endParaRPr>
            </a:p>
          </p:txBody>
        </p:sp>
      </p:grpSp>
      <p:grpSp>
        <p:nvGrpSpPr>
          <p:cNvPr id="662" name="Google Shape;662;p27"/>
          <p:cNvGrpSpPr/>
          <p:nvPr/>
        </p:nvGrpSpPr>
        <p:grpSpPr>
          <a:xfrm>
            <a:off x="2527713" y="1582271"/>
            <a:ext cx="8234397" cy="4480560"/>
            <a:chOff x="2527713" y="1582271"/>
            <a:chExt cx="8234397" cy="4480560"/>
          </a:xfrm>
        </p:grpSpPr>
        <p:sp>
          <p:nvSpPr>
            <p:cNvPr id="663" name="Google Shape;663;p27"/>
            <p:cNvSpPr/>
            <p:nvPr/>
          </p:nvSpPr>
          <p:spPr>
            <a:xfrm>
              <a:off x="2527713" y="1582271"/>
              <a:ext cx="8224095" cy="448056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664" name="Google Shape;664;p27"/>
            <p:cNvGrpSpPr/>
            <p:nvPr/>
          </p:nvGrpSpPr>
          <p:grpSpPr>
            <a:xfrm>
              <a:off x="2819348" y="1736075"/>
              <a:ext cx="7523968" cy="4254625"/>
              <a:chOff x="157" y="622"/>
              <a:chExt cx="5467" cy="3081"/>
            </a:xfrm>
          </p:grpSpPr>
          <p:grpSp>
            <p:nvGrpSpPr>
              <p:cNvPr id="665" name="Google Shape;665;p27"/>
              <p:cNvGrpSpPr/>
              <p:nvPr/>
            </p:nvGrpSpPr>
            <p:grpSpPr>
              <a:xfrm>
                <a:off x="3666" y="2899"/>
                <a:ext cx="720" cy="804"/>
                <a:chOff x="3668" y="2900"/>
                <a:chExt cx="720" cy="804"/>
              </a:xfrm>
            </p:grpSpPr>
            <p:sp>
              <p:nvSpPr>
                <p:cNvPr id="666" name="Google Shape;666;p27"/>
                <p:cNvSpPr/>
                <p:nvPr/>
              </p:nvSpPr>
              <p:spPr>
                <a:xfrm>
                  <a:off x="3700" y="2976"/>
                  <a:ext cx="74" cy="15"/>
                </a:xfrm>
                <a:custGeom>
                  <a:rect b="b" l="l" r="r" t="t"/>
                  <a:pathLst>
                    <a:path extrusionOk="0" h="10" w="48">
                      <a:moveTo>
                        <a:pt x="48" y="1"/>
                      </a:moveTo>
                      <a:cubicBezTo>
                        <a:pt x="42" y="0"/>
                        <a:pt x="36" y="0"/>
                        <a:pt x="30" y="1"/>
                      </a:cubicBezTo>
                      <a:cubicBezTo>
                        <a:pt x="28" y="1"/>
                        <a:pt x="17" y="4"/>
                        <a:pt x="16" y="3"/>
                      </a:cubicBezTo>
                      <a:cubicBezTo>
                        <a:pt x="15" y="4"/>
                        <a:pt x="14" y="4"/>
                        <a:pt x="12" y="5"/>
                      </a:cubicBezTo>
                      <a:cubicBezTo>
                        <a:pt x="11" y="5"/>
                        <a:pt x="9" y="4"/>
                        <a:pt x="9" y="5"/>
                      </a:cubicBezTo>
                      <a:cubicBezTo>
                        <a:pt x="9" y="5"/>
                        <a:pt x="6" y="6"/>
                        <a:pt x="5" y="6"/>
                      </a:cubicBezTo>
                      <a:cubicBezTo>
                        <a:pt x="3" y="6"/>
                        <a:pt x="2" y="6"/>
                        <a:pt x="0" y="6"/>
                      </a:cubicBezTo>
                      <a:cubicBezTo>
                        <a:pt x="2" y="10"/>
                        <a:pt x="20" y="3"/>
                        <a:pt x="24" y="3"/>
                      </a:cubicBezTo>
                      <a:cubicBezTo>
                        <a:pt x="28" y="2"/>
                        <a:pt x="32" y="1"/>
                        <a:pt x="36" y="1"/>
                      </a:cubicBezTo>
                      <a:cubicBezTo>
                        <a:pt x="39" y="0"/>
                        <a:pt x="45" y="2"/>
                        <a:pt x="48" y="1"/>
                      </a:cubicBezTo>
                      <a:cubicBezTo>
                        <a:pt x="48" y="0"/>
                        <a:pt x="48" y="1"/>
                        <a:pt x="48"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7" name="Google Shape;667;p27"/>
                <p:cNvSpPr/>
                <p:nvPr/>
              </p:nvSpPr>
              <p:spPr>
                <a:xfrm>
                  <a:off x="3849" y="3010"/>
                  <a:ext cx="9" cy="6"/>
                </a:xfrm>
                <a:custGeom>
                  <a:rect b="b" l="l" r="r" t="t"/>
                  <a:pathLst>
                    <a:path extrusionOk="0" h="4" w="6">
                      <a:moveTo>
                        <a:pt x="5" y="3"/>
                      </a:moveTo>
                      <a:cubicBezTo>
                        <a:pt x="3" y="2"/>
                        <a:pt x="1" y="0"/>
                        <a:pt x="0" y="1"/>
                      </a:cubicBezTo>
                      <a:cubicBezTo>
                        <a:pt x="2" y="2"/>
                        <a:pt x="4" y="4"/>
                        <a:pt x="6" y="4"/>
                      </a:cubicBezTo>
                      <a:cubicBezTo>
                        <a:pt x="6" y="4"/>
                        <a:pt x="5" y="4"/>
                        <a:pt x="5"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8" name="Google Shape;668;p27"/>
                <p:cNvSpPr/>
                <p:nvPr/>
              </p:nvSpPr>
              <p:spPr>
                <a:xfrm>
                  <a:off x="3993" y="3013"/>
                  <a:ext cx="0" cy="3"/>
                </a:xfrm>
                <a:custGeom>
                  <a:rect b="b" l="l" r="r" t="t"/>
                  <a:pathLst>
                    <a:path extrusionOk="0" h="2" w="120000">
                      <a:moveTo>
                        <a:pt x="0" y="1"/>
                      </a:moveTo>
                      <a:cubicBezTo>
                        <a:pt x="0" y="1"/>
                        <a:pt x="0" y="0"/>
                        <a:pt x="0" y="0"/>
                      </a:cubicBezTo>
                      <a:cubicBezTo>
                        <a:pt x="0" y="2"/>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9" name="Google Shape;669;p27"/>
                <p:cNvSpPr/>
                <p:nvPr/>
              </p:nvSpPr>
              <p:spPr>
                <a:xfrm>
                  <a:off x="3991" y="3015"/>
                  <a:ext cx="2" cy="0"/>
                </a:xfrm>
                <a:custGeom>
                  <a:rect b="b" l="l" r="r" t="t"/>
                  <a:pathLst>
                    <a:path extrusionOk="0" h="120000" w="1">
                      <a:moveTo>
                        <a:pt x="0" y="0"/>
                      </a:moveTo>
                      <a:cubicBezTo>
                        <a:pt x="0" y="0"/>
                        <a:pt x="0" y="0"/>
                        <a:pt x="0" y="0"/>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0" name="Google Shape;670;p27"/>
                <p:cNvSpPr/>
                <p:nvPr/>
              </p:nvSpPr>
              <p:spPr>
                <a:xfrm>
                  <a:off x="3988" y="3015"/>
                  <a:ext cx="2" cy="1"/>
                </a:xfrm>
                <a:custGeom>
                  <a:rect b="b" l="l" r="r" t="t"/>
                  <a:pathLst>
                    <a:path extrusionOk="0" h="1" w="1">
                      <a:moveTo>
                        <a:pt x="1" y="0"/>
                      </a:moveTo>
                      <a:cubicBezTo>
                        <a:pt x="0" y="0"/>
                        <a:pt x="0" y="0"/>
                        <a:pt x="0" y="0"/>
                      </a:cubicBezTo>
                      <a:cubicBezTo>
                        <a:pt x="0" y="1"/>
                        <a:pt x="0"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1" name="Google Shape;671;p27"/>
                <p:cNvSpPr/>
                <p:nvPr/>
              </p:nvSpPr>
              <p:spPr>
                <a:xfrm>
                  <a:off x="3988" y="3016"/>
                  <a:ext cx="2" cy="0"/>
                </a:xfrm>
                <a:custGeom>
                  <a:rect b="b" l="l" r="r" t="t"/>
                  <a:pathLst>
                    <a:path extrusionOk="0" h="120000" w="1">
                      <a:moveTo>
                        <a:pt x="0" y="0"/>
                      </a:moveTo>
                      <a:cubicBezTo>
                        <a:pt x="1" y="0"/>
                        <a:pt x="1"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2" name="Google Shape;672;p27"/>
                <p:cNvSpPr/>
                <p:nvPr/>
              </p:nvSpPr>
              <p:spPr>
                <a:xfrm>
                  <a:off x="3982" y="3017"/>
                  <a:ext cx="1" cy="2"/>
                </a:xfrm>
                <a:custGeom>
                  <a:rect b="b" l="l" r="r" t="t"/>
                  <a:pathLst>
                    <a:path extrusionOk="0" h="1" w="1">
                      <a:moveTo>
                        <a:pt x="0" y="0"/>
                      </a:moveTo>
                      <a:cubicBezTo>
                        <a:pt x="0" y="0"/>
                        <a:pt x="0" y="1"/>
                        <a:pt x="1" y="1"/>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3" name="Google Shape;673;p27"/>
                <p:cNvSpPr/>
                <p:nvPr/>
              </p:nvSpPr>
              <p:spPr>
                <a:xfrm>
                  <a:off x="3980" y="3017"/>
                  <a:ext cx="2" cy="2"/>
                </a:xfrm>
                <a:custGeom>
                  <a:rect b="b" l="l" r="r" t="t"/>
                  <a:pathLst>
                    <a:path extrusionOk="0" h="1" w="1">
                      <a:moveTo>
                        <a:pt x="1" y="0"/>
                      </a:moveTo>
                      <a:cubicBezTo>
                        <a:pt x="1" y="1"/>
                        <a:pt x="0" y="1"/>
                        <a:pt x="1" y="1"/>
                      </a:cubicBezTo>
                      <a:cubicBezTo>
                        <a:pt x="1" y="0"/>
                        <a:pt x="1"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4" name="Google Shape;674;p27"/>
                <p:cNvSpPr/>
                <p:nvPr/>
              </p:nvSpPr>
              <p:spPr>
                <a:xfrm>
                  <a:off x="3982" y="3019"/>
                  <a:ext cx="1" cy="0"/>
                </a:xfrm>
                <a:custGeom>
                  <a:rect b="b" l="l" r="r" t="t"/>
                  <a:pathLst>
                    <a:path extrusionOk="0" h="120000" w="1">
                      <a:moveTo>
                        <a:pt x="0" y="0"/>
                      </a:moveTo>
                      <a:cubicBezTo>
                        <a:pt x="0" y="0"/>
                        <a:pt x="0" y="0"/>
                        <a:pt x="1" y="0"/>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5" name="Google Shape;675;p27"/>
                <p:cNvSpPr/>
                <p:nvPr/>
              </p:nvSpPr>
              <p:spPr>
                <a:xfrm>
                  <a:off x="3862" y="3019"/>
                  <a:ext cx="4" cy="6"/>
                </a:xfrm>
                <a:custGeom>
                  <a:rect b="b" l="l" r="r" t="t"/>
                  <a:pathLst>
                    <a:path extrusionOk="0" h="4" w="2">
                      <a:moveTo>
                        <a:pt x="2" y="3"/>
                      </a:moveTo>
                      <a:cubicBezTo>
                        <a:pt x="1" y="2"/>
                        <a:pt x="1" y="1"/>
                        <a:pt x="0" y="0"/>
                      </a:cubicBezTo>
                      <a:cubicBezTo>
                        <a:pt x="0" y="1"/>
                        <a:pt x="1" y="3"/>
                        <a:pt x="2" y="4"/>
                      </a:cubicBezTo>
                      <a:cubicBezTo>
                        <a:pt x="2" y="3"/>
                        <a:pt x="2" y="3"/>
                        <a:pt x="2"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6" name="Google Shape;676;p27"/>
                <p:cNvSpPr/>
                <p:nvPr/>
              </p:nvSpPr>
              <p:spPr>
                <a:xfrm>
                  <a:off x="3978" y="3017"/>
                  <a:ext cx="4" cy="7"/>
                </a:xfrm>
                <a:custGeom>
                  <a:rect b="b" l="l" r="r" t="t"/>
                  <a:pathLst>
                    <a:path extrusionOk="0" h="4" w="2">
                      <a:moveTo>
                        <a:pt x="2" y="2"/>
                      </a:moveTo>
                      <a:cubicBezTo>
                        <a:pt x="0" y="0"/>
                        <a:pt x="0" y="2"/>
                        <a:pt x="0" y="4"/>
                      </a:cubicBezTo>
                      <a:cubicBezTo>
                        <a:pt x="1" y="3"/>
                        <a:pt x="0" y="3"/>
                        <a:pt x="0" y="3"/>
                      </a:cubicBezTo>
                      <a:cubicBezTo>
                        <a:pt x="0" y="3"/>
                        <a:pt x="1" y="3"/>
                        <a:pt x="1" y="3"/>
                      </a:cubicBezTo>
                      <a:cubicBezTo>
                        <a:pt x="1" y="2"/>
                        <a:pt x="1" y="2"/>
                        <a:pt x="2"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7" name="Google Shape;677;p27"/>
                <p:cNvSpPr/>
                <p:nvPr/>
              </p:nvSpPr>
              <p:spPr>
                <a:xfrm>
                  <a:off x="4030" y="3027"/>
                  <a:ext cx="0" cy="1"/>
                </a:xfrm>
                <a:custGeom>
                  <a:rect b="b" l="l" r="r" t="t"/>
                  <a:pathLst>
                    <a:path extrusionOk="0" h="1" w="120000">
                      <a:moveTo>
                        <a:pt x="0" y="0"/>
                      </a:moveTo>
                      <a:cubicBezTo>
                        <a:pt x="0" y="0"/>
                        <a:pt x="0" y="1"/>
                        <a:pt x="0" y="1"/>
                      </a:cubicBezTo>
                      <a:cubicBezTo>
                        <a:pt x="0" y="0"/>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8" name="Google Shape;678;p27"/>
                <p:cNvSpPr/>
                <p:nvPr/>
              </p:nvSpPr>
              <p:spPr>
                <a:xfrm>
                  <a:off x="4030" y="3028"/>
                  <a:ext cx="2" cy="0"/>
                </a:xfrm>
                <a:custGeom>
                  <a:rect b="b" l="l" r="r" t="t"/>
                  <a:pathLst>
                    <a:path extrusionOk="0" h="120000" w="1">
                      <a:moveTo>
                        <a:pt x="0" y="0"/>
                      </a:moveTo>
                      <a:cubicBezTo>
                        <a:pt x="0" y="0"/>
                        <a:pt x="0" y="0"/>
                        <a:pt x="1" y="0"/>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9" name="Google Shape;679;p27"/>
                <p:cNvSpPr/>
                <p:nvPr/>
              </p:nvSpPr>
              <p:spPr>
                <a:xfrm>
                  <a:off x="3959" y="3039"/>
                  <a:ext cx="1" cy="2"/>
                </a:xfrm>
                <a:custGeom>
                  <a:rect b="b" l="l" r="r" t="t"/>
                  <a:pathLst>
                    <a:path extrusionOk="0" h="1" w="1">
                      <a:moveTo>
                        <a:pt x="0" y="0"/>
                      </a:moveTo>
                      <a:cubicBezTo>
                        <a:pt x="0" y="1"/>
                        <a:pt x="0" y="1"/>
                        <a:pt x="0" y="1"/>
                      </a:cubicBezTo>
                      <a:cubicBezTo>
                        <a:pt x="1" y="1"/>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0" name="Google Shape;680;p27"/>
                <p:cNvSpPr/>
                <p:nvPr/>
              </p:nvSpPr>
              <p:spPr>
                <a:xfrm>
                  <a:off x="3949" y="3047"/>
                  <a:ext cx="11" cy="8"/>
                </a:xfrm>
                <a:custGeom>
                  <a:rect b="b" l="l" r="r" t="t"/>
                  <a:pathLst>
                    <a:path extrusionOk="0" h="5" w="7">
                      <a:moveTo>
                        <a:pt x="5" y="0"/>
                      </a:moveTo>
                      <a:cubicBezTo>
                        <a:pt x="5" y="1"/>
                        <a:pt x="5" y="1"/>
                        <a:pt x="5" y="1"/>
                      </a:cubicBezTo>
                      <a:cubicBezTo>
                        <a:pt x="4" y="1"/>
                        <a:pt x="2" y="4"/>
                        <a:pt x="0" y="3"/>
                      </a:cubicBezTo>
                      <a:cubicBezTo>
                        <a:pt x="1" y="5"/>
                        <a:pt x="7" y="1"/>
                        <a:pt x="5"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1" name="Google Shape;681;p27"/>
                <p:cNvSpPr/>
                <p:nvPr/>
              </p:nvSpPr>
              <p:spPr>
                <a:xfrm>
                  <a:off x="4051" y="3051"/>
                  <a:ext cx="0" cy="2"/>
                </a:xfrm>
                <a:custGeom>
                  <a:rect b="b" l="l" r="r" t="t"/>
                  <a:pathLst>
                    <a:path extrusionOk="0" h="1" w="120000">
                      <a:moveTo>
                        <a:pt x="0" y="0"/>
                      </a:moveTo>
                      <a:cubicBezTo>
                        <a:pt x="0" y="1"/>
                        <a:pt x="0" y="1"/>
                        <a:pt x="0" y="1"/>
                      </a:cubicBezTo>
                      <a:cubicBezTo>
                        <a:pt x="0" y="1"/>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2" name="Google Shape;682;p27"/>
                <p:cNvSpPr/>
                <p:nvPr/>
              </p:nvSpPr>
              <p:spPr>
                <a:xfrm>
                  <a:off x="3909" y="3055"/>
                  <a:ext cx="37" cy="26"/>
                </a:xfrm>
                <a:custGeom>
                  <a:rect b="b" l="l" r="r" t="t"/>
                  <a:pathLst>
                    <a:path extrusionOk="0" h="17" w="24">
                      <a:moveTo>
                        <a:pt x="24" y="0"/>
                      </a:moveTo>
                      <a:cubicBezTo>
                        <a:pt x="24" y="1"/>
                        <a:pt x="23" y="2"/>
                        <a:pt x="22" y="3"/>
                      </a:cubicBezTo>
                      <a:cubicBezTo>
                        <a:pt x="21" y="3"/>
                        <a:pt x="18" y="5"/>
                        <a:pt x="20" y="5"/>
                      </a:cubicBezTo>
                      <a:cubicBezTo>
                        <a:pt x="19" y="5"/>
                        <a:pt x="19" y="5"/>
                        <a:pt x="18" y="5"/>
                      </a:cubicBezTo>
                      <a:cubicBezTo>
                        <a:pt x="18" y="7"/>
                        <a:pt x="12" y="9"/>
                        <a:pt x="11" y="10"/>
                      </a:cubicBezTo>
                      <a:cubicBezTo>
                        <a:pt x="10" y="10"/>
                        <a:pt x="8" y="12"/>
                        <a:pt x="6" y="12"/>
                      </a:cubicBezTo>
                      <a:cubicBezTo>
                        <a:pt x="3" y="14"/>
                        <a:pt x="2" y="12"/>
                        <a:pt x="0" y="11"/>
                      </a:cubicBezTo>
                      <a:cubicBezTo>
                        <a:pt x="2" y="17"/>
                        <a:pt x="8" y="12"/>
                        <a:pt x="12" y="10"/>
                      </a:cubicBezTo>
                      <a:cubicBezTo>
                        <a:pt x="15" y="8"/>
                        <a:pt x="24" y="5"/>
                        <a:pt x="24"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3" name="Google Shape;683;p27"/>
                <p:cNvSpPr/>
                <p:nvPr/>
              </p:nvSpPr>
              <p:spPr>
                <a:xfrm>
                  <a:off x="3943" y="3056"/>
                  <a:ext cx="1" cy="2"/>
                </a:xfrm>
                <a:custGeom>
                  <a:rect b="b" l="l" r="r" t="t"/>
                  <a:pathLst>
                    <a:path extrusionOk="0" h="1" w="1">
                      <a:moveTo>
                        <a:pt x="1" y="0"/>
                      </a:moveTo>
                      <a:cubicBezTo>
                        <a:pt x="1" y="0"/>
                        <a:pt x="1" y="0"/>
                        <a:pt x="0" y="0"/>
                      </a:cubicBezTo>
                      <a:cubicBezTo>
                        <a:pt x="0" y="1"/>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4" name="Google Shape;684;p27"/>
                <p:cNvSpPr/>
                <p:nvPr/>
              </p:nvSpPr>
              <p:spPr>
                <a:xfrm>
                  <a:off x="3921" y="3058"/>
                  <a:ext cx="2" cy="1"/>
                </a:xfrm>
                <a:custGeom>
                  <a:rect b="b" l="l" r="r" t="t"/>
                  <a:pathLst>
                    <a:path extrusionOk="0" h="1" w="1">
                      <a:moveTo>
                        <a:pt x="1" y="1"/>
                      </a:moveTo>
                      <a:cubicBezTo>
                        <a:pt x="0" y="1"/>
                        <a:pt x="0" y="0"/>
                        <a:pt x="0" y="1"/>
                      </a:cubicBezTo>
                      <a:cubicBezTo>
                        <a:pt x="0" y="1"/>
                        <a:pt x="0"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5" name="Google Shape;685;p27"/>
                <p:cNvSpPr/>
                <p:nvPr/>
              </p:nvSpPr>
              <p:spPr>
                <a:xfrm>
                  <a:off x="3937" y="3061"/>
                  <a:ext cx="1" cy="3"/>
                </a:xfrm>
                <a:custGeom>
                  <a:rect b="b" l="l" r="r" t="t"/>
                  <a:pathLst>
                    <a:path extrusionOk="0" h="2" w="1">
                      <a:moveTo>
                        <a:pt x="1" y="1"/>
                      </a:moveTo>
                      <a:cubicBezTo>
                        <a:pt x="1" y="1"/>
                        <a:pt x="1" y="0"/>
                        <a:pt x="0" y="1"/>
                      </a:cubicBezTo>
                      <a:cubicBezTo>
                        <a:pt x="0" y="2"/>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6" name="Google Shape;686;p27"/>
                <p:cNvSpPr/>
                <p:nvPr/>
              </p:nvSpPr>
              <p:spPr>
                <a:xfrm>
                  <a:off x="3927" y="3063"/>
                  <a:ext cx="4" cy="1"/>
                </a:xfrm>
                <a:custGeom>
                  <a:rect b="b" l="l" r="r" t="t"/>
                  <a:pathLst>
                    <a:path extrusionOk="0" h="1" w="2">
                      <a:moveTo>
                        <a:pt x="1" y="1"/>
                      </a:moveTo>
                      <a:cubicBezTo>
                        <a:pt x="1" y="1"/>
                        <a:pt x="1" y="1"/>
                        <a:pt x="2" y="1"/>
                      </a:cubicBezTo>
                      <a:cubicBezTo>
                        <a:pt x="1" y="0"/>
                        <a:pt x="1" y="0"/>
                        <a:pt x="1" y="0"/>
                      </a:cubicBezTo>
                      <a:cubicBezTo>
                        <a:pt x="0" y="0"/>
                        <a:pt x="1" y="0"/>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7" name="Google Shape;687;p27"/>
                <p:cNvSpPr/>
                <p:nvPr/>
              </p:nvSpPr>
              <p:spPr>
                <a:xfrm>
                  <a:off x="3896" y="3063"/>
                  <a:ext cx="14" cy="12"/>
                </a:xfrm>
                <a:custGeom>
                  <a:rect b="b" l="l" r="r" t="t"/>
                  <a:pathLst>
                    <a:path extrusionOk="0" h="8" w="9">
                      <a:moveTo>
                        <a:pt x="8" y="5"/>
                      </a:moveTo>
                      <a:cubicBezTo>
                        <a:pt x="8" y="4"/>
                        <a:pt x="9" y="3"/>
                        <a:pt x="9" y="2"/>
                      </a:cubicBezTo>
                      <a:cubicBezTo>
                        <a:pt x="7" y="0"/>
                        <a:pt x="3" y="2"/>
                        <a:pt x="7" y="2"/>
                      </a:cubicBezTo>
                      <a:cubicBezTo>
                        <a:pt x="5" y="3"/>
                        <a:pt x="3" y="0"/>
                        <a:pt x="0" y="2"/>
                      </a:cubicBezTo>
                      <a:cubicBezTo>
                        <a:pt x="2" y="3"/>
                        <a:pt x="7" y="8"/>
                        <a:pt x="8" y="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p27"/>
                <p:cNvSpPr/>
                <p:nvPr/>
              </p:nvSpPr>
              <p:spPr>
                <a:xfrm>
                  <a:off x="4067" y="3067"/>
                  <a:ext cx="1" cy="0"/>
                </a:xfrm>
                <a:custGeom>
                  <a:rect b="b" l="l" r="r" t="t"/>
                  <a:pathLst>
                    <a:path extrusionOk="0" h="120000" w="1">
                      <a:moveTo>
                        <a:pt x="1" y="0"/>
                      </a:moveTo>
                      <a:cubicBezTo>
                        <a:pt x="0" y="0"/>
                        <a:pt x="0" y="0"/>
                        <a:pt x="0" y="0"/>
                      </a:cubicBezTo>
                      <a:cubicBezTo>
                        <a:pt x="0" y="0"/>
                        <a:pt x="0"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27"/>
                <p:cNvSpPr/>
                <p:nvPr/>
              </p:nvSpPr>
              <p:spPr>
                <a:xfrm>
                  <a:off x="4066" y="3067"/>
                  <a:ext cx="1" cy="0"/>
                </a:xfrm>
                <a:custGeom>
                  <a:rect b="b" l="l" r="r" t="t"/>
                  <a:pathLst>
                    <a:path extrusionOk="0" h="120000" w="1">
                      <a:moveTo>
                        <a:pt x="0" y="0"/>
                      </a:moveTo>
                      <a:cubicBezTo>
                        <a:pt x="0" y="0"/>
                        <a:pt x="0" y="0"/>
                        <a:pt x="0" y="0"/>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0" name="Google Shape;690;p27"/>
                <p:cNvSpPr/>
                <p:nvPr/>
              </p:nvSpPr>
              <p:spPr>
                <a:xfrm>
                  <a:off x="4068" y="3067"/>
                  <a:ext cx="0" cy="1"/>
                </a:xfrm>
                <a:custGeom>
                  <a:rect b="b" l="l" r="r" t="t"/>
                  <a:pathLst>
                    <a:path extrusionOk="0" h="1" w="120000">
                      <a:moveTo>
                        <a:pt x="0" y="0"/>
                      </a:moveTo>
                      <a:cubicBezTo>
                        <a:pt x="0" y="0"/>
                        <a:pt x="0" y="0"/>
                        <a:pt x="0" y="0"/>
                      </a:cubicBezTo>
                      <a:cubicBezTo>
                        <a:pt x="0" y="1"/>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1" name="Google Shape;691;p27"/>
                <p:cNvSpPr/>
                <p:nvPr/>
              </p:nvSpPr>
              <p:spPr>
                <a:xfrm>
                  <a:off x="4068" y="3068"/>
                  <a:ext cx="0" cy="2"/>
                </a:xfrm>
                <a:custGeom>
                  <a:rect b="b" l="l" r="r" t="t"/>
                  <a:pathLst>
                    <a:path extrusionOk="0" h="1" w="120000">
                      <a:moveTo>
                        <a:pt x="0" y="0"/>
                      </a:moveTo>
                      <a:cubicBezTo>
                        <a:pt x="0" y="0"/>
                        <a:pt x="0" y="1"/>
                        <a:pt x="0"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2" name="Google Shape;692;p27"/>
                <p:cNvSpPr/>
                <p:nvPr/>
              </p:nvSpPr>
              <p:spPr>
                <a:xfrm>
                  <a:off x="4068" y="3086"/>
                  <a:ext cx="2" cy="2"/>
                </a:xfrm>
                <a:custGeom>
                  <a:rect b="b" l="l" r="r" t="t"/>
                  <a:pathLst>
                    <a:path extrusionOk="0" h="1" w="1">
                      <a:moveTo>
                        <a:pt x="0" y="1"/>
                      </a:moveTo>
                      <a:cubicBezTo>
                        <a:pt x="1" y="1"/>
                        <a:pt x="0" y="1"/>
                        <a:pt x="1" y="1"/>
                      </a:cubicBezTo>
                      <a:cubicBezTo>
                        <a:pt x="1" y="0"/>
                        <a:pt x="1"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3" name="Google Shape;693;p27"/>
                <p:cNvSpPr/>
                <p:nvPr/>
              </p:nvSpPr>
              <p:spPr>
                <a:xfrm>
                  <a:off x="3668" y="2900"/>
                  <a:ext cx="720" cy="731"/>
                </a:xfrm>
                <a:custGeom>
                  <a:rect b="b" l="l" r="r" t="t"/>
                  <a:pathLst>
                    <a:path extrusionOk="0" h="472" w="465">
                      <a:moveTo>
                        <a:pt x="465" y="337"/>
                      </a:moveTo>
                      <a:cubicBezTo>
                        <a:pt x="464" y="333"/>
                        <a:pt x="465" y="325"/>
                        <a:pt x="460" y="326"/>
                      </a:cubicBezTo>
                      <a:cubicBezTo>
                        <a:pt x="461" y="325"/>
                        <a:pt x="458" y="323"/>
                        <a:pt x="458" y="322"/>
                      </a:cubicBezTo>
                      <a:cubicBezTo>
                        <a:pt x="459" y="323"/>
                        <a:pt x="460" y="324"/>
                        <a:pt x="461" y="325"/>
                      </a:cubicBezTo>
                      <a:cubicBezTo>
                        <a:pt x="461" y="324"/>
                        <a:pt x="461" y="324"/>
                        <a:pt x="460" y="323"/>
                      </a:cubicBezTo>
                      <a:cubicBezTo>
                        <a:pt x="461" y="324"/>
                        <a:pt x="461" y="325"/>
                        <a:pt x="463" y="325"/>
                      </a:cubicBezTo>
                      <a:cubicBezTo>
                        <a:pt x="462" y="323"/>
                        <a:pt x="459" y="308"/>
                        <a:pt x="457" y="308"/>
                      </a:cubicBezTo>
                      <a:cubicBezTo>
                        <a:pt x="457" y="309"/>
                        <a:pt x="457" y="309"/>
                        <a:pt x="457" y="310"/>
                      </a:cubicBezTo>
                      <a:cubicBezTo>
                        <a:pt x="457" y="309"/>
                        <a:pt x="454" y="305"/>
                        <a:pt x="454" y="305"/>
                      </a:cubicBezTo>
                      <a:cubicBezTo>
                        <a:pt x="451" y="303"/>
                        <a:pt x="452" y="307"/>
                        <a:pt x="452" y="309"/>
                      </a:cubicBezTo>
                      <a:cubicBezTo>
                        <a:pt x="451" y="307"/>
                        <a:pt x="451" y="306"/>
                        <a:pt x="450" y="305"/>
                      </a:cubicBezTo>
                      <a:cubicBezTo>
                        <a:pt x="449" y="303"/>
                        <a:pt x="448" y="302"/>
                        <a:pt x="447" y="301"/>
                      </a:cubicBezTo>
                      <a:cubicBezTo>
                        <a:pt x="449" y="302"/>
                        <a:pt x="450" y="303"/>
                        <a:pt x="451" y="305"/>
                      </a:cubicBezTo>
                      <a:cubicBezTo>
                        <a:pt x="453" y="301"/>
                        <a:pt x="455" y="306"/>
                        <a:pt x="456" y="307"/>
                      </a:cubicBezTo>
                      <a:cubicBezTo>
                        <a:pt x="455" y="303"/>
                        <a:pt x="452" y="299"/>
                        <a:pt x="451" y="296"/>
                      </a:cubicBezTo>
                      <a:cubicBezTo>
                        <a:pt x="449" y="291"/>
                        <a:pt x="448" y="287"/>
                        <a:pt x="447" y="282"/>
                      </a:cubicBezTo>
                      <a:cubicBezTo>
                        <a:pt x="446" y="278"/>
                        <a:pt x="445" y="275"/>
                        <a:pt x="444" y="271"/>
                      </a:cubicBezTo>
                      <a:cubicBezTo>
                        <a:pt x="443" y="266"/>
                        <a:pt x="441" y="261"/>
                        <a:pt x="439" y="256"/>
                      </a:cubicBezTo>
                      <a:cubicBezTo>
                        <a:pt x="438" y="255"/>
                        <a:pt x="438" y="254"/>
                        <a:pt x="437" y="253"/>
                      </a:cubicBezTo>
                      <a:cubicBezTo>
                        <a:pt x="437" y="254"/>
                        <a:pt x="436" y="254"/>
                        <a:pt x="436" y="255"/>
                      </a:cubicBezTo>
                      <a:cubicBezTo>
                        <a:pt x="436" y="255"/>
                        <a:pt x="436" y="255"/>
                        <a:pt x="436" y="255"/>
                      </a:cubicBezTo>
                      <a:cubicBezTo>
                        <a:pt x="437" y="252"/>
                        <a:pt x="437" y="252"/>
                        <a:pt x="436" y="249"/>
                      </a:cubicBezTo>
                      <a:cubicBezTo>
                        <a:pt x="435" y="246"/>
                        <a:pt x="434" y="244"/>
                        <a:pt x="433" y="241"/>
                      </a:cubicBezTo>
                      <a:cubicBezTo>
                        <a:pt x="431" y="237"/>
                        <a:pt x="429" y="232"/>
                        <a:pt x="428" y="227"/>
                      </a:cubicBezTo>
                      <a:cubicBezTo>
                        <a:pt x="425" y="219"/>
                        <a:pt x="421" y="210"/>
                        <a:pt x="420" y="202"/>
                      </a:cubicBezTo>
                      <a:cubicBezTo>
                        <a:pt x="419" y="200"/>
                        <a:pt x="419" y="198"/>
                        <a:pt x="418" y="196"/>
                      </a:cubicBezTo>
                      <a:cubicBezTo>
                        <a:pt x="418" y="195"/>
                        <a:pt x="418" y="194"/>
                        <a:pt x="418" y="193"/>
                      </a:cubicBezTo>
                      <a:cubicBezTo>
                        <a:pt x="417" y="192"/>
                        <a:pt x="417" y="191"/>
                        <a:pt x="417" y="189"/>
                      </a:cubicBezTo>
                      <a:cubicBezTo>
                        <a:pt x="415" y="186"/>
                        <a:pt x="416" y="181"/>
                        <a:pt x="415" y="177"/>
                      </a:cubicBezTo>
                      <a:cubicBezTo>
                        <a:pt x="416" y="178"/>
                        <a:pt x="417" y="179"/>
                        <a:pt x="418" y="179"/>
                      </a:cubicBezTo>
                      <a:cubicBezTo>
                        <a:pt x="418" y="180"/>
                        <a:pt x="418" y="180"/>
                        <a:pt x="417" y="180"/>
                      </a:cubicBezTo>
                      <a:cubicBezTo>
                        <a:pt x="418" y="180"/>
                        <a:pt x="418" y="180"/>
                        <a:pt x="419" y="180"/>
                      </a:cubicBezTo>
                      <a:cubicBezTo>
                        <a:pt x="419" y="182"/>
                        <a:pt x="424" y="185"/>
                        <a:pt x="421" y="185"/>
                      </a:cubicBezTo>
                      <a:cubicBezTo>
                        <a:pt x="421" y="185"/>
                        <a:pt x="421" y="186"/>
                        <a:pt x="421" y="186"/>
                      </a:cubicBezTo>
                      <a:cubicBezTo>
                        <a:pt x="420" y="186"/>
                        <a:pt x="421" y="186"/>
                        <a:pt x="420" y="186"/>
                      </a:cubicBezTo>
                      <a:cubicBezTo>
                        <a:pt x="420" y="186"/>
                        <a:pt x="420" y="186"/>
                        <a:pt x="420" y="186"/>
                      </a:cubicBezTo>
                      <a:cubicBezTo>
                        <a:pt x="420" y="186"/>
                        <a:pt x="420" y="186"/>
                        <a:pt x="420" y="186"/>
                      </a:cubicBezTo>
                      <a:cubicBezTo>
                        <a:pt x="419" y="186"/>
                        <a:pt x="419" y="187"/>
                        <a:pt x="419" y="188"/>
                      </a:cubicBezTo>
                      <a:cubicBezTo>
                        <a:pt x="419" y="187"/>
                        <a:pt x="420" y="187"/>
                        <a:pt x="420" y="187"/>
                      </a:cubicBezTo>
                      <a:cubicBezTo>
                        <a:pt x="418" y="190"/>
                        <a:pt x="419" y="192"/>
                        <a:pt x="422" y="193"/>
                      </a:cubicBezTo>
                      <a:cubicBezTo>
                        <a:pt x="422" y="193"/>
                        <a:pt x="425" y="194"/>
                        <a:pt x="425" y="194"/>
                      </a:cubicBezTo>
                      <a:cubicBezTo>
                        <a:pt x="427" y="194"/>
                        <a:pt x="426" y="193"/>
                        <a:pt x="427" y="192"/>
                      </a:cubicBezTo>
                      <a:cubicBezTo>
                        <a:pt x="428" y="192"/>
                        <a:pt x="428" y="192"/>
                        <a:pt x="429" y="193"/>
                      </a:cubicBezTo>
                      <a:cubicBezTo>
                        <a:pt x="429" y="192"/>
                        <a:pt x="429" y="192"/>
                        <a:pt x="429" y="191"/>
                      </a:cubicBezTo>
                      <a:cubicBezTo>
                        <a:pt x="430" y="192"/>
                        <a:pt x="430" y="193"/>
                        <a:pt x="431" y="194"/>
                      </a:cubicBezTo>
                      <a:cubicBezTo>
                        <a:pt x="431" y="194"/>
                        <a:pt x="430" y="194"/>
                        <a:pt x="430" y="194"/>
                      </a:cubicBezTo>
                      <a:cubicBezTo>
                        <a:pt x="433" y="196"/>
                        <a:pt x="431" y="200"/>
                        <a:pt x="431" y="204"/>
                      </a:cubicBezTo>
                      <a:cubicBezTo>
                        <a:pt x="431" y="204"/>
                        <a:pt x="430" y="205"/>
                        <a:pt x="430" y="206"/>
                      </a:cubicBezTo>
                      <a:cubicBezTo>
                        <a:pt x="430" y="207"/>
                        <a:pt x="429" y="207"/>
                        <a:pt x="429" y="207"/>
                      </a:cubicBezTo>
                      <a:cubicBezTo>
                        <a:pt x="429" y="209"/>
                        <a:pt x="430" y="209"/>
                        <a:pt x="429" y="210"/>
                      </a:cubicBezTo>
                      <a:cubicBezTo>
                        <a:pt x="430" y="211"/>
                        <a:pt x="429" y="213"/>
                        <a:pt x="429" y="214"/>
                      </a:cubicBezTo>
                      <a:cubicBezTo>
                        <a:pt x="429" y="214"/>
                        <a:pt x="429" y="214"/>
                        <a:pt x="429" y="214"/>
                      </a:cubicBezTo>
                      <a:cubicBezTo>
                        <a:pt x="428" y="215"/>
                        <a:pt x="429" y="215"/>
                        <a:pt x="429" y="215"/>
                      </a:cubicBezTo>
                      <a:cubicBezTo>
                        <a:pt x="429" y="216"/>
                        <a:pt x="430" y="217"/>
                        <a:pt x="430" y="217"/>
                      </a:cubicBezTo>
                      <a:cubicBezTo>
                        <a:pt x="429" y="218"/>
                        <a:pt x="429" y="221"/>
                        <a:pt x="429" y="222"/>
                      </a:cubicBezTo>
                      <a:cubicBezTo>
                        <a:pt x="429" y="224"/>
                        <a:pt x="430" y="226"/>
                        <a:pt x="430" y="228"/>
                      </a:cubicBezTo>
                      <a:cubicBezTo>
                        <a:pt x="428" y="223"/>
                        <a:pt x="425" y="218"/>
                        <a:pt x="426" y="213"/>
                      </a:cubicBezTo>
                      <a:cubicBezTo>
                        <a:pt x="427" y="214"/>
                        <a:pt x="427" y="216"/>
                        <a:pt x="427" y="217"/>
                      </a:cubicBezTo>
                      <a:cubicBezTo>
                        <a:pt x="428" y="213"/>
                        <a:pt x="426" y="208"/>
                        <a:pt x="427" y="204"/>
                      </a:cubicBezTo>
                      <a:cubicBezTo>
                        <a:pt x="428" y="201"/>
                        <a:pt x="430" y="199"/>
                        <a:pt x="430" y="195"/>
                      </a:cubicBezTo>
                      <a:cubicBezTo>
                        <a:pt x="430" y="195"/>
                        <a:pt x="429" y="195"/>
                        <a:pt x="429" y="195"/>
                      </a:cubicBezTo>
                      <a:cubicBezTo>
                        <a:pt x="429" y="193"/>
                        <a:pt x="428" y="193"/>
                        <a:pt x="427" y="193"/>
                      </a:cubicBezTo>
                      <a:cubicBezTo>
                        <a:pt x="427" y="194"/>
                        <a:pt x="426" y="195"/>
                        <a:pt x="426" y="195"/>
                      </a:cubicBezTo>
                      <a:cubicBezTo>
                        <a:pt x="424" y="193"/>
                        <a:pt x="424" y="198"/>
                        <a:pt x="424" y="199"/>
                      </a:cubicBezTo>
                      <a:cubicBezTo>
                        <a:pt x="424" y="198"/>
                        <a:pt x="424" y="198"/>
                        <a:pt x="424" y="197"/>
                      </a:cubicBezTo>
                      <a:cubicBezTo>
                        <a:pt x="424" y="198"/>
                        <a:pt x="423" y="198"/>
                        <a:pt x="423" y="198"/>
                      </a:cubicBezTo>
                      <a:cubicBezTo>
                        <a:pt x="423" y="198"/>
                        <a:pt x="423" y="197"/>
                        <a:pt x="423" y="196"/>
                      </a:cubicBezTo>
                      <a:cubicBezTo>
                        <a:pt x="422" y="198"/>
                        <a:pt x="422" y="201"/>
                        <a:pt x="423" y="203"/>
                      </a:cubicBezTo>
                      <a:cubicBezTo>
                        <a:pt x="423" y="205"/>
                        <a:pt x="423" y="207"/>
                        <a:pt x="423" y="209"/>
                      </a:cubicBezTo>
                      <a:cubicBezTo>
                        <a:pt x="424" y="214"/>
                        <a:pt x="426" y="219"/>
                        <a:pt x="427" y="223"/>
                      </a:cubicBezTo>
                      <a:cubicBezTo>
                        <a:pt x="428" y="226"/>
                        <a:pt x="430" y="228"/>
                        <a:pt x="430" y="230"/>
                      </a:cubicBezTo>
                      <a:cubicBezTo>
                        <a:pt x="431" y="231"/>
                        <a:pt x="431" y="233"/>
                        <a:pt x="432" y="235"/>
                      </a:cubicBezTo>
                      <a:cubicBezTo>
                        <a:pt x="434" y="239"/>
                        <a:pt x="435" y="242"/>
                        <a:pt x="436" y="245"/>
                      </a:cubicBezTo>
                      <a:cubicBezTo>
                        <a:pt x="436" y="245"/>
                        <a:pt x="436" y="245"/>
                        <a:pt x="436" y="245"/>
                      </a:cubicBezTo>
                      <a:cubicBezTo>
                        <a:pt x="436" y="246"/>
                        <a:pt x="436" y="246"/>
                        <a:pt x="437" y="248"/>
                      </a:cubicBezTo>
                      <a:cubicBezTo>
                        <a:pt x="437" y="248"/>
                        <a:pt x="437" y="247"/>
                        <a:pt x="437" y="247"/>
                      </a:cubicBezTo>
                      <a:cubicBezTo>
                        <a:pt x="438" y="248"/>
                        <a:pt x="438" y="251"/>
                        <a:pt x="439" y="251"/>
                      </a:cubicBezTo>
                      <a:cubicBezTo>
                        <a:pt x="439" y="252"/>
                        <a:pt x="439" y="252"/>
                        <a:pt x="439" y="252"/>
                      </a:cubicBezTo>
                      <a:cubicBezTo>
                        <a:pt x="441" y="251"/>
                        <a:pt x="437" y="244"/>
                        <a:pt x="436" y="242"/>
                      </a:cubicBezTo>
                      <a:cubicBezTo>
                        <a:pt x="434" y="238"/>
                        <a:pt x="433" y="234"/>
                        <a:pt x="432" y="229"/>
                      </a:cubicBezTo>
                      <a:cubicBezTo>
                        <a:pt x="431" y="226"/>
                        <a:pt x="430" y="221"/>
                        <a:pt x="430" y="218"/>
                      </a:cubicBezTo>
                      <a:cubicBezTo>
                        <a:pt x="430" y="215"/>
                        <a:pt x="432" y="209"/>
                        <a:pt x="430" y="208"/>
                      </a:cubicBezTo>
                      <a:cubicBezTo>
                        <a:pt x="431" y="209"/>
                        <a:pt x="432" y="207"/>
                        <a:pt x="433" y="206"/>
                      </a:cubicBezTo>
                      <a:cubicBezTo>
                        <a:pt x="434" y="205"/>
                        <a:pt x="435" y="206"/>
                        <a:pt x="435" y="204"/>
                      </a:cubicBezTo>
                      <a:cubicBezTo>
                        <a:pt x="435" y="203"/>
                        <a:pt x="434" y="202"/>
                        <a:pt x="434" y="202"/>
                      </a:cubicBezTo>
                      <a:cubicBezTo>
                        <a:pt x="433" y="199"/>
                        <a:pt x="433" y="196"/>
                        <a:pt x="432" y="193"/>
                      </a:cubicBezTo>
                      <a:cubicBezTo>
                        <a:pt x="431" y="191"/>
                        <a:pt x="429" y="189"/>
                        <a:pt x="428" y="187"/>
                      </a:cubicBezTo>
                      <a:cubicBezTo>
                        <a:pt x="421" y="177"/>
                        <a:pt x="416" y="166"/>
                        <a:pt x="411" y="155"/>
                      </a:cubicBezTo>
                      <a:cubicBezTo>
                        <a:pt x="411" y="156"/>
                        <a:pt x="411" y="161"/>
                        <a:pt x="413" y="161"/>
                      </a:cubicBezTo>
                      <a:cubicBezTo>
                        <a:pt x="413" y="162"/>
                        <a:pt x="413" y="161"/>
                        <a:pt x="413" y="162"/>
                      </a:cubicBezTo>
                      <a:cubicBezTo>
                        <a:pt x="413" y="162"/>
                        <a:pt x="412" y="163"/>
                        <a:pt x="412" y="163"/>
                      </a:cubicBezTo>
                      <a:cubicBezTo>
                        <a:pt x="411" y="160"/>
                        <a:pt x="412" y="158"/>
                        <a:pt x="410" y="156"/>
                      </a:cubicBezTo>
                      <a:cubicBezTo>
                        <a:pt x="410" y="155"/>
                        <a:pt x="410" y="154"/>
                        <a:pt x="410" y="154"/>
                      </a:cubicBezTo>
                      <a:cubicBezTo>
                        <a:pt x="409" y="154"/>
                        <a:pt x="408" y="154"/>
                        <a:pt x="408" y="154"/>
                      </a:cubicBezTo>
                      <a:cubicBezTo>
                        <a:pt x="407" y="154"/>
                        <a:pt x="408" y="153"/>
                        <a:pt x="408" y="152"/>
                      </a:cubicBezTo>
                      <a:cubicBezTo>
                        <a:pt x="408" y="152"/>
                        <a:pt x="408" y="153"/>
                        <a:pt x="408" y="153"/>
                      </a:cubicBezTo>
                      <a:cubicBezTo>
                        <a:pt x="408" y="150"/>
                        <a:pt x="405" y="145"/>
                        <a:pt x="404" y="143"/>
                      </a:cubicBezTo>
                      <a:cubicBezTo>
                        <a:pt x="404" y="141"/>
                        <a:pt x="401" y="133"/>
                        <a:pt x="400" y="133"/>
                      </a:cubicBezTo>
                      <a:cubicBezTo>
                        <a:pt x="400" y="132"/>
                        <a:pt x="400" y="132"/>
                        <a:pt x="401" y="131"/>
                      </a:cubicBezTo>
                      <a:cubicBezTo>
                        <a:pt x="404" y="137"/>
                        <a:pt x="406" y="145"/>
                        <a:pt x="409" y="152"/>
                      </a:cubicBezTo>
                      <a:cubicBezTo>
                        <a:pt x="409" y="152"/>
                        <a:pt x="409" y="151"/>
                        <a:pt x="408" y="151"/>
                      </a:cubicBezTo>
                      <a:cubicBezTo>
                        <a:pt x="409" y="153"/>
                        <a:pt x="410" y="154"/>
                        <a:pt x="411" y="155"/>
                      </a:cubicBezTo>
                      <a:cubicBezTo>
                        <a:pt x="411" y="154"/>
                        <a:pt x="409" y="151"/>
                        <a:pt x="409" y="150"/>
                      </a:cubicBezTo>
                      <a:cubicBezTo>
                        <a:pt x="408" y="148"/>
                        <a:pt x="407" y="145"/>
                        <a:pt x="406" y="142"/>
                      </a:cubicBezTo>
                      <a:cubicBezTo>
                        <a:pt x="404" y="139"/>
                        <a:pt x="403" y="135"/>
                        <a:pt x="402" y="132"/>
                      </a:cubicBezTo>
                      <a:cubicBezTo>
                        <a:pt x="400" y="127"/>
                        <a:pt x="398" y="121"/>
                        <a:pt x="396" y="116"/>
                      </a:cubicBezTo>
                      <a:cubicBezTo>
                        <a:pt x="395" y="113"/>
                        <a:pt x="394" y="106"/>
                        <a:pt x="392" y="104"/>
                      </a:cubicBezTo>
                      <a:cubicBezTo>
                        <a:pt x="392" y="104"/>
                        <a:pt x="390" y="89"/>
                        <a:pt x="388" y="89"/>
                      </a:cubicBezTo>
                      <a:cubicBezTo>
                        <a:pt x="388" y="89"/>
                        <a:pt x="389" y="90"/>
                        <a:pt x="389" y="91"/>
                      </a:cubicBezTo>
                      <a:cubicBezTo>
                        <a:pt x="389" y="90"/>
                        <a:pt x="388" y="90"/>
                        <a:pt x="388" y="89"/>
                      </a:cubicBezTo>
                      <a:cubicBezTo>
                        <a:pt x="388" y="91"/>
                        <a:pt x="387" y="93"/>
                        <a:pt x="388" y="95"/>
                      </a:cubicBezTo>
                      <a:cubicBezTo>
                        <a:pt x="389" y="96"/>
                        <a:pt x="390" y="97"/>
                        <a:pt x="390" y="100"/>
                      </a:cubicBezTo>
                      <a:cubicBezTo>
                        <a:pt x="389" y="99"/>
                        <a:pt x="388" y="96"/>
                        <a:pt x="387" y="95"/>
                      </a:cubicBezTo>
                      <a:cubicBezTo>
                        <a:pt x="388" y="94"/>
                        <a:pt x="387" y="92"/>
                        <a:pt x="386" y="91"/>
                      </a:cubicBezTo>
                      <a:cubicBezTo>
                        <a:pt x="387" y="91"/>
                        <a:pt x="387" y="91"/>
                        <a:pt x="387" y="91"/>
                      </a:cubicBezTo>
                      <a:cubicBezTo>
                        <a:pt x="387" y="87"/>
                        <a:pt x="387" y="86"/>
                        <a:pt x="385" y="83"/>
                      </a:cubicBezTo>
                      <a:cubicBezTo>
                        <a:pt x="386" y="82"/>
                        <a:pt x="384" y="79"/>
                        <a:pt x="383" y="77"/>
                      </a:cubicBezTo>
                      <a:cubicBezTo>
                        <a:pt x="383" y="76"/>
                        <a:pt x="383" y="73"/>
                        <a:pt x="383" y="71"/>
                      </a:cubicBezTo>
                      <a:cubicBezTo>
                        <a:pt x="384" y="72"/>
                        <a:pt x="384" y="75"/>
                        <a:pt x="384" y="76"/>
                      </a:cubicBezTo>
                      <a:cubicBezTo>
                        <a:pt x="385" y="78"/>
                        <a:pt x="386" y="81"/>
                        <a:pt x="386" y="83"/>
                      </a:cubicBezTo>
                      <a:cubicBezTo>
                        <a:pt x="387" y="84"/>
                        <a:pt x="387" y="85"/>
                        <a:pt x="388" y="86"/>
                      </a:cubicBezTo>
                      <a:cubicBezTo>
                        <a:pt x="388" y="87"/>
                        <a:pt x="389" y="89"/>
                        <a:pt x="388" y="87"/>
                      </a:cubicBezTo>
                      <a:cubicBezTo>
                        <a:pt x="388" y="85"/>
                        <a:pt x="388" y="83"/>
                        <a:pt x="387" y="81"/>
                      </a:cubicBezTo>
                      <a:cubicBezTo>
                        <a:pt x="385" y="76"/>
                        <a:pt x="385" y="70"/>
                        <a:pt x="384" y="64"/>
                      </a:cubicBezTo>
                      <a:cubicBezTo>
                        <a:pt x="383" y="60"/>
                        <a:pt x="381" y="54"/>
                        <a:pt x="382" y="49"/>
                      </a:cubicBezTo>
                      <a:cubicBezTo>
                        <a:pt x="376" y="48"/>
                        <a:pt x="381" y="56"/>
                        <a:pt x="380" y="58"/>
                      </a:cubicBezTo>
                      <a:cubicBezTo>
                        <a:pt x="380" y="57"/>
                        <a:pt x="379" y="56"/>
                        <a:pt x="379" y="55"/>
                      </a:cubicBezTo>
                      <a:cubicBezTo>
                        <a:pt x="379" y="54"/>
                        <a:pt x="379" y="50"/>
                        <a:pt x="377" y="52"/>
                      </a:cubicBezTo>
                      <a:cubicBezTo>
                        <a:pt x="377" y="51"/>
                        <a:pt x="377" y="51"/>
                        <a:pt x="377" y="50"/>
                      </a:cubicBezTo>
                      <a:cubicBezTo>
                        <a:pt x="377" y="50"/>
                        <a:pt x="378" y="51"/>
                        <a:pt x="378" y="51"/>
                      </a:cubicBezTo>
                      <a:cubicBezTo>
                        <a:pt x="377" y="49"/>
                        <a:pt x="376" y="51"/>
                        <a:pt x="375" y="50"/>
                      </a:cubicBezTo>
                      <a:cubicBezTo>
                        <a:pt x="373" y="49"/>
                        <a:pt x="374" y="50"/>
                        <a:pt x="374" y="51"/>
                      </a:cubicBezTo>
                      <a:cubicBezTo>
                        <a:pt x="374" y="51"/>
                        <a:pt x="375" y="52"/>
                        <a:pt x="373" y="53"/>
                      </a:cubicBezTo>
                      <a:cubicBezTo>
                        <a:pt x="373" y="53"/>
                        <a:pt x="371" y="51"/>
                        <a:pt x="371" y="51"/>
                      </a:cubicBezTo>
                      <a:cubicBezTo>
                        <a:pt x="368" y="50"/>
                        <a:pt x="368" y="50"/>
                        <a:pt x="369" y="53"/>
                      </a:cubicBezTo>
                      <a:cubicBezTo>
                        <a:pt x="369" y="54"/>
                        <a:pt x="369" y="55"/>
                        <a:pt x="369" y="55"/>
                      </a:cubicBezTo>
                      <a:cubicBezTo>
                        <a:pt x="369" y="55"/>
                        <a:pt x="370" y="56"/>
                        <a:pt x="370" y="57"/>
                      </a:cubicBezTo>
                      <a:cubicBezTo>
                        <a:pt x="370" y="57"/>
                        <a:pt x="370" y="57"/>
                        <a:pt x="369" y="56"/>
                      </a:cubicBezTo>
                      <a:cubicBezTo>
                        <a:pt x="367" y="57"/>
                        <a:pt x="367" y="55"/>
                        <a:pt x="366" y="57"/>
                      </a:cubicBezTo>
                      <a:cubicBezTo>
                        <a:pt x="365" y="58"/>
                        <a:pt x="366" y="61"/>
                        <a:pt x="367" y="61"/>
                      </a:cubicBezTo>
                      <a:cubicBezTo>
                        <a:pt x="371" y="64"/>
                        <a:pt x="364" y="70"/>
                        <a:pt x="366" y="70"/>
                      </a:cubicBezTo>
                      <a:cubicBezTo>
                        <a:pt x="367" y="71"/>
                        <a:pt x="368" y="70"/>
                        <a:pt x="369" y="70"/>
                      </a:cubicBezTo>
                      <a:cubicBezTo>
                        <a:pt x="370" y="71"/>
                        <a:pt x="368" y="71"/>
                        <a:pt x="368" y="71"/>
                      </a:cubicBezTo>
                      <a:cubicBezTo>
                        <a:pt x="367" y="72"/>
                        <a:pt x="368" y="74"/>
                        <a:pt x="367" y="74"/>
                      </a:cubicBezTo>
                      <a:cubicBezTo>
                        <a:pt x="366" y="75"/>
                        <a:pt x="366" y="76"/>
                        <a:pt x="366" y="77"/>
                      </a:cubicBezTo>
                      <a:cubicBezTo>
                        <a:pt x="365" y="79"/>
                        <a:pt x="368" y="79"/>
                        <a:pt x="369" y="80"/>
                      </a:cubicBezTo>
                      <a:cubicBezTo>
                        <a:pt x="369" y="81"/>
                        <a:pt x="372" y="85"/>
                        <a:pt x="372" y="82"/>
                      </a:cubicBezTo>
                      <a:cubicBezTo>
                        <a:pt x="373" y="85"/>
                        <a:pt x="372" y="83"/>
                        <a:pt x="371" y="85"/>
                      </a:cubicBezTo>
                      <a:cubicBezTo>
                        <a:pt x="371" y="85"/>
                        <a:pt x="371" y="87"/>
                        <a:pt x="371" y="87"/>
                      </a:cubicBezTo>
                      <a:cubicBezTo>
                        <a:pt x="371" y="88"/>
                        <a:pt x="370" y="88"/>
                        <a:pt x="370" y="90"/>
                      </a:cubicBezTo>
                      <a:cubicBezTo>
                        <a:pt x="371" y="90"/>
                        <a:pt x="371" y="91"/>
                        <a:pt x="372" y="92"/>
                      </a:cubicBezTo>
                      <a:cubicBezTo>
                        <a:pt x="372" y="92"/>
                        <a:pt x="372" y="92"/>
                        <a:pt x="373" y="92"/>
                      </a:cubicBezTo>
                      <a:cubicBezTo>
                        <a:pt x="373" y="93"/>
                        <a:pt x="372" y="93"/>
                        <a:pt x="372" y="93"/>
                      </a:cubicBezTo>
                      <a:cubicBezTo>
                        <a:pt x="372" y="94"/>
                        <a:pt x="372" y="95"/>
                        <a:pt x="373" y="96"/>
                      </a:cubicBezTo>
                      <a:cubicBezTo>
                        <a:pt x="373" y="97"/>
                        <a:pt x="374" y="98"/>
                        <a:pt x="374" y="98"/>
                      </a:cubicBezTo>
                      <a:cubicBezTo>
                        <a:pt x="374" y="100"/>
                        <a:pt x="373" y="99"/>
                        <a:pt x="373" y="100"/>
                      </a:cubicBezTo>
                      <a:cubicBezTo>
                        <a:pt x="373" y="101"/>
                        <a:pt x="373" y="102"/>
                        <a:pt x="373" y="103"/>
                      </a:cubicBezTo>
                      <a:cubicBezTo>
                        <a:pt x="372" y="105"/>
                        <a:pt x="370" y="104"/>
                        <a:pt x="369" y="105"/>
                      </a:cubicBezTo>
                      <a:cubicBezTo>
                        <a:pt x="368" y="106"/>
                        <a:pt x="368" y="105"/>
                        <a:pt x="368" y="107"/>
                      </a:cubicBezTo>
                      <a:cubicBezTo>
                        <a:pt x="368" y="108"/>
                        <a:pt x="369" y="108"/>
                        <a:pt x="369" y="108"/>
                      </a:cubicBezTo>
                      <a:cubicBezTo>
                        <a:pt x="369" y="109"/>
                        <a:pt x="368" y="109"/>
                        <a:pt x="369" y="110"/>
                      </a:cubicBezTo>
                      <a:cubicBezTo>
                        <a:pt x="369" y="111"/>
                        <a:pt x="370" y="110"/>
                        <a:pt x="370" y="111"/>
                      </a:cubicBezTo>
                      <a:cubicBezTo>
                        <a:pt x="370" y="112"/>
                        <a:pt x="370" y="114"/>
                        <a:pt x="368" y="114"/>
                      </a:cubicBezTo>
                      <a:cubicBezTo>
                        <a:pt x="367" y="114"/>
                        <a:pt x="366" y="113"/>
                        <a:pt x="365" y="114"/>
                      </a:cubicBezTo>
                      <a:cubicBezTo>
                        <a:pt x="364" y="114"/>
                        <a:pt x="364" y="117"/>
                        <a:pt x="364" y="118"/>
                      </a:cubicBezTo>
                      <a:cubicBezTo>
                        <a:pt x="364" y="119"/>
                        <a:pt x="365" y="121"/>
                        <a:pt x="365" y="123"/>
                      </a:cubicBezTo>
                      <a:cubicBezTo>
                        <a:pt x="365" y="124"/>
                        <a:pt x="364" y="125"/>
                        <a:pt x="365" y="126"/>
                      </a:cubicBezTo>
                      <a:cubicBezTo>
                        <a:pt x="365" y="126"/>
                        <a:pt x="366" y="127"/>
                        <a:pt x="367" y="127"/>
                      </a:cubicBezTo>
                      <a:cubicBezTo>
                        <a:pt x="367" y="128"/>
                        <a:pt x="366" y="128"/>
                        <a:pt x="367" y="130"/>
                      </a:cubicBezTo>
                      <a:cubicBezTo>
                        <a:pt x="367" y="130"/>
                        <a:pt x="369" y="132"/>
                        <a:pt x="369" y="131"/>
                      </a:cubicBezTo>
                      <a:cubicBezTo>
                        <a:pt x="370" y="130"/>
                        <a:pt x="371" y="134"/>
                        <a:pt x="372" y="134"/>
                      </a:cubicBezTo>
                      <a:cubicBezTo>
                        <a:pt x="372" y="135"/>
                        <a:pt x="373" y="136"/>
                        <a:pt x="374" y="137"/>
                      </a:cubicBezTo>
                      <a:cubicBezTo>
                        <a:pt x="374" y="138"/>
                        <a:pt x="373" y="138"/>
                        <a:pt x="373" y="139"/>
                      </a:cubicBezTo>
                      <a:cubicBezTo>
                        <a:pt x="374" y="142"/>
                        <a:pt x="374" y="143"/>
                        <a:pt x="371" y="144"/>
                      </a:cubicBezTo>
                      <a:cubicBezTo>
                        <a:pt x="372" y="145"/>
                        <a:pt x="373" y="145"/>
                        <a:pt x="373" y="146"/>
                      </a:cubicBezTo>
                      <a:cubicBezTo>
                        <a:pt x="370" y="145"/>
                        <a:pt x="368" y="144"/>
                        <a:pt x="367" y="141"/>
                      </a:cubicBezTo>
                      <a:cubicBezTo>
                        <a:pt x="367" y="141"/>
                        <a:pt x="368" y="140"/>
                        <a:pt x="367" y="139"/>
                      </a:cubicBezTo>
                      <a:cubicBezTo>
                        <a:pt x="367" y="139"/>
                        <a:pt x="366" y="138"/>
                        <a:pt x="366" y="137"/>
                      </a:cubicBezTo>
                      <a:cubicBezTo>
                        <a:pt x="366" y="136"/>
                        <a:pt x="363" y="133"/>
                        <a:pt x="366" y="134"/>
                      </a:cubicBezTo>
                      <a:cubicBezTo>
                        <a:pt x="366" y="133"/>
                        <a:pt x="363" y="129"/>
                        <a:pt x="365" y="129"/>
                      </a:cubicBezTo>
                      <a:cubicBezTo>
                        <a:pt x="366" y="127"/>
                        <a:pt x="364" y="127"/>
                        <a:pt x="364" y="124"/>
                      </a:cubicBezTo>
                      <a:cubicBezTo>
                        <a:pt x="364" y="122"/>
                        <a:pt x="364" y="121"/>
                        <a:pt x="364" y="119"/>
                      </a:cubicBezTo>
                      <a:cubicBezTo>
                        <a:pt x="364" y="117"/>
                        <a:pt x="363" y="115"/>
                        <a:pt x="364" y="114"/>
                      </a:cubicBezTo>
                      <a:cubicBezTo>
                        <a:pt x="365" y="112"/>
                        <a:pt x="367" y="114"/>
                        <a:pt x="369" y="113"/>
                      </a:cubicBezTo>
                      <a:cubicBezTo>
                        <a:pt x="371" y="111"/>
                        <a:pt x="368" y="110"/>
                        <a:pt x="368" y="109"/>
                      </a:cubicBezTo>
                      <a:cubicBezTo>
                        <a:pt x="368" y="110"/>
                        <a:pt x="367" y="107"/>
                        <a:pt x="367" y="107"/>
                      </a:cubicBezTo>
                      <a:cubicBezTo>
                        <a:pt x="367" y="106"/>
                        <a:pt x="366" y="105"/>
                        <a:pt x="367" y="104"/>
                      </a:cubicBezTo>
                      <a:cubicBezTo>
                        <a:pt x="369" y="102"/>
                        <a:pt x="371" y="105"/>
                        <a:pt x="372" y="101"/>
                      </a:cubicBezTo>
                      <a:cubicBezTo>
                        <a:pt x="372" y="98"/>
                        <a:pt x="371" y="98"/>
                        <a:pt x="370" y="96"/>
                      </a:cubicBezTo>
                      <a:cubicBezTo>
                        <a:pt x="369" y="93"/>
                        <a:pt x="368" y="90"/>
                        <a:pt x="369" y="87"/>
                      </a:cubicBezTo>
                      <a:cubicBezTo>
                        <a:pt x="369" y="85"/>
                        <a:pt x="370" y="85"/>
                        <a:pt x="368" y="83"/>
                      </a:cubicBezTo>
                      <a:cubicBezTo>
                        <a:pt x="366" y="82"/>
                        <a:pt x="366" y="82"/>
                        <a:pt x="365" y="80"/>
                      </a:cubicBezTo>
                      <a:cubicBezTo>
                        <a:pt x="364" y="80"/>
                        <a:pt x="363" y="77"/>
                        <a:pt x="363" y="77"/>
                      </a:cubicBezTo>
                      <a:cubicBezTo>
                        <a:pt x="363" y="76"/>
                        <a:pt x="364" y="74"/>
                        <a:pt x="364" y="73"/>
                      </a:cubicBezTo>
                      <a:cubicBezTo>
                        <a:pt x="365" y="67"/>
                        <a:pt x="361" y="70"/>
                        <a:pt x="361" y="74"/>
                      </a:cubicBezTo>
                      <a:cubicBezTo>
                        <a:pt x="360" y="72"/>
                        <a:pt x="360" y="71"/>
                        <a:pt x="361" y="70"/>
                      </a:cubicBezTo>
                      <a:cubicBezTo>
                        <a:pt x="361" y="69"/>
                        <a:pt x="362" y="69"/>
                        <a:pt x="363" y="68"/>
                      </a:cubicBezTo>
                      <a:cubicBezTo>
                        <a:pt x="363" y="68"/>
                        <a:pt x="364" y="69"/>
                        <a:pt x="364" y="69"/>
                      </a:cubicBezTo>
                      <a:cubicBezTo>
                        <a:pt x="364" y="68"/>
                        <a:pt x="364" y="68"/>
                        <a:pt x="364" y="68"/>
                      </a:cubicBezTo>
                      <a:cubicBezTo>
                        <a:pt x="364" y="67"/>
                        <a:pt x="366" y="64"/>
                        <a:pt x="366" y="63"/>
                      </a:cubicBezTo>
                      <a:cubicBezTo>
                        <a:pt x="366" y="62"/>
                        <a:pt x="364" y="61"/>
                        <a:pt x="364" y="59"/>
                      </a:cubicBezTo>
                      <a:cubicBezTo>
                        <a:pt x="362" y="60"/>
                        <a:pt x="363" y="58"/>
                        <a:pt x="363" y="57"/>
                      </a:cubicBezTo>
                      <a:cubicBezTo>
                        <a:pt x="364" y="56"/>
                        <a:pt x="366" y="56"/>
                        <a:pt x="367" y="55"/>
                      </a:cubicBezTo>
                      <a:cubicBezTo>
                        <a:pt x="367" y="54"/>
                        <a:pt x="367" y="56"/>
                        <a:pt x="368" y="54"/>
                      </a:cubicBezTo>
                      <a:cubicBezTo>
                        <a:pt x="368" y="53"/>
                        <a:pt x="368" y="52"/>
                        <a:pt x="368" y="51"/>
                      </a:cubicBezTo>
                      <a:cubicBezTo>
                        <a:pt x="367" y="50"/>
                        <a:pt x="366" y="49"/>
                        <a:pt x="364" y="50"/>
                      </a:cubicBezTo>
                      <a:cubicBezTo>
                        <a:pt x="366" y="47"/>
                        <a:pt x="363" y="48"/>
                        <a:pt x="361" y="48"/>
                      </a:cubicBezTo>
                      <a:cubicBezTo>
                        <a:pt x="362" y="47"/>
                        <a:pt x="364" y="47"/>
                        <a:pt x="365" y="47"/>
                      </a:cubicBezTo>
                      <a:cubicBezTo>
                        <a:pt x="366" y="48"/>
                        <a:pt x="365" y="49"/>
                        <a:pt x="367" y="49"/>
                      </a:cubicBezTo>
                      <a:cubicBezTo>
                        <a:pt x="370" y="50"/>
                        <a:pt x="368" y="47"/>
                        <a:pt x="367" y="46"/>
                      </a:cubicBezTo>
                      <a:cubicBezTo>
                        <a:pt x="369" y="46"/>
                        <a:pt x="369" y="47"/>
                        <a:pt x="370" y="48"/>
                      </a:cubicBezTo>
                      <a:cubicBezTo>
                        <a:pt x="370" y="48"/>
                        <a:pt x="370" y="47"/>
                        <a:pt x="370" y="46"/>
                      </a:cubicBezTo>
                      <a:cubicBezTo>
                        <a:pt x="371" y="47"/>
                        <a:pt x="371" y="47"/>
                        <a:pt x="371" y="48"/>
                      </a:cubicBezTo>
                      <a:cubicBezTo>
                        <a:pt x="371" y="48"/>
                        <a:pt x="371" y="49"/>
                        <a:pt x="371" y="49"/>
                      </a:cubicBezTo>
                      <a:cubicBezTo>
                        <a:pt x="373" y="50"/>
                        <a:pt x="371" y="49"/>
                        <a:pt x="372" y="49"/>
                      </a:cubicBezTo>
                      <a:cubicBezTo>
                        <a:pt x="373" y="48"/>
                        <a:pt x="373" y="46"/>
                        <a:pt x="375" y="47"/>
                      </a:cubicBezTo>
                      <a:cubicBezTo>
                        <a:pt x="373" y="48"/>
                        <a:pt x="375" y="49"/>
                        <a:pt x="375" y="48"/>
                      </a:cubicBezTo>
                      <a:cubicBezTo>
                        <a:pt x="375" y="47"/>
                        <a:pt x="375" y="46"/>
                        <a:pt x="374" y="45"/>
                      </a:cubicBezTo>
                      <a:cubicBezTo>
                        <a:pt x="375" y="46"/>
                        <a:pt x="375" y="46"/>
                        <a:pt x="376" y="45"/>
                      </a:cubicBezTo>
                      <a:cubicBezTo>
                        <a:pt x="376" y="46"/>
                        <a:pt x="376" y="46"/>
                        <a:pt x="376" y="46"/>
                      </a:cubicBezTo>
                      <a:cubicBezTo>
                        <a:pt x="376" y="46"/>
                        <a:pt x="376" y="46"/>
                        <a:pt x="376" y="46"/>
                      </a:cubicBezTo>
                      <a:cubicBezTo>
                        <a:pt x="376" y="47"/>
                        <a:pt x="376" y="47"/>
                        <a:pt x="376" y="47"/>
                      </a:cubicBezTo>
                      <a:cubicBezTo>
                        <a:pt x="378" y="47"/>
                        <a:pt x="378" y="48"/>
                        <a:pt x="377" y="49"/>
                      </a:cubicBezTo>
                      <a:cubicBezTo>
                        <a:pt x="377" y="48"/>
                        <a:pt x="377" y="48"/>
                        <a:pt x="377" y="47"/>
                      </a:cubicBezTo>
                      <a:cubicBezTo>
                        <a:pt x="376" y="48"/>
                        <a:pt x="375" y="50"/>
                        <a:pt x="377" y="49"/>
                      </a:cubicBezTo>
                      <a:cubicBezTo>
                        <a:pt x="378" y="49"/>
                        <a:pt x="379" y="47"/>
                        <a:pt x="378" y="45"/>
                      </a:cubicBezTo>
                      <a:cubicBezTo>
                        <a:pt x="378" y="43"/>
                        <a:pt x="377" y="37"/>
                        <a:pt x="374" y="36"/>
                      </a:cubicBezTo>
                      <a:cubicBezTo>
                        <a:pt x="374" y="37"/>
                        <a:pt x="374" y="37"/>
                        <a:pt x="374" y="37"/>
                      </a:cubicBezTo>
                      <a:cubicBezTo>
                        <a:pt x="376" y="37"/>
                        <a:pt x="377" y="42"/>
                        <a:pt x="376" y="43"/>
                      </a:cubicBezTo>
                      <a:cubicBezTo>
                        <a:pt x="376" y="42"/>
                        <a:pt x="376" y="43"/>
                        <a:pt x="376" y="42"/>
                      </a:cubicBezTo>
                      <a:cubicBezTo>
                        <a:pt x="376" y="41"/>
                        <a:pt x="373" y="41"/>
                        <a:pt x="371" y="40"/>
                      </a:cubicBezTo>
                      <a:cubicBezTo>
                        <a:pt x="372" y="40"/>
                        <a:pt x="373" y="39"/>
                        <a:pt x="372" y="38"/>
                      </a:cubicBezTo>
                      <a:cubicBezTo>
                        <a:pt x="371" y="39"/>
                        <a:pt x="370" y="38"/>
                        <a:pt x="370" y="36"/>
                      </a:cubicBezTo>
                      <a:cubicBezTo>
                        <a:pt x="370" y="36"/>
                        <a:pt x="370" y="36"/>
                        <a:pt x="370" y="36"/>
                      </a:cubicBezTo>
                      <a:cubicBezTo>
                        <a:pt x="370" y="36"/>
                        <a:pt x="370" y="36"/>
                        <a:pt x="370" y="35"/>
                      </a:cubicBezTo>
                      <a:cubicBezTo>
                        <a:pt x="371" y="37"/>
                        <a:pt x="371" y="38"/>
                        <a:pt x="372" y="38"/>
                      </a:cubicBezTo>
                      <a:cubicBezTo>
                        <a:pt x="374" y="38"/>
                        <a:pt x="372" y="39"/>
                        <a:pt x="374" y="38"/>
                      </a:cubicBezTo>
                      <a:cubicBezTo>
                        <a:pt x="375" y="37"/>
                        <a:pt x="373" y="35"/>
                        <a:pt x="375" y="35"/>
                      </a:cubicBezTo>
                      <a:cubicBezTo>
                        <a:pt x="375" y="34"/>
                        <a:pt x="377" y="33"/>
                        <a:pt x="376" y="32"/>
                      </a:cubicBezTo>
                      <a:cubicBezTo>
                        <a:pt x="379" y="34"/>
                        <a:pt x="376" y="36"/>
                        <a:pt x="378" y="38"/>
                      </a:cubicBezTo>
                      <a:cubicBezTo>
                        <a:pt x="379" y="40"/>
                        <a:pt x="379" y="40"/>
                        <a:pt x="379" y="38"/>
                      </a:cubicBezTo>
                      <a:cubicBezTo>
                        <a:pt x="380" y="37"/>
                        <a:pt x="379" y="35"/>
                        <a:pt x="379" y="33"/>
                      </a:cubicBezTo>
                      <a:cubicBezTo>
                        <a:pt x="379" y="31"/>
                        <a:pt x="381" y="23"/>
                        <a:pt x="378" y="25"/>
                      </a:cubicBezTo>
                      <a:cubicBezTo>
                        <a:pt x="377" y="26"/>
                        <a:pt x="378" y="30"/>
                        <a:pt x="375" y="30"/>
                      </a:cubicBezTo>
                      <a:cubicBezTo>
                        <a:pt x="376" y="30"/>
                        <a:pt x="376" y="28"/>
                        <a:pt x="376" y="27"/>
                      </a:cubicBezTo>
                      <a:cubicBezTo>
                        <a:pt x="375" y="28"/>
                        <a:pt x="374" y="28"/>
                        <a:pt x="374" y="29"/>
                      </a:cubicBezTo>
                      <a:cubicBezTo>
                        <a:pt x="374" y="28"/>
                        <a:pt x="375" y="27"/>
                        <a:pt x="376" y="27"/>
                      </a:cubicBezTo>
                      <a:cubicBezTo>
                        <a:pt x="376" y="27"/>
                        <a:pt x="376" y="26"/>
                        <a:pt x="376" y="26"/>
                      </a:cubicBezTo>
                      <a:cubicBezTo>
                        <a:pt x="374" y="28"/>
                        <a:pt x="373" y="25"/>
                        <a:pt x="372" y="26"/>
                      </a:cubicBezTo>
                      <a:cubicBezTo>
                        <a:pt x="373" y="25"/>
                        <a:pt x="369" y="25"/>
                        <a:pt x="371" y="24"/>
                      </a:cubicBezTo>
                      <a:cubicBezTo>
                        <a:pt x="370" y="24"/>
                        <a:pt x="370" y="24"/>
                        <a:pt x="369" y="23"/>
                      </a:cubicBezTo>
                      <a:cubicBezTo>
                        <a:pt x="369" y="24"/>
                        <a:pt x="369" y="24"/>
                        <a:pt x="369" y="24"/>
                      </a:cubicBezTo>
                      <a:cubicBezTo>
                        <a:pt x="369" y="23"/>
                        <a:pt x="368" y="23"/>
                        <a:pt x="368" y="22"/>
                      </a:cubicBezTo>
                      <a:cubicBezTo>
                        <a:pt x="367" y="23"/>
                        <a:pt x="366" y="23"/>
                        <a:pt x="366" y="22"/>
                      </a:cubicBezTo>
                      <a:cubicBezTo>
                        <a:pt x="366" y="22"/>
                        <a:pt x="366" y="22"/>
                        <a:pt x="365" y="22"/>
                      </a:cubicBezTo>
                      <a:cubicBezTo>
                        <a:pt x="365" y="21"/>
                        <a:pt x="365" y="21"/>
                        <a:pt x="364" y="22"/>
                      </a:cubicBezTo>
                      <a:cubicBezTo>
                        <a:pt x="366" y="22"/>
                        <a:pt x="362" y="22"/>
                        <a:pt x="362" y="21"/>
                      </a:cubicBezTo>
                      <a:cubicBezTo>
                        <a:pt x="361" y="21"/>
                        <a:pt x="361" y="20"/>
                        <a:pt x="360" y="19"/>
                      </a:cubicBezTo>
                      <a:cubicBezTo>
                        <a:pt x="359" y="19"/>
                        <a:pt x="359" y="20"/>
                        <a:pt x="358" y="20"/>
                      </a:cubicBezTo>
                      <a:cubicBezTo>
                        <a:pt x="358" y="19"/>
                        <a:pt x="357" y="18"/>
                        <a:pt x="356" y="18"/>
                      </a:cubicBezTo>
                      <a:cubicBezTo>
                        <a:pt x="356" y="18"/>
                        <a:pt x="355" y="18"/>
                        <a:pt x="354" y="18"/>
                      </a:cubicBezTo>
                      <a:cubicBezTo>
                        <a:pt x="352" y="17"/>
                        <a:pt x="353" y="16"/>
                        <a:pt x="351" y="15"/>
                      </a:cubicBezTo>
                      <a:cubicBezTo>
                        <a:pt x="351" y="17"/>
                        <a:pt x="349" y="14"/>
                        <a:pt x="347" y="16"/>
                      </a:cubicBezTo>
                      <a:cubicBezTo>
                        <a:pt x="347" y="16"/>
                        <a:pt x="348" y="17"/>
                        <a:pt x="347" y="18"/>
                      </a:cubicBezTo>
                      <a:cubicBezTo>
                        <a:pt x="345" y="19"/>
                        <a:pt x="346" y="17"/>
                        <a:pt x="345" y="18"/>
                      </a:cubicBezTo>
                      <a:cubicBezTo>
                        <a:pt x="343" y="19"/>
                        <a:pt x="345" y="19"/>
                        <a:pt x="344" y="20"/>
                      </a:cubicBezTo>
                      <a:cubicBezTo>
                        <a:pt x="344" y="19"/>
                        <a:pt x="342" y="22"/>
                        <a:pt x="343" y="21"/>
                      </a:cubicBezTo>
                      <a:cubicBezTo>
                        <a:pt x="342" y="22"/>
                        <a:pt x="342" y="25"/>
                        <a:pt x="342" y="27"/>
                      </a:cubicBezTo>
                      <a:cubicBezTo>
                        <a:pt x="342" y="31"/>
                        <a:pt x="344" y="34"/>
                        <a:pt x="344" y="38"/>
                      </a:cubicBezTo>
                      <a:cubicBezTo>
                        <a:pt x="344" y="41"/>
                        <a:pt x="343" y="45"/>
                        <a:pt x="343" y="48"/>
                      </a:cubicBezTo>
                      <a:cubicBezTo>
                        <a:pt x="342" y="50"/>
                        <a:pt x="343" y="52"/>
                        <a:pt x="340" y="52"/>
                      </a:cubicBezTo>
                      <a:cubicBezTo>
                        <a:pt x="339" y="53"/>
                        <a:pt x="335" y="52"/>
                        <a:pt x="334" y="52"/>
                      </a:cubicBezTo>
                      <a:cubicBezTo>
                        <a:pt x="332" y="50"/>
                        <a:pt x="332" y="47"/>
                        <a:pt x="332" y="44"/>
                      </a:cubicBezTo>
                      <a:cubicBezTo>
                        <a:pt x="332" y="42"/>
                        <a:pt x="329" y="38"/>
                        <a:pt x="331" y="36"/>
                      </a:cubicBezTo>
                      <a:cubicBezTo>
                        <a:pt x="283" y="32"/>
                        <a:pt x="234" y="28"/>
                        <a:pt x="186" y="25"/>
                      </a:cubicBezTo>
                      <a:cubicBezTo>
                        <a:pt x="184" y="25"/>
                        <a:pt x="171" y="26"/>
                        <a:pt x="170" y="24"/>
                      </a:cubicBezTo>
                      <a:cubicBezTo>
                        <a:pt x="169" y="21"/>
                        <a:pt x="167" y="21"/>
                        <a:pt x="166" y="18"/>
                      </a:cubicBezTo>
                      <a:cubicBezTo>
                        <a:pt x="166" y="17"/>
                        <a:pt x="166" y="15"/>
                        <a:pt x="166" y="13"/>
                      </a:cubicBezTo>
                      <a:cubicBezTo>
                        <a:pt x="166" y="11"/>
                        <a:pt x="165" y="10"/>
                        <a:pt x="164" y="7"/>
                      </a:cubicBezTo>
                      <a:cubicBezTo>
                        <a:pt x="163" y="7"/>
                        <a:pt x="163" y="5"/>
                        <a:pt x="163" y="5"/>
                      </a:cubicBezTo>
                      <a:cubicBezTo>
                        <a:pt x="163" y="4"/>
                        <a:pt x="161" y="3"/>
                        <a:pt x="162" y="2"/>
                      </a:cubicBezTo>
                      <a:cubicBezTo>
                        <a:pt x="162" y="0"/>
                        <a:pt x="150" y="1"/>
                        <a:pt x="147" y="1"/>
                      </a:cubicBezTo>
                      <a:cubicBezTo>
                        <a:pt x="136" y="1"/>
                        <a:pt x="124" y="1"/>
                        <a:pt x="112" y="2"/>
                      </a:cubicBezTo>
                      <a:cubicBezTo>
                        <a:pt x="75" y="2"/>
                        <a:pt x="39" y="1"/>
                        <a:pt x="3" y="1"/>
                      </a:cubicBezTo>
                      <a:cubicBezTo>
                        <a:pt x="5" y="6"/>
                        <a:pt x="0" y="10"/>
                        <a:pt x="2" y="13"/>
                      </a:cubicBezTo>
                      <a:cubicBezTo>
                        <a:pt x="2" y="15"/>
                        <a:pt x="4" y="16"/>
                        <a:pt x="5" y="18"/>
                      </a:cubicBezTo>
                      <a:cubicBezTo>
                        <a:pt x="6" y="19"/>
                        <a:pt x="7" y="21"/>
                        <a:pt x="8" y="22"/>
                      </a:cubicBezTo>
                      <a:cubicBezTo>
                        <a:pt x="9" y="24"/>
                        <a:pt x="12" y="25"/>
                        <a:pt x="14" y="27"/>
                      </a:cubicBezTo>
                      <a:cubicBezTo>
                        <a:pt x="17" y="29"/>
                        <a:pt x="15" y="33"/>
                        <a:pt x="14" y="36"/>
                      </a:cubicBezTo>
                      <a:cubicBezTo>
                        <a:pt x="14" y="37"/>
                        <a:pt x="12" y="38"/>
                        <a:pt x="13" y="40"/>
                      </a:cubicBezTo>
                      <a:cubicBezTo>
                        <a:pt x="13" y="43"/>
                        <a:pt x="14" y="44"/>
                        <a:pt x="17" y="45"/>
                      </a:cubicBezTo>
                      <a:cubicBezTo>
                        <a:pt x="20" y="47"/>
                        <a:pt x="17" y="47"/>
                        <a:pt x="15" y="49"/>
                      </a:cubicBezTo>
                      <a:cubicBezTo>
                        <a:pt x="14" y="50"/>
                        <a:pt x="14" y="48"/>
                        <a:pt x="14" y="50"/>
                      </a:cubicBezTo>
                      <a:cubicBezTo>
                        <a:pt x="14" y="50"/>
                        <a:pt x="14" y="51"/>
                        <a:pt x="14" y="51"/>
                      </a:cubicBezTo>
                      <a:cubicBezTo>
                        <a:pt x="14" y="52"/>
                        <a:pt x="13" y="51"/>
                        <a:pt x="13" y="53"/>
                      </a:cubicBezTo>
                      <a:cubicBezTo>
                        <a:pt x="13" y="53"/>
                        <a:pt x="14" y="51"/>
                        <a:pt x="14" y="51"/>
                      </a:cubicBezTo>
                      <a:cubicBezTo>
                        <a:pt x="14" y="53"/>
                        <a:pt x="14" y="54"/>
                        <a:pt x="13" y="55"/>
                      </a:cubicBezTo>
                      <a:cubicBezTo>
                        <a:pt x="13" y="55"/>
                        <a:pt x="14" y="55"/>
                        <a:pt x="14" y="55"/>
                      </a:cubicBezTo>
                      <a:cubicBezTo>
                        <a:pt x="13" y="56"/>
                        <a:pt x="10" y="55"/>
                        <a:pt x="9" y="56"/>
                      </a:cubicBezTo>
                      <a:cubicBezTo>
                        <a:pt x="10" y="56"/>
                        <a:pt x="13" y="56"/>
                        <a:pt x="12" y="57"/>
                      </a:cubicBezTo>
                      <a:cubicBezTo>
                        <a:pt x="12" y="58"/>
                        <a:pt x="8" y="59"/>
                        <a:pt x="7" y="59"/>
                      </a:cubicBezTo>
                      <a:cubicBezTo>
                        <a:pt x="10" y="58"/>
                        <a:pt x="20" y="57"/>
                        <a:pt x="21" y="55"/>
                      </a:cubicBezTo>
                      <a:cubicBezTo>
                        <a:pt x="19" y="56"/>
                        <a:pt x="16" y="57"/>
                        <a:pt x="14" y="57"/>
                      </a:cubicBezTo>
                      <a:cubicBezTo>
                        <a:pt x="15" y="56"/>
                        <a:pt x="16" y="55"/>
                        <a:pt x="18" y="55"/>
                      </a:cubicBezTo>
                      <a:cubicBezTo>
                        <a:pt x="18" y="55"/>
                        <a:pt x="19" y="55"/>
                        <a:pt x="20" y="55"/>
                      </a:cubicBezTo>
                      <a:cubicBezTo>
                        <a:pt x="21" y="54"/>
                        <a:pt x="20" y="54"/>
                        <a:pt x="22" y="54"/>
                      </a:cubicBezTo>
                      <a:cubicBezTo>
                        <a:pt x="26" y="54"/>
                        <a:pt x="22" y="51"/>
                        <a:pt x="20" y="52"/>
                      </a:cubicBezTo>
                      <a:cubicBezTo>
                        <a:pt x="21" y="51"/>
                        <a:pt x="22" y="51"/>
                        <a:pt x="23" y="51"/>
                      </a:cubicBezTo>
                      <a:cubicBezTo>
                        <a:pt x="23" y="51"/>
                        <a:pt x="22" y="51"/>
                        <a:pt x="22" y="50"/>
                      </a:cubicBezTo>
                      <a:cubicBezTo>
                        <a:pt x="23" y="51"/>
                        <a:pt x="23" y="51"/>
                        <a:pt x="23" y="51"/>
                      </a:cubicBezTo>
                      <a:cubicBezTo>
                        <a:pt x="24" y="50"/>
                        <a:pt x="26" y="48"/>
                        <a:pt x="26" y="49"/>
                      </a:cubicBezTo>
                      <a:cubicBezTo>
                        <a:pt x="28" y="48"/>
                        <a:pt x="29" y="46"/>
                        <a:pt x="27" y="44"/>
                      </a:cubicBezTo>
                      <a:cubicBezTo>
                        <a:pt x="28" y="45"/>
                        <a:pt x="28" y="47"/>
                        <a:pt x="28" y="47"/>
                      </a:cubicBezTo>
                      <a:cubicBezTo>
                        <a:pt x="29" y="48"/>
                        <a:pt x="30" y="45"/>
                        <a:pt x="30" y="43"/>
                      </a:cubicBezTo>
                      <a:cubicBezTo>
                        <a:pt x="30" y="41"/>
                        <a:pt x="30" y="39"/>
                        <a:pt x="28" y="37"/>
                      </a:cubicBezTo>
                      <a:cubicBezTo>
                        <a:pt x="28" y="37"/>
                        <a:pt x="29" y="37"/>
                        <a:pt x="29" y="37"/>
                      </a:cubicBezTo>
                      <a:cubicBezTo>
                        <a:pt x="28" y="36"/>
                        <a:pt x="28" y="35"/>
                        <a:pt x="28" y="34"/>
                      </a:cubicBezTo>
                      <a:cubicBezTo>
                        <a:pt x="30" y="35"/>
                        <a:pt x="31" y="35"/>
                        <a:pt x="31" y="37"/>
                      </a:cubicBezTo>
                      <a:cubicBezTo>
                        <a:pt x="32" y="36"/>
                        <a:pt x="31" y="37"/>
                        <a:pt x="32" y="36"/>
                      </a:cubicBezTo>
                      <a:cubicBezTo>
                        <a:pt x="32" y="37"/>
                        <a:pt x="31" y="40"/>
                        <a:pt x="34" y="39"/>
                      </a:cubicBezTo>
                      <a:cubicBezTo>
                        <a:pt x="34" y="40"/>
                        <a:pt x="33" y="44"/>
                        <a:pt x="34" y="45"/>
                      </a:cubicBezTo>
                      <a:cubicBezTo>
                        <a:pt x="35" y="46"/>
                        <a:pt x="37" y="42"/>
                        <a:pt x="37" y="41"/>
                      </a:cubicBezTo>
                      <a:cubicBezTo>
                        <a:pt x="37" y="40"/>
                        <a:pt x="37" y="39"/>
                        <a:pt x="37" y="38"/>
                      </a:cubicBezTo>
                      <a:cubicBezTo>
                        <a:pt x="38" y="38"/>
                        <a:pt x="39" y="38"/>
                        <a:pt x="39" y="37"/>
                      </a:cubicBezTo>
                      <a:cubicBezTo>
                        <a:pt x="39" y="35"/>
                        <a:pt x="38" y="34"/>
                        <a:pt x="38" y="33"/>
                      </a:cubicBezTo>
                      <a:cubicBezTo>
                        <a:pt x="40" y="33"/>
                        <a:pt x="41" y="35"/>
                        <a:pt x="40" y="37"/>
                      </a:cubicBezTo>
                      <a:cubicBezTo>
                        <a:pt x="40" y="38"/>
                        <a:pt x="39" y="37"/>
                        <a:pt x="40" y="38"/>
                      </a:cubicBezTo>
                      <a:cubicBezTo>
                        <a:pt x="40" y="38"/>
                        <a:pt x="40" y="38"/>
                        <a:pt x="40" y="38"/>
                      </a:cubicBezTo>
                      <a:cubicBezTo>
                        <a:pt x="40" y="38"/>
                        <a:pt x="40" y="39"/>
                        <a:pt x="40" y="39"/>
                      </a:cubicBezTo>
                      <a:cubicBezTo>
                        <a:pt x="40" y="39"/>
                        <a:pt x="39" y="39"/>
                        <a:pt x="39" y="39"/>
                      </a:cubicBezTo>
                      <a:cubicBezTo>
                        <a:pt x="38" y="41"/>
                        <a:pt x="39" y="42"/>
                        <a:pt x="42" y="43"/>
                      </a:cubicBezTo>
                      <a:cubicBezTo>
                        <a:pt x="44" y="44"/>
                        <a:pt x="45" y="45"/>
                        <a:pt x="47" y="46"/>
                      </a:cubicBezTo>
                      <a:cubicBezTo>
                        <a:pt x="46" y="46"/>
                        <a:pt x="44" y="45"/>
                        <a:pt x="43" y="45"/>
                      </a:cubicBezTo>
                      <a:cubicBezTo>
                        <a:pt x="42" y="46"/>
                        <a:pt x="41" y="48"/>
                        <a:pt x="40" y="48"/>
                      </a:cubicBezTo>
                      <a:cubicBezTo>
                        <a:pt x="38" y="49"/>
                        <a:pt x="37" y="49"/>
                        <a:pt x="35" y="49"/>
                      </a:cubicBezTo>
                      <a:cubicBezTo>
                        <a:pt x="33" y="50"/>
                        <a:pt x="30" y="53"/>
                        <a:pt x="29" y="51"/>
                      </a:cubicBezTo>
                      <a:cubicBezTo>
                        <a:pt x="29" y="51"/>
                        <a:pt x="29" y="51"/>
                        <a:pt x="29" y="52"/>
                      </a:cubicBezTo>
                      <a:cubicBezTo>
                        <a:pt x="28" y="52"/>
                        <a:pt x="28" y="52"/>
                        <a:pt x="27" y="52"/>
                      </a:cubicBezTo>
                      <a:cubicBezTo>
                        <a:pt x="27" y="53"/>
                        <a:pt x="28" y="53"/>
                        <a:pt x="28" y="54"/>
                      </a:cubicBezTo>
                      <a:cubicBezTo>
                        <a:pt x="34" y="49"/>
                        <a:pt x="43" y="50"/>
                        <a:pt x="49" y="49"/>
                      </a:cubicBezTo>
                      <a:cubicBezTo>
                        <a:pt x="52" y="48"/>
                        <a:pt x="55" y="48"/>
                        <a:pt x="58" y="48"/>
                      </a:cubicBezTo>
                      <a:cubicBezTo>
                        <a:pt x="60" y="48"/>
                        <a:pt x="63" y="49"/>
                        <a:pt x="64" y="49"/>
                      </a:cubicBezTo>
                      <a:cubicBezTo>
                        <a:pt x="67" y="47"/>
                        <a:pt x="63" y="47"/>
                        <a:pt x="62" y="47"/>
                      </a:cubicBezTo>
                      <a:cubicBezTo>
                        <a:pt x="63" y="46"/>
                        <a:pt x="62" y="46"/>
                        <a:pt x="63" y="47"/>
                      </a:cubicBezTo>
                      <a:cubicBezTo>
                        <a:pt x="63" y="46"/>
                        <a:pt x="63" y="46"/>
                        <a:pt x="63" y="46"/>
                      </a:cubicBezTo>
                      <a:cubicBezTo>
                        <a:pt x="63" y="46"/>
                        <a:pt x="64" y="47"/>
                        <a:pt x="64" y="47"/>
                      </a:cubicBezTo>
                      <a:cubicBezTo>
                        <a:pt x="65" y="46"/>
                        <a:pt x="65" y="46"/>
                        <a:pt x="64" y="45"/>
                      </a:cubicBezTo>
                      <a:cubicBezTo>
                        <a:pt x="64" y="44"/>
                        <a:pt x="64" y="45"/>
                        <a:pt x="64" y="44"/>
                      </a:cubicBezTo>
                      <a:cubicBezTo>
                        <a:pt x="64" y="44"/>
                        <a:pt x="64" y="44"/>
                        <a:pt x="65" y="43"/>
                      </a:cubicBezTo>
                      <a:cubicBezTo>
                        <a:pt x="65" y="43"/>
                        <a:pt x="65" y="44"/>
                        <a:pt x="64" y="45"/>
                      </a:cubicBezTo>
                      <a:cubicBezTo>
                        <a:pt x="65" y="45"/>
                        <a:pt x="65" y="45"/>
                        <a:pt x="66" y="45"/>
                      </a:cubicBezTo>
                      <a:cubicBezTo>
                        <a:pt x="64" y="47"/>
                        <a:pt x="67" y="47"/>
                        <a:pt x="67" y="46"/>
                      </a:cubicBezTo>
                      <a:cubicBezTo>
                        <a:pt x="68" y="44"/>
                        <a:pt x="69" y="45"/>
                        <a:pt x="70" y="44"/>
                      </a:cubicBezTo>
                      <a:cubicBezTo>
                        <a:pt x="72" y="43"/>
                        <a:pt x="71" y="41"/>
                        <a:pt x="71" y="39"/>
                      </a:cubicBezTo>
                      <a:cubicBezTo>
                        <a:pt x="72" y="40"/>
                        <a:pt x="72" y="41"/>
                        <a:pt x="72" y="42"/>
                      </a:cubicBezTo>
                      <a:cubicBezTo>
                        <a:pt x="72" y="42"/>
                        <a:pt x="72" y="42"/>
                        <a:pt x="72" y="42"/>
                      </a:cubicBezTo>
                      <a:cubicBezTo>
                        <a:pt x="74" y="41"/>
                        <a:pt x="73" y="40"/>
                        <a:pt x="75" y="41"/>
                      </a:cubicBezTo>
                      <a:cubicBezTo>
                        <a:pt x="73" y="42"/>
                        <a:pt x="73" y="42"/>
                        <a:pt x="75" y="45"/>
                      </a:cubicBezTo>
                      <a:cubicBezTo>
                        <a:pt x="75" y="45"/>
                        <a:pt x="76" y="44"/>
                        <a:pt x="76" y="44"/>
                      </a:cubicBezTo>
                      <a:cubicBezTo>
                        <a:pt x="77" y="45"/>
                        <a:pt x="80" y="43"/>
                        <a:pt x="81" y="43"/>
                      </a:cubicBezTo>
                      <a:cubicBezTo>
                        <a:pt x="83" y="42"/>
                        <a:pt x="85" y="43"/>
                        <a:pt x="86" y="41"/>
                      </a:cubicBezTo>
                      <a:cubicBezTo>
                        <a:pt x="86" y="41"/>
                        <a:pt x="86" y="41"/>
                        <a:pt x="86" y="42"/>
                      </a:cubicBezTo>
                      <a:cubicBezTo>
                        <a:pt x="85" y="44"/>
                        <a:pt x="88" y="43"/>
                        <a:pt x="89" y="41"/>
                      </a:cubicBezTo>
                      <a:cubicBezTo>
                        <a:pt x="89" y="42"/>
                        <a:pt x="88" y="44"/>
                        <a:pt x="90" y="45"/>
                      </a:cubicBezTo>
                      <a:cubicBezTo>
                        <a:pt x="91" y="45"/>
                        <a:pt x="92" y="43"/>
                        <a:pt x="93" y="42"/>
                      </a:cubicBezTo>
                      <a:cubicBezTo>
                        <a:pt x="93" y="43"/>
                        <a:pt x="92" y="44"/>
                        <a:pt x="91" y="45"/>
                      </a:cubicBezTo>
                      <a:cubicBezTo>
                        <a:pt x="92" y="45"/>
                        <a:pt x="92" y="45"/>
                        <a:pt x="92" y="44"/>
                      </a:cubicBezTo>
                      <a:cubicBezTo>
                        <a:pt x="91" y="45"/>
                        <a:pt x="91" y="47"/>
                        <a:pt x="93" y="47"/>
                      </a:cubicBezTo>
                      <a:cubicBezTo>
                        <a:pt x="93" y="47"/>
                        <a:pt x="93" y="47"/>
                        <a:pt x="93" y="48"/>
                      </a:cubicBezTo>
                      <a:cubicBezTo>
                        <a:pt x="93" y="48"/>
                        <a:pt x="94" y="49"/>
                        <a:pt x="94" y="49"/>
                      </a:cubicBezTo>
                      <a:cubicBezTo>
                        <a:pt x="94" y="49"/>
                        <a:pt x="94" y="49"/>
                        <a:pt x="93" y="50"/>
                      </a:cubicBezTo>
                      <a:cubicBezTo>
                        <a:pt x="94" y="50"/>
                        <a:pt x="94" y="50"/>
                        <a:pt x="94" y="50"/>
                      </a:cubicBezTo>
                      <a:cubicBezTo>
                        <a:pt x="94" y="51"/>
                        <a:pt x="93" y="51"/>
                        <a:pt x="92" y="51"/>
                      </a:cubicBezTo>
                      <a:cubicBezTo>
                        <a:pt x="91" y="50"/>
                        <a:pt x="91" y="50"/>
                        <a:pt x="90" y="50"/>
                      </a:cubicBezTo>
                      <a:cubicBezTo>
                        <a:pt x="90" y="49"/>
                        <a:pt x="89" y="50"/>
                        <a:pt x="88" y="49"/>
                      </a:cubicBezTo>
                      <a:cubicBezTo>
                        <a:pt x="88" y="49"/>
                        <a:pt x="84" y="45"/>
                        <a:pt x="85" y="48"/>
                      </a:cubicBezTo>
                      <a:cubicBezTo>
                        <a:pt x="85" y="48"/>
                        <a:pt x="88" y="49"/>
                        <a:pt x="86" y="50"/>
                      </a:cubicBezTo>
                      <a:cubicBezTo>
                        <a:pt x="85" y="50"/>
                        <a:pt x="84" y="48"/>
                        <a:pt x="83" y="50"/>
                      </a:cubicBezTo>
                      <a:cubicBezTo>
                        <a:pt x="83" y="49"/>
                        <a:pt x="82" y="47"/>
                        <a:pt x="82" y="48"/>
                      </a:cubicBezTo>
                      <a:cubicBezTo>
                        <a:pt x="80" y="47"/>
                        <a:pt x="82" y="48"/>
                        <a:pt x="81" y="49"/>
                      </a:cubicBezTo>
                      <a:cubicBezTo>
                        <a:pt x="79" y="51"/>
                        <a:pt x="75" y="47"/>
                        <a:pt x="73" y="49"/>
                      </a:cubicBezTo>
                      <a:cubicBezTo>
                        <a:pt x="73" y="48"/>
                        <a:pt x="72" y="48"/>
                        <a:pt x="71" y="48"/>
                      </a:cubicBezTo>
                      <a:cubicBezTo>
                        <a:pt x="71" y="48"/>
                        <a:pt x="71" y="48"/>
                        <a:pt x="71" y="48"/>
                      </a:cubicBezTo>
                      <a:cubicBezTo>
                        <a:pt x="69" y="47"/>
                        <a:pt x="69" y="51"/>
                        <a:pt x="70" y="51"/>
                      </a:cubicBezTo>
                      <a:cubicBezTo>
                        <a:pt x="72" y="50"/>
                        <a:pt x="74" y="51"/>
                        <a:pt x="76" y="51"/>
                      </a:cubicBezTo>
                      <a:cubicBezTo>
                        <a:pt x="83" y="52"/>
                        <a:pt x="88" y="54"/>
                        <a:pt x="94" y="56"/>
                      </a:cubicBezTo>
                      <a:cubicBezTo>
                        <a:pt x="100" y="59"/>
                        <a:pt x="105" y="61"/>
                        <a:pt x="110" y="65"/>
                      </a:cubicBezTo>
                      <a:cubicBezTo>
                        <a:pt x="112" y="66"/>
                        <a:pt x="114" y="69"/>
                        <a:pt x="116" y="70"/>
                      </a:cubicBezTo>
                      <a:cubicBezTo>
                        <a:pt x="119" y="72"/>
                        <a:pt x="116" y="69"/>
                        <a:pt x="115" y="68"/>
                      </a:cubicBezTo>
                      <a:cubicBezTo>
                        <a:pt x="115" y="68"/>
                        <a:pt x="118" y="70"/>
                        <a:pt x="118" y="70"/>
                      </a:cubicBezTo>
                      <a:cubicBezTo>
                        <a:pt x="120" y="69"/>
                        <a:pt x="117" y="68"/>
                        <a:pt x="117" y="68"/>
                      </a:cubicBezTo>
                      <a:cubicBezTo>
                        <a:pt x="116" y="66"/>
                        <a:pt x="117" y="63"/>
                        <a:pt x="115" y="63"/>
                      </a:cubicBezTo>
                      <a:cubicBezTo>
                        <a:pt x="117" y="61"/>
                        <a:pt x="112" y="60"/>
                        <a:pt x="112" y="63"/>
                      </a:cubicBezTo>
                      <a:cubicBezTo>
                        <a:pt x="109" y="63"/>
                        <a:pt x="110" y="61"/>
                        <a:pt x="110" y="59"/>
                      </a:cubicBezTo>
                      <a:cubicBezTo>
                        <a:pt x="110" y="59"/>
                        <a:pt x="109" y="57"/>
                        <a:pt x="109" y="56"/>
                      </a:cubicBezTo>
                      <a:cubicBezTo>
                        <a:pt x="110" y="57"/>
                        <a:pt x="112" y="59"/>
                        <a:pt x="113" y="57"/>
                      </a:cubicBezTo>
                      <a:cubicBezTo>
                        <a:pt x="114" y="59"/>
                        <a:pt x="115" y="57"/>
                        <a:pt x="115" y="55"/>
                      </a:cubicBezTo>
                      <a:cubicBezTo>
                        <a:pt x="116" y="57"/>
                        <a:pt x="116" y="59"/>
                        <a:pt x="117" y="59"/>
                      </a:cubicBezTo>
                      <a:cubicBezTo>
                        <a:pt x="116" y="60"/>
                        <a:pt x="120" y="64"/>
                        <a:pt x="119" y="60"/>
                      </a:cubicBezTo>
                      <a:cubicBezTo>
                        <a:pt x="120" y="60"/>
                        <a:pt x="120" y="60"/>
                        <a:pt x="121" y="60"/>
                      </a:cubicBezTo>
                      <a:cubicBezTo>
                        <a:pt x="121" y="60"/>
                        <a:pt x="122" y="59"/>
                        <a:pt x="123" y="58"/>
                      </a:cubicBezTo>
                      <a:cubicBezTo>
                        <a:pt x="122" y="60"/>
                        <a:pt x="123" y="61"/>
                        <a:pt x="124" y="59"/>
                      </a:cubicBezTo>
                      <a:cubicBezTo>
                        <a:pt x="124" y="59"/>
                        <a:pt x="124" y="59"/>
                        <a:pt x="124" y="59"/>
                      </a:cubicBezTo>
                      <a:cubicBezTo>
                        <a:pt x="125" y="59"/>
                        <a:pt x="124" y="59"/>
                        <a:pt x="124" y="59"/>
                      </a:cubicBezTo>
                      <a:cubicBezTo>
                        <a:pt x="126" y="59"/>
                        <a:pt x="126" y="54"/>
                        <a:pt x="125" y="53"/>
                      </a:cubicBezTo>
                      <a:cubicBezTo>
                        <a:pt x="127" y="55"/>
                        <a:pt x="127" y="54"/>
                        <a:pt x="128" y="52"/>
                      </a:cubicBezTo>
                      <a:cubicBezTo>
                        <a:pt x="127" y="55"/>
                        <a:pt x="128" y="54"/>
                        <a:pt x="130" y="55"/>
                      </a:cubicBezTo>
                      <a:cubicBezTo>
                        <a:pt x="129" y="55"/>
                        <a:pt x="128" y="54"/>
                        <a:pt x="127" y="56"/>
                      </a:cubicBezTo>
                      <a:cubicBezTo>
                        <a:pt x="126" y="57"/>
                        <a:pt x="127" y="57"/>
                        <a:pt x="128" y="58"/>
                      </a:cubicBezTo>
                      <a:cubicBezTo>
                        <a:pt x="128" y="58"/>
                        <a:pt x="127" y="57"/>
                        <a:pt x="126" y="57"/>
                      </a:cubicBezTo>
                      <a:cubicBezTo>
                        <a:pt x="126" y="58"/>
                        <a:pt x="126" y="59"/>
                        <a:pt x="126" y="60"/>
                      </a:cubicBezTo>
                      <a:cubicBezTo>
                        <a:pt x="125" y="59"/>
                        <a:pt x="125" y="60"/>
                        <a:pt x="125" y="61"/>
                      </a:cubicBezTo>
                      <a:cubicBezTo>
                        <a:pt x="125" y="61"/>
                        <a:pt x="124" y="61"/>
                        <a:pt x="124" y="61"/>
                      </a:cubicBezTo>
                      <a:cubicBezTo>
                        <a:pt x="123" y="60"/>
                        <a:pt x="121" y="61"/>
                        <a:pt x="120" y="61"/>
                      </a:cubicBezTo>
                      <a:cubicBezTo>
                        <a:pt x="121" y="61"/>
                        <a:pt x="121" y="62"/>
                        <a:pt x="121" y="62"/>
                      </a:cubicBezTo>
                      <a:cubicBezTo>
                        <a:pt x="120" y="62"/>
                        <a:pt x="119" y="64"/>
                        <a:pt x="119" y="65"/>
                      </a:cubicBezTo>
                      <a:cubicBezTo>
                        <a:pt x="118" y="65"/>
                        <a:pt x="117" y="65"/>
                        <a:pt x="117" y="66"/>
                      </a:cubicBezTo>
                      <a:cubicBezTo>
                        <a:pt x="119" y="67"/>
                        <a:pt x="122" y="68"/>
                        <a:pt x="123" y="70"/>
                      </a:cubicBezTo>
                      <a:cubicBezTo>
                        <a:pt x="123" y="70"/>
                        <a:pt x="123" y="69"/>
                        <a:pt x="123" y="68"/>
                      </a:cubicBezTo>
                      <a:cubicBezTo>
                        <a:pt x="124" y="69"/>
                        <a:pt x="127" y="74"/>
                        <a:pt x="127" y="70"/>
                      </a:cubicBezTo>
                      <a:cubicBezTo>
                        <a:pt x="127" y="70"/>
                        <a:pt x="128" y="71"/>
                        <a:pt x="128" y="71"/>
                      </a:cubicBezTo>
                      <a:cubicBezTo>
                        <a:pt x="128" y="71"/>
                        <a:pt x="129" y="71"/>
                        <a:pt x="129" y="71"/>
                      </a:cubicBezTo>
                      <a:cubicBezTo>
                        <a:pt x="130" y="71"/>
                        <a:pt x="131" y="69"/>
                        <a:pt x="131" y="70"/>
                      </a:cubicBezTo>
                      <a:cubicBezTo>
                        <a:pt x="132" y="71"/>
                        <a:pt x="130" y="70"/>
                        <a:pt x="130" y="71"/>
                      </a:cubicBezTo>
                      <a:cubicBezTo>
                        <a:pt x="130" y="72"/>
                        <a:pt x="130" y="74"/>
                        <a:pt x="132" y="73"/>
                      </a:cubicBezTo>
                      <a:cubicBezTo>
                        <a:pt x="133" y="75"/>
                        <a:pt x="131" y="77"/>
                        <a:pt x="133" y="78"/>
                      </a:cubicBezTo>
                      <a:cubicBezTo>
                        <a:pt x="134" y="80"/>
                        <a:pt x="135" y="76"/>
                        <a:pt x="135" y="75"/>
                      </a:cubicBezTo>
                      <a:cubicBezTo>
                        <a:pt x="135" y="77"/>
                        <a:pt x="136" y="77"/>
                        <a:pt x="138" y="77"/>
                      </a:cubicBezTo>
                      <a:cubicBezTo>
                        <a:pt x="138" y="78"/>
                        <a:pt x="138" y="78"/>
                        <a:pt x="138" y="79"/>
                      </a:cubicBezTo>
                      <a:cubicBezTo>
                        <a:pt x="136" y="77"/>
                        <a:pt x="134" y="79"/>
                        <a:pt x="136" y="79"/>
                      </a:cubicBezTo>
                      <a:cubicBezTo>
                        <a:pt x="135" y="80"/>
                        <a:pt x="133" y="80"/>
                        <a:pt x="132" y="79"/>
                      </a:cubicBezTo>
                      <a:cubicBezTo>
                        <a:pt x="131" y="78"/>
                        <a:pt x="130" y="76"/>
                        <a:pt x="129" y="76"/>
                      </a:cubicBezTo>
                      <a:cubicBezTo>
                        <a:pt x="130" y="76"/>
                        <a:pt x="127" y="73"/>
                        <a:pt x="127" y="73"/>
                      </a:cubicBezTo>
                      <a:cubicBezTo>
                        <a:pt x="126" y="73"/>
                        <a:pt x="123" y="74"/>
                        <a:pt x="124" y="71"/>
                      </a:cubicBezTo>
                      <a:cubicBezTo>
                        <a:pt x="123" y="72"/>
                        <a:pt x="122" y="71"/>
                        <a:pt x="121" y="70"/>
                      </a:cubicBezTo>
                      <a:cubicBezTo>
                        <a:pt x="121" y="71"/>
                        <a:pt x="121" y="71"/>
                        <a:pt x="121" y="71"/>
                      </a:cubicBezTo>
                      <a:cubicBezTo>
                        <a:pt x="121" y="70"/>
                        <a:pt x="121" y="70"/>
                        <a:pt x="121" y="70"/>
                      </a:cubicBezTo>
                      <a:cubicBezTo>
                        <a:pt x="118" y="72"/>
                        <a:pt x="124" y="75"/>
                        <a:pt x="125" y="76"/>
                      </a:cubicBezTo>
                      <a:cubicBezTo>
                        <a:pt x="125" y="76"/>
                        <a:pt x="125" y="76"/>
                        <a:pt x="125" y="76"/>
                      </a:cubicBezTo>
                      <a:cubicBezTo>
                        <a:pt x="125" y="76"/>
                        <a:pt x="125" y="76"/>
                        <a:pt x="125" y="77"/>
                      </a:cubicBezTo>
                      <a:cubicBezTo>
                        <a:pt x="125" y="76"/>
                        <a:pt x="124" y="76"/>
                        <a:pt x="124" y="75"/>
                      </a:cubicBezTo>
                      <a:cubicBezTo>
                        <a:pt x="124" y="76"/>
                        <a:pt x="127" y="78"/>
                        <a:pt x="129" y="79"/>
                      </a:cubicBezTo>
                      <a:cubicBezTo>
                        <a:pt x="130" y="80"/>
                        <a:pt x="131" y="82"/>
                        <a:pt x="133" y="83"/>
                      </a:cubicBezTo>
                      <a:cubicBezTo>
                        <a:pt x="132" y="83"/>
                        <a:pt x="131" y="83"/>
                        <a:pt x="131" y="83"/>
                      </a:cubicBezTo>
                      <a:cubicBezTo>
                        <a:pt x="132" y="83"/>
                        <a:pt x="133" y="84"/>
                        <a:pt x="134" y="84"/>
                      </a:cubicBezTo>
                      <a:cubicBezTo>
                        <a:pt x="132" y="84"/>
                        <a:pt x="131" y="82"/>
                        <a:pt x="130" y="83"/>
                      </a:cubicBezTo>
                      <a:cubicBezTo>
                        <a:pt x="131" y="84"/>
                        <a:pt x="133" y="84"/>
                        <a:pt x="134" y="85"/>
                      </a:cubicBezTo>
                      <a:cubicBezTo>
                        <a:pt x="137" y="86"/>
                        <a:pt x="139" y="87"/>
                        <a:pt x="140" y="90"/>
                      </a:cubicBezTo>
                      <a:cubicBezTo>
                        <a:pt x="141" y="92"/>
                        <a:pt x="144" y="96"/>
                        <a:pt x="143" y="100"/>
                      </a:cubicBezTo>
                      <a:cubicBezTo>
                        <a:pt x="143" y="101"/>
                        <a:pt x="143" y="104"/>
                        <a:pt x="143" y="105"/>
                      </a:cubicBezTo>
                      <a:cubicBezTo>
                        <a:pt x="143" y="106"/>
                        <a:pt x="141" y="107"/>
                        <a:pt x="141" y="106"/>
                      </a:cubicBezTo>
                      <a:cubicBezTo>
                        <a:pt x="140" y="106"/>
                        <a:pt x="140" y="106"/>
                        <a:pt x="139" y="105"/>
                      </a:cubicBezTo>
                      <a:cubicBezTo>
                        <a:pt x="137" y="101"/>
                        <a:pt x="137" y="95"/>
                        <a:pt x="138" y="91"/>
                      </a:cubicBezTo>
                      <a:cubicBezTo>
                        <a:pt x="134" y="93"/>
                        <a:pt x="137" y="103"/>
                        <a:pt x="138" y="105"/>
                      </a:cubicBezTo>
                      <a:cubicBezTo>
                        <a:pt x="140" y="108"/>
                        <a:pt x="140" y="107"/>
                        <a:pt x="142" y="107"/>
                      </a:cubicBezTo>
                      <a:cubicBezTo>
                        <a:pt x="144" y="106"/>
                        <a:pt x="147" y="108"/>
                        <a:pt x="148" y="106"/>
                      </a:cubicBezTo>
                      <a:cubicBezTo>
                        <a:pt x="147" y="106"/>
                        <a:pt x="147" y="106"/>
                        <a:pt x="146" y="106"/>
                      </a:cubicBezTo>
                      <a:cubicBezTo>
                        <a:pt x="149" y="106"/>
                        <a:pt x="153" y="104"/>
                        <a:pt x="156" y="104"/>
                      </a:cubicBezTo>
                      <a:cubicBezTo>
                        <a:pt x="157" y="103"/>
                        <a:pt x="166" y="105"/>
                        <a:pt x="162" y="101"/>
                      </a:cubicBezTo>
                      <a:cubicBezTo>
                        <a:pt x="163" y="102"/>
                        <a:pt x="164" y="102"/>
                        <a:pt x="164" y="102"/>
                      </a:cubicBezTo>
                      <a:cubicBezTo>
                        <a:pt x="164" y="101"/>
                        <a:pt x="163" y="101"/>
                        <a:pt x="163" y="100"/>
                      </a:cubicBezTo>
                      <a:cubicBezTo>
                        <a:pt x="164" y="101"/>
                        <a:pt x="164" y="101"/>
                        <a:pt x="165" y="101"/>
                      </a:cubicBezTo>
                      <a:cubicBezTo>
                        <a:pt x="165" y="101"/>
                        <a:pt x="165" y="101"/>
                        <a:pt x="165" y="102"/>
                      </a:cubicBezTo>
                      <a:cubicBezTo>
                        <a:pt x="165" y="101"/>
                        <a:pt x="166" y="100"/>
                        <a:pt x="166" y="99"/>
                      </a:cubicBezTo>
                      <a:cubicBezTo>
                        <a:pt x="166" y="99"/>
                        <a:pt x="165" y="98"/>
                        <a:pt x="165" y="97"/>
                      </a:cubicBezTo>
                      <a:cubicBezTo>
                        <a:pt x="166" y="97"/>
                        <a:pt x="171" y="100"/>
                        <a:pt x="169" y="96"/>
                      </a:cubicBezTo>
                      <a:cubicBezTo>
                        <a:pt x="170" y="97"/>
                        <a:pt x="170" y="97"/>
                        <a:pt x="171" y="96"/>
                      </a:cubicBezTo>
                      <a:cubicBezTo>
                        <a:pt x="172" y="98"/>
                        <a:pt x="170" y="98"/>
                        <a:pt x="170" y="99"/>
                      </a:cubicBezTo>
                      <a:cubicBezTo>
                        <a:pt x="169" y="100"/>
                        <a:pt x="168" y="102"/>
                        <a:pt x="167" y="102"/>
                      </a:cubicBezTo>
                      <a:cubicBezTo>
                        <a:pt x="167" y="102"/>
                        <a:pt x="167" y="103"/>
                        <a:pt x="167" y="103"/>
                      </a:cubicBezTo>
                      <a:cubicBezTo>
                        <a:pt x="168" y="103"/>
                        <a:pt x="168" y="103"/>
                        <a:pt x="168" y="103"/>
                      </a:cubicBezTo>
                      <a:cubicBezTo>
                        <a:pt x="171" y="100"/>
                        <a:pt x="176" y="98"/>
                        <a:pt x="180" y="95"/>
                      </a:cubicBezTo>
                      <a:cubicBezTo>
                        <a:pt x="182" y="94"/>
                        <a:pt x="191" y="87"/>
                        <a:pt x="193" y="88"/>
                      </a:cubicBezTo>
                      <a:cubicBezTo>
                        <a:pt x="195" y="86"/>
                        <a:pt x="199" y="87"/>
                        <a:pt x="201" y="89"/>
                      </a:cubicBezTo>
                      <a:cubicBezTo>
                        <a:pt x="200" y="90"/>
                        <a:pt x="198" y="89"/>
                        <a:pt x="197" y="88"/>
                      </a:cubicBezTo>
                      <a:cubicBezTo>
                        <a:pt x="200" y="91"/>
                        <a:pt x="205" y="89"/>
                        <a:pt x="202" y="85"/>
                      </a:cubicBezTo>
                      <a:cubicBezTo>
                        <a:pt x="201" y="84"/>
                        <a:pt x="198" y="85"/>
                        <a:pt x="197" y="84"/>
                      </a:cubicBezTo>
                      <a:cubicBezTo>
                        <a:pt x="195" y="83"/>
                        <a:pt x="197" y="82"/>
                        <a:pt x="195" y="81"/>
                      </a:cubicBezTo>
                      <a:cubicBezTo>
                        <a:pt x="196" y="81"/>
                        <a:pt x="198" y="83"/>
                        <a:pt x="199" y="83"/>
                      </a:cubicBezTo>
                      <a:cubicBezTo>
                        <a:pt x="200" y="83"/>
                        <a:pt x="201" y="84"/>
                        <a:pt x="202" y="84"/>
                      </a:cubicBezTo>
                      <a:cubicBezTo>
                        <a:pt x="202" y="84"/>
                        <a:pt x="203" y="82"/>
                        <a:pt x="201" y="83"/>
                      </a:cubicBezTo>
                      <a:cubicBezTo>
                        <a:pt x="201" y="82"/>
                        <a:pt x="200" y="81"/>
                        <a:pt x="200" y="80"/>
                      </a:cubicBezTo>
                      <a:cubicBezTo>
                        <a:pt x="200" y="81"/>
                        <a:pt x="200" y="82"/>
                        <a:pt x="200" y="82"/>
                      </a:cubicBezTo>
                      <a:cubicBezTo>
                        <a:pt x="199" y="81"/>
                        <a:pt x="199" y="79"/>
                        <a:pt x="199" y="78"/>
                      </a:cubicBezTo>
                      <a:cubicBezTo>
                        <a:pt x="200" y="79"/>
                        <a:pt x="200" y="79"/>
                        <a:pt x="200" y="80"/>
                      </a:cubicBezTo>
                      <a:cubicBezTo>
                        <a:pt x="200" y="78"/>
                        <a:pt x="201" y="76"/>
                        <a:pt x="202" y="75"/>
                      </a:cubicBezTo>
                      <a:cubicBezTo>
                        <a:pt x="203" y="75"/>
                        <a:pt x="202" y="76"/>
                        <a:pt x="203" y="75"/>
                      </a:cubicBezTo>
                      <a:cubicBezTo>
                        <a:pt x="204" y="75"/>
                        <a:pt x="205" y="77"/>
                        <a:pt x="206" y="75"/>
                      </a:cubicBezTo>
                      <a:cubicBezTo>
                        <a:pt x="206" y="76"/>
                        <a:pt x="206" y="76"/>
                        <a:pt x="206" y="76"/>
                      </a:cubicBezTo>
                      <a:cubicBezTo>
                        <a:pt x="207" y="75"/>
                        <a:pt x="205" y="72"/>
                        <a:pt x="208" y="72"/>
                      </a:cubicBezTo>
                      <a:cubicBezTo>
                        <a:pt x="208" y="74"/>
                        <a:pt x="208" y="73"/>
                        <a:pt x="208" y="74"/>
                      </a:cubicBezTo>
                      <a:cubicBezTo>
                        <a:pt x="210" y="73"/>
                        <a:pt x="210" y="72"/>
                        <a:pt x="210" y="71"/>
                      </a:cubicBezTo>
                      <a:cubicBezTo>
                        <a:pt x="210" y="73"/>
                        <a:pt x="211" y="74"/>
                        <a:pt x="212" y="73"/>
                      </a:cubicBezTo>
                      <a:cubicBezTo>
                        <a:pt x="210" y="77"/>
                        <a:pt x="215" y="74"/>
                        <a:pt x="217" y="74"/>
                      </a:cubicBezTo>
                      <a:cubicBezTo>
                        <a:pt x="216" y="73"/>
                        <a:pt x="216" y="73"/>
                        <a:pt x="216" y="73"/>
                      </a:cubicBezTo>
                      <a:cubicBezTo>
                        <a:pt x="217" y="74"/>
                        <a:pt x="222" y="73"/>
                        <a:pt x="223" y="72"/>
                      </a:cubicBezTo>
                      <a:cubicBezTo>
                        <a:pt x="223" y="73"/>
                        <a:pt x="223" y="74"/>
                        <a:pt x="223" y="74"/>
                      </a:cubicBezTo>
                      <a:cubicBezTo>
                        <a:pt x="223" y="74"/>
                        <a:pt x="223" y="74"/>
                        <a:pt x="223" y="74"/>
                      </a:cubicBezTo>
                      <a:cubicBezTo>
                        <a:pt x="224" y="74"/>
                        <a:pt x="224" y="73"/>
                        <a:pt x="224" y="73"/>
                      </a:cubicBezTo>
                      <a:cubicBezTo>
                        <a:pt x="223" y="75"/>
                        <a:pt x="226" y="76"/>
                        <a:pt x="227" y="78"/>
                      </a:cubicBezTo>
                      <a:cubicBezTo>
                        <a:pt x="227" y="78"/>
                        <a:pt x="228" y="77"/>
                        <a:pt x="228" y="77"/>
                      </a:cubicBezTo>
                      <a:cubicBezTo>
                        <a:pt x="227" y="79"/>
                        <a:pt x="232" y="80"/>
                        <a:pt x="233" y="82"/>
                      </a:cubicBezTo>
                      <a:cubicBezTo>
                        <a:pt x="234" y="82"/>
                        <a:pt x="236" y="83"/>
                        <a:pt x="236" y="82"/>
                      </a:cubicBezTo>
                      <a:cubicBezTo>
                        <a:pt x="236" y="83"/>
                        <a:pt x="237" y="85"/>
                        <a:pt x="238" y="84"/>
                      </a:cubicBezTo>
                      <a:cubicBezTo>
                        <a:pt x="239" y="85"/>
                        <a:pt x="240" y="86"/>
                        <a:pt x="240" y="85"/>
                      </a:cubicBezTo>
                      <a:cubicBezTo>
                        <a:pt x="240" y="86"/>
                        <a:pt x="241" y="87"/>
                        <a:pt x="242" y="87"/>
                      </a:cubicBezTo>
                      <a:cubicBezTo>
                        <a:pt x="244" y="87"/>
                        <a:pt x="242" y="87"/>
                        <a:pt x="243" y="88"/>
                      </a:cubicBezTo>
                      <a:cubicBezTo>
                        <a:pt x="245" y="90"/>
                        <a:pt x="245" y="91"/>
                        <a:pt x="246" y="93"/>
                      </a:cubicBezTo>
                      <a:cubicBezTo>
                        <a:pt x="247" y="94"/>
                        <a:pt x="248" y="95"/>
                        <a:pt x="248" y="97"/>
                      </a:cubicBezTo>
                      <a:cubicBezTo>
                        <a:pt x="249" y="98"/>
                        <a:pt x="248" y="99"/>
                        <a:pt x="248" y="100"/>
                      </a:cubicBezTo>
                      <a:cubicBezTo>
                        <a:pt x="250" y="100"/>
                        <a:pt x="251" y="103"/>
                        <a:pt x="252" y="104"/>
                      </a:cubicBezTo>
                      <a:cubicBezTo>
                        <a:pt x="254" y="104"/>
                        <a:pt x="254" y="106"/>
                        <a:pt x="256" y="107"/>
                      </a:cubicBezTo>
                      <a:cubicBezTo>
                        <a:pt x="258" y="108"/>
                        <a:pt x="259" y="106"/>
                        <a:pt x="260" y="109"/>
                      </a:cubicBezTo>
                      <a:cubicBezTo>
                        <a:pt x="260" y="111"/>
                        <a:pt x="258" y="112"/>
                        <a:pt x="260" y="113"/>
                      </a:cubicBezTo>
                      <a:cubicBezTo>
                        <a:pt x="259" y="113"/>
                        <a:pt x="259" y="114"/>
                        <a:pt x="260" y="115"/>
                      </a:cubicBezTo>
                      <a:cubicBezTo>
                        <a:pt x="259" y="115"/>
                        <a:pt x="259" y="115"/>
                        <a:pt x="259" y="116"/>
                      </a:cubicBezTo>
                      <a:cubicBezTo>
                        <a:pt x="260" y="116"/>
                        <a:pt x="260" y="119"/>
                        <a:pt x="259" y="120"/>
                      </a:cubicBezTo>
                      <a:cubicBezTo>
                        <a:pt x="260" y="120"/>
                        <a:pt x="260" y="120"/>
                        <a:pt x="261" y="120"/>
                      </a:cubicBezTo>
                      <a:cubicBezTo>
                        <a:pt x="261" y="121"/>
                        <a:pt x="261" y="121"/>
                        <a:pt x="262" y="121"/>
                      </a:cubicBezTo>
                      <a:cubicBezTo>
                        <a:pt x="263" y="122"/>
                        <a:pt x="263" y="122"/>
                        <a:pt x="263" y="122"/>
                      </a:cubicBezTo>
                      <a:cubicBezTo>
                        <a:pt x="263" y="123"/>
                        <a:pt x="267" y="126"/>
                        <a:pt x="267" y="127"/>
                      </a:cubicBezTo>
                      <a:cubicBezTo>
                        <a:pt x="267" y="127"/>
                        <a:pt x="268" y="126"/>
                        <a:pt x="268" y="126"/>
                      </a:cubicBezTo>
                      <a:cubicBezTo>
                        <a:pt x="269" y="126"/>
                        <a:pt x="270" y="126"/>
                        <a:pt x="270" y="127"/>
                      </a:cubicBezTo>
                      <a:cubicBezTo>
                        <a:pt x="270" y="127"/>
                        <a:pt x="270" y="127"/>
                        <a:pt x="270" y="127"/>
                      </a:cubicBezTo>
                      <a:cubicBezTo>
                        <a:pt x="271" y="127"/>
                        <a:pt x="270" y="128"/>
                        <a:pt x="271" y="127"/>
                      </a:cubicBezTo>
                      <a:cubicBezTo>
                        <a:pt x="271" y="128"/>
                        <a:pt x="271" y="130"/>
                        <a:pt x="272" y="130"/>
                      </a:cubicBezTo>
                      <a:cubicBezTo>
                        <a:pt x="272" y="130"/>
                        <a:pt x="271" y="131"/>
                        <a:pt x="272" y="131"/>
                      </a:cubicBezTo>
                      <a:cubicBezTo>
                        <a:pt x="272" y="131"/>
                        <a:pt x="273" y="132"/>
                        <a:pt x="273" y="132"/>
                      </a:cubicBezTo>
                      <a:cubicBezTo>
                        <a:pt x="273" y="132"/>
                        <a:pt x="273" y="132"/>
                        <a:pt x="274" y="132"/>
                      </a:cubicBezTo>
                      <a:cubicBezTo>
                        <a:pt x="272" y="133"/>
                        <a:pt x="274" y="133"/>
                        <a:pt x="274" y="133"/>
                      </a:cubicBezTo>
                      <a:cubicBezTo>
                        <a:pt x="274" y="133"/>
                        <a:pt x="275" y="136"/>
                        <a:pt x="274" y="135"/>
                      </a:cubicBezTo>
                      <a:cubicBezTo>
                        <a:pt x="275" y="136"/>
                        <a:pt x="274" y="135"/>
                        <a:pt x="275" y="135"/>
                      </a:cubicBezTo>
                      <a:cubicBezTo>
                        <a:pt x="276" y="135"/>
                        <a:pt x="277" y="135"/>
                        <a:pt x="277" y="135"/>
                      </a:cubicBezTo>
                      <a:cubicBezTo>
                        <a:pt x="277" y="136"/>
                        <a:pt x="274" y="136"/>
                        <a:pt x="275" y="138"/>
                      </a:cubicBezTo>
                      <a:cubicBezTo>
                        <a:pt x="275" y="137"/>
                        <a:pt x="277" y="138"/>
                        <a:pt x="277" y="138"/>
                      </a:cubicBezTo>
                      <a:cubicBezTo>
                        <a:pt x="278" y="139"/>
                        <a:pt x="279" y="139"/>
                        <a:pt x="280" y="140"/>
                      </a:cubicBezTo>
                      <a:cubicBezTo>
                        <a:pt x="279" y="141"/>
                        <a:pt x="280" y="142"/>
                        <a:pt x="281" y="142"/>
                      </a:cubicBezTo>
                      <a:cubicBezTo>
                        <a:pt x="279" y="142"/>
                        <a:pt x="280" y="144"/>
                        <a:pt x="280" y="145"/>
                      </a:cubicBezTo>
                      <a:cubicBezTo>
                        <a:pt x="281" y="144"/>
                        <a:pt x="280" y="145"/>
                        <a:pt x="281" y="145"/>
                      </a:cubicBezTo>
                      <a:cubicBezTo>
                        <a:pt x="280" y="145"/>
                        <a:pt x="281" y="146"/>
                        <a:pt x="281" y="147"/>
                      </a:cubicBezTo>
                      <a:cubicBezTo>
                        <a:pt x="282" y="147"/>
                        <a:pt x="283" y="147"/>
                        <a:pt x="284" y="148"/>
                      </a:cubicBezTo>
                      <a:cubicBezTo>
                        <a:pt x="284" y="146"/>
                        <a:pt x="285" y="146"/>
                        <a:pt x="285" y="147"/>
                      </a:cubicBezTo>
                      <a:cubicBezTo>
                        <a:pt x="287" y="145"/>
                        <a:pt x="290" y="149"/>
                        <a:pt x="292" y="148"/>
                      </a:cubicBezTo>
                      <a:cubicBezTo>
                        <a:pt x="292" y="148"/>
                        <a:pt x="292" y="148"/>
                        <a:pt x="293" y="147"/>
                      </a:cubicBezTo>
                      <a:cubicBezTo>
                        <a:pt x="294" y="149"/>
                        <a:pt x="295" y="148"/>
                        <a:pt x="296" y="147"/>
                      </a:cubicBezTo>
                      <a:cubicBezTo>
                        <a:pt x="296" y="148"/>
                        <a:pt x="295" y="152"/>
                        <a:pt x="297" y="151"/>
                      </a:cubicBezTo>
                      <a:cubicBezTo>
                        <a:pt x="298" y="151"/>
                        <a:pt x="295" y="154"/>
                        <a:pt x="298" y="155"/>
                      </a:cubicBezTo>
                      <a:cubicBezTo>
                        <a:pt x="297" y="156"/>
                        <a:pt x="298" y="156"/>
                        <a:pt x="299" y="156"/>
                      </a:cubicBezTo>
                      <a:cubicBezTo>
                        <a:pt x="299" y="157"/>
                        <a:pt x="299" y="158"/>
                        <a:pt x="299" y="159"/>
                      </a:cubicBezTo>
                      <a:cubicBezTo>
                        <a:pt x="299" y="159"/>
                        <a:pt x="299" y="159"/>
                        <a:pt x="299" y="159"/>
                      </a:cubicBezTo>
                      <a:cubicBezTo>
                        <a:pt x="299" y="160"/>
                        <a:pt x="299" y="161"/>
                        <a:pt x="299" y="162"/>
                      </a:cubicBezTo>
                      <a:cubicBezTo>
                        <a:pt x="299" y="161"/>
                        <a:pt x="300" y="161"/>
                        <a:pt x="300" y="162"/>
                      </a:cubicBezTo>
                      <a:cubicBezTo>
                        <a:pt x="301" y="162"/>
                        <a:pt x="300" y="162"/>
                        <a:pt x="300" y="163"/>
                      </a:cubicBezTo>
                      <a:cubicBezTo>
                        <a:pt x="301" y="165"/>
                        <a:pt x="302" y="166"/>
                        <a:pt x="304" y="168"/>
                      </a:cubicBezTo>
                      <a:cubicBezTo>
                        <a:pt x="303" y="168"/>
                        <a:pt x="303" y="168"/>
                        <a:pt x="303" y="168"/>
                      </a:cubicBezTo>
                      <a:cubicBezTo>
                        <a:pt x="304" y="169"/>
                        <a:pt x="305" y="169"/>
                        <a:pt x="306" y="170"/>
                      </a:cubicBezTo>
                      <a:cubicBezTo>
                        <a:pt x="306" y="173"/>
                        <a:pt x="306" y="175"/>
                        <a:pt x="306" y="178"/>
                      </a:cubicBezTo>
                      <a:cubicBezTo>
                        <a:pt x="305" y="177"/>
                        <a:pt x="305" y="174"/>
                        <a:pt x="303" y="176"/>
                      </a:cubicBezTo>
                      <a:cubicBezTo>
                        <a:pt x="303" y="176"/>
                        <a:pt x="303" y="176"/>
                        <a:pt x="303" y="176"/>
                      </a:cubicBezTo>
                      <a:cubicBezTo>
                        <a:pt x="303" y="177"/>
                        <a:pt x="304" y="177"/>
                        <a:pt x="304" y="177"/>
                      </a:cubicBezTo>
                      <a:cubicBezTo>
                        <a:pt x="304" y="178"/>
                        <a:pt x="303" y="178"/>
                        <a:pt x="304" y="179"/>
                      </a:cubicBezTo>
                      <a:cubicBezTo>
                        <a:pt x="304" y="179"/>
                        <a:pt x="305" y="180"/>
                        <a:pt x="305" y="180"/>
                      </a:cubicBezTo>
                      <a:cubicBezTo>
                        <a:pt x="305" y="180"/>
                        <a:pt x="305" y="181"/>
                        <a:pt x="306" y="180"/>
                      </a:cubicBezTo>
                      <a:cubicBezTo>
                        <a:pt x="306" y="180"/>
                        <a:pt x="306" y="180"/>
                        <a:pt x="306" y="180"/>
                      </a:cubicBezTo>
                      <a:cubicBezTo>
                        <a:pt x="306" y="181"/>
                        <a:pt x="306" y="182"/>
                        <a:pt x="306" y="183"/>
                      </a:cubicBezTo>
                      <a:cubicBezTo>
                        <a:pt x="306" y="183"/>
                        <a:pt x="305" y="182"/>
                        <a:pt x="305" y="182"/>
                      </a:cubicBezTo>
                      <a:cubicBezTo>
                        <a:pt x="305" y="183"/>
                        <a:pt x="307" y="187"/>
                        <a:pt x="305" y="187"/>
                      </a:cubicBezTo>
                      <a:cubicBezTo>
                        <a:pt x="306" y="187"/>
                        <a:pt x="306" y="188"/>
                        <a:pt x="306" y="188"/>
                      </a:cubicBezTo>
                      <a:cubicBezTo>
                        <a:pt x="306" y="189"/>
                        <a:pt x="305" y="189"/>
                        <a:pt x="305" y="190"/>
                      </a:cubicBezTo>
                      <a:cubicBezTo>
                        <a:pt x="305" y="190"/>
                        <a:pt x="305" y="190"/>
                        <a:pt x="305" y="190"/>
                      </a:cubicBezTo>
                      <a:cubicBezTo>
                        <a:pt x="306" y="191"/>
                        <a:pt x="304" y="192"/>
                        <a:pt x="305" y="194"/>
                      </a:cubicBezTo>
                      <a:cubicBezTo>
                        <a:pt x="305" y="194"/>
                        <a:pt x="306" y="194"/>
                        <a:pt x="306" y="194"/>
                      </a:cubicBezTo>
                      <a:cubicBezTo>
                        <a:pt x="306" y="194"/>
                        <a:pt x="305" y="199"/>
                        <a:pt x="304" y="199"/>
                      </a:cubicBezTo>
                      <a:cubicBezTo>
                        <a:pt x="305" y="200"/>
                        <a:pt x="304" y="201"/>
                        <a:pt x="304" y="202"/>
                      </a:cubicBezTo>
                      <a:cubicBezTo>
                        <a:pt x="304" y="203"/>
                        <a:pt x="304" y="204"/>
                        <a:pt x="304" y="205"/>
                      </a:cubicBezTo>
                      <a:cubicBezTo>
                        <a:pt x="304" y="205"/>
                        <a:pt x="304" y="206"/>
                        <a:pt x="304" y="207"/>
                      </a:cubicBezTo>
                      <a:cubicBezTo>
                        <a:pt x="303" y="207"/>
                        <a:pt x="301" y="208"/>
                        <a:pt x="303" y="209"/>
                      </a:cubicBezTo>
                      <a:cubicBezTo>
                        <a:pt x="301" y="209"/>
                        <a:pt x="303" y="211"/>
                        <a:pt x="301" y="213"/>
                      </a:cubicBezTo>
                      <a:cubicBezTo>
                        <a:pt x="301" y="214"/>
                        <a:pt x="302" y="214"/>
                        <a:pt x="302" y="214"/>
                      </a:cubicBezTo>
                      <a:cubicBezTo>
                        <a:pt x="301" y="215"/>
                        <a:pt x="300" y="214"/>
                        <a:pt x="300" y="215"/>
                      </a:cubicBezTo>
                      <a:cubicBezTo>
                        <a:pt x="300" y="216"/>
                        <a:pt x="300" y="216"/>
                        <a:pt x="300" y="217"/>
                      </a:cubicBezTo>
                      <a:cubicBezTo>
                        <a:pt x="301" y="217"/>
                        <a:pt x="301" y="217"/>
                        <a:pt x="301" y="217"/>
                      </a:cubicBezTo>
                      <a:cubicBezTo>
                        <a:pt x="301" y="217"/>
                        <a:pt x="300" y="221"/>
                        <a:pt x="299" y="221"/>
                      </a:cubicBezTo>
                      <a:cubicBezTo>
                        <a:pt x="299" y="221"/>
                        <a:pt x="299" y="222"/>
                        <a:pt x="300" y="222"/>
                      </a:cubicBezTo>
                      <a:cubicBezTo>
                        <a:pt x="299" y="222"/>
                        <a:pt x="299" y="222"/>
                        <a:pt x="299" y="222"/>
                      </a:cubicBezTo>
                      <a:cubicBezTo>
                        <a:pt x="299" y="222"/>
                        <a:pt x="299" y="223"/>
                        <a:pt x="299" y="224"/>
                      </a:cubicBezTo>
                      <a:cubicBezTo>
                        <a:pt x="299" y="223"/>
                        <a:pt x="299" y="223"/>
                        <a:pt x="299" y="223"/>
                      </a:cubicBezTo>
                      <a:cubicBezTo>
                        <a:pt x="298" y="223"/>
                        <a:pt x="298" y="224"/>
                        <a:pt x="298" y="225"/>
                      </a:cubicBezTo>
                      <a:cubicBezTo>
                        <a:pt x="298" y="224"/>
                        <a:pt x="297" y="224"/>
                        <a:pt x="297" y="224"/>
                      </a:cubicBezTo>
                      <a:cubicBezTo>
                        <a:pt x="296" y="227"/>
                        <a:pt x="297" y="228"/>
                        <a:pt x="299" y="229"/>
                      </a:cubicBezTo>
                      <a:cubicBezTo>
                        <a:pt x="299" y="229"/>
                        <a:pt x="299" y="229"/>
                        <a:pt x="298" y="230"/>
                      </a:cubicBezTo>
                      <a:cubicBezTo>
                        <a:pt x="298" y="229"/>
                        <a:pt x="297" y="228"/>
                        <a:pt x="296" y="227"/>
                      </a:cubicBezTo>
                      <a:cubicBezTo>
                        <a:pt x="296" y="228"/>
                        <a:pt x="297" y="230"/>
                        <a:pt x="297" y="232"/>
                      </a:cubicBezTo>
                      <a:cubicBezTo>
                        <a:pt x="297" y="233"/>
                        <a:pt x="297" y="233"/>
                        <a:pt x="297" y="234"/>
                      </a:cubicBezTo>
                      <a:cubicBezTo>
                        <a:pt x="297" y="235"/>
                        <a:pt x="297" y="237"/>
                        <a:pt x="297" y="238"/>
                      </a:cubicBezTo>
                      <a:cubicBezTo>
                        <a:pt x="296" y="240"/>
                        <a:pt x="296" y="242"/>
                        <a:pt x="296" y="244"/>
                      </a:cubicBezTo>
                      <a:cubicBezTo>
                        <a:pt x="295" y="246"/>
                        <a:pt x="295" y="248"/>
                        <a:pt x="294" y="250"/>
                      </a:cubicBezTo>
                      <a:cubicBezTo>
                        <a:pt x="293" y="248"/>
                        <a:pt x="294" y="246"/>
                        <a:pt x="295" y="244"/>
                      </a:cubicBezTo>
                      <a:cubicBezTo>
                        <a:pt x="295" y="244"/>
                        <a:pt x="294" y="244"/>
                        <a:pt x="294" y="244"/>
                      </a:cubicBezTo>
                      <a:cubicBezTo>
                        <a:pt x="293" y="248"/>
                        <a:pt x="292" y="252"/>
                        <a:pt x="294" y="255"/>
                      </a:cubicBezTo>
                      <a:cubicBezTo>
                        <a:pt x="296" y="258"/>
                        <a:pt x="298" y="259"/>
                        <a:pt x="299" y="262"/>
                      </a:cubicBezTo>
                      <a:cubicBezTo>
                        <a:pt x="299" y="263"/>
                        <a:pt x="299" y="265"/>
                        <a:pt x="300" y="267"/>
                      </a:cubicBezTo>
                      <a:cubicBezTo>
                        <a:pt x="304" y="264"/>
                        <a:pt x="295" y="256"/>
                        <a:pt x="294" y="254"/>
                      </a:cubicBezTo>
                      <a:cubicBezTo>
                        <a:pt x="295" y="254"/>
                        <a:pt x="296" y="255"/>
                        <a:pt x="297" y="256"/>
                      </a:cubicBezTo>
                      <a:cubicBezTo>
                        <a:pt x="297" y="256"/>
                        <a:pt x="297" y="257"/>
                        <a:pt x="298" y="257"/>
                      </a:cubicBezTo>
                      <a:cubicBezTo>
                        <a:pt x="298" y="256"/>
                        <a:pt x="298" y="255"/>
                        <a:pt x="298" y="254"/>
                      </a:cubicBezTo>
                      <a:cubicBezTo>
                        <a:pt x="298" y="254"/>
                        <a:pt x="298" y="255"/>
                        <a:pt x="298" y="255"/>
                      </a:cubicBezTo>
                      <a:cubicBezTo>
                        <a:pt x="299" y="254"/>
                        <a:pt x="299" y="254"/>
                        <a:pt x="299" y="253"/>
                      </a:cubicBezTo>
                      <a:cubicBezTo>
                        <a:pt x="299" y="255"/>
                        <a:pt x="299" y="256"/>
                        <a:pt x="299" y="257"/>
                      </a:cubicBezTo>
                      <a:cubicBezTo>
                        <a:pt x="299" y="258"/>
                        <a:pt x="300" y="259"/>
                        <a:pt x="300" y="260"/>
                      </a:cubicBezTo>
                      <a:cubicBezTo>
                        <a:pt x="300" y="261"/>
                        <a:pt x="302" y="261"/>
                        <a:pt x="303" y="262"/>
                      </a:cubicBezTo>
                      <a:cubicBezTo>
                        <a:pt x="304" y="263"/>
                        <a:pt x="302" y="264"/>
                        <a:pt x="304" y="265"/>
                      </a:cubicBezTo>
                      <a:cubicBezTo>
                        <a:pt x="304" y="265"/>
                        <a:pt x="304" y="265"/>
                        <a:pt x="304" y="265"/>
                      </a:cubicBezTo>
                      <a:cubicBezTo>
                        <a:pt x="308" y="266"/>
                        <a:pt x="305" y="260"/>
                        <a:pt x="307" y="260"/>
                      </a:cubicBezTo>
                      <a:cubicBezTo>
                        <a:pt x="306" y="259"/>
                        <a:pt x="307" y="259"/>
                        <a:pt x="306" y="257"/>
                      </a:cubicBezTo>
                      <a:cubicBezTo>
                        <a:pt x="309" y="258"/>
                        <a:pt x="307" y="254"/>
                        <a:pt x="308" y="256"/>
                      </a:cubicBezTo>
                      <a:cubicBezTo>
                        <a:pt x="309" y="255"/>
                        <a:pt x="307" y="254"/>
                        <a:pt x="306" y="254"/>
                      </a:cubicBezTo>
                      <a:cubicBezTo>
                        <a:pt x="306" y="254"/>
                        <a:pt x="307" y="253"/>
                        <a:pt x="307" y="253"/>
                      </a:cubicBezTo>
                      <a:cubicBezTo>
                        <a:pt x="307" y="253"/>
                        <a:pt x="306" y="253"/>
                        <a:pt x="306" y="253"/>
                      </a:cubicBezTo>
                      <a:cubicBezTo>
                        <a:pt x="307" y="252"/>
                        <a:pt x="308" y="253"/>
                        <a:pt x="308" y="254"/>
                      </a:cubicBezTo>
                      <a:cubicBezTo>
                        <a:pt x="309" y="253"/>
                        <a:pt x="308" y="252"/>
                        <a:pt x="308" y="252"/>
                      </a:cubicBezTo>
                      <a:cubicBezTo>
                        <a:pt x="309" y="251"/>
                        <a:pt x="311" y="251"/>
                        <a:pt x="311" y="250"/>
                      </a:cubicBezTo>
                      <a:cubicBezTo>
                        <a:pt x="309" y="251"/>
                        <a:pt x="306" y="251"/>
                        <a:pt x="305" y="248"/>
                      </a:cubicBezTo>
                      <a:cubicBezTo>
                        <a:pt x="304" y="247"/>
                        <a:pt x="302" y="247"/>
                        <a:pt x="301" y="246"/>
                      </a:cubicBezTo>
                      <a:cubicBezTo>
                        <a:pt x="301" y="244"/>
                        <a:pt x="304" y="244"/>
                        <a:pt x="306" y="244"/>
                      </a:cubicBezTo>
                      <a:cubicBezTo>
                        <a:pt x="308" y="244"/>
                        <a:pt x="303" y="242"/>
                        <a:pt x="303" y="243"/>
                      </a:cubicBezTo>
                      <a:cubicBezTo>
                        <a:pt x="303" y="243"/>
                        <a:pt x="303" y="243"/>
                        <a:pt x="302" y="243"/>
                      </a:cubicBezTo>
                      <a:cubicBezTo>
                        <a:pt x="303" y="241"/>
                        <a:pt x="304" y="240"/>
                        <a:pt x="302" y="238"/>
                      </a:cubicBezTo>
                      <a:cubicBezTo>
                        <a:pt x="304" y="239"/>
                        <a:pt x="304" y="239"/>
                        <a:pt x="305" y="241"/>
                      </a:cubicBezTo>
                      <a:cubicBezTo>
                        <a:pt x="305" y="240"/>
                        <a:pt x="305" y="240"/>
                        <a:pt x="306" y="239"/>
                      </a:cubicBezTo>
                      <a:cubicBezTo>
                        <a:pt x="306" y="240"/>
                        <a:pt x="306" y="240"/>
                        <a:pt x="306" y="241"/>
                      </a:cubicBezTo>
                      <a:cubicBezTo>
                        <a:pt x="306" y="241"/>
                        <a:pt x="307" y="240"/>
                        <a:pt x="307" y="240"/>
                      </a:cubicBezTo>
                      <a:cubicBezTo>
                        <a:pt x="307" y="240"/>
                        <a:pt x="307" y="241"/>
                        <a:pt x="308" y="242"/>
                      </a:cubicBezTo>
                      <a:cubicBezTo>
                        <a:pt x="309" y="242"/>
                        <a:pt x="310" y="242"/>
                        <a:pt x="311" y="243"/>
                      </a:cubicBezTo>
                      <a:cubicBezTo>
                        <a:pt x="309" y="243"/>
                        <a:pt x="307" y="242"/>
                        <a:pt x="307" y="244"/>
                      </a:cubicBezTo>
                      <a:cubicBezTo>
                        <a:pt x="310" y="243"/>
                        <a:pt x="312" y="244"/>
                        <a:pt x="313" y="246"/>
                      </a:cubicBezTo>
                      <a:cubicBezTo>
                        <a:pt x="313" y="248"/>
                        <a:pt x="312" y="249"/>
                        <a:pt x="312" y="250"/>
                      </a:cubicBezTo>
                      <a:cubicBezTo>
                        <a:pt x="312" y="250"/>
                        <a:pt x="314" y="251"/>
                        <a:pt x="311" y="252"/>
                      </a:cubicBezTo>
                      <a:cubicBezTo>
                        <a:pt x="312" y="252"/>
                        <a:pt x="312" y="252"/>
                        <a:pt x="312" y="252"/>
                      </a:cubicBezTo>
                      <a:cubicBezTo>
                        <a:pt x="312" y="253"/>
                        <a:pt x="312" y="254"/>
                        <a:pt x="313" y="255"/>
                      </a:cubicBezTo>
                      <a:cubicBezTo>
                        <a:pt x="314" y="254"/>
                        <a:pt x="314" y="255"/>
                        <a:pt x="315" y="255"/>
                      </a:cubicBezTo>
                      <a:cubicBezTo>
                        <a:pt x="317" y="256"/>
                        <a:pt x="316" y="252"/>
                        <a:pt x="315" y="251"/>
                      </a:cubicBezTo>
                      <a:cubicBezTo>
                        <a:pt x="315" y="250"/>
                        <a:pt x="315" y="248"/>
                        <a:pt x="316" y="247"/>
                      </a:cubicBezTo>
                      <a:cubicBezTo>
                        <a:pt x="317" y="246"/>
                        <a:pt x="318" y="245"/>
                        <a:pt x="318" y="247"/>
                      </a:cubicBezTo>
                      <a:cubicBezTo>
                        <a:pt x="319" y="245"/>
                        <a:pt x="319" y="245"/>
                        <a:pt x="320" y="245"/>
                      </a:cubicBezTo>
                      <a:cubicBezTo>
                        <a:pt x="320" y="246"/>
                        <a:pt x="320" y="246"/>
                        <a:pt x="320" y="247"/>
                      </a:cubicBezTo>
                      <a:cubicBezTo>
                        <a:pt x="319" y="247"/>
                        <a:pt x="319" y="247"/>
                        <a:pt x="319" y="247"/>
                      </a:cubicBezTo>
                      <a:cubicBezTo>
                        <a:pt x="320" y="247"/>
                        <a:pt x="320" y="248"/>
                        <a:pt x="319" y="248"/>
                      </a:cubicBezTo>
                      <a:cubicBezTo>
                        <a:pt x="323" y="251"/>
                        <a:pt x="321" y="262"/>
                        <a:pt x="316" y="261"/>
                      </a:cubicBezTo>
                      <a:cubicBezTo>
                        <a:pt x="316" y="264"/>
                        <a:pt x="319" y="263"/>
                        <a:pt x="318" y="266"/>
                      </a:cubicBezTo>
                      <a:cubicBezTo>
                        <a:pt x="317" y="261"/>
                        <a:pt x="312" y="266"/>
                        <a:pt x="315" y="266"/>
                      </a:cubicBezTo>
                      <a:cubicBezTo>
                        <a:pt x="314" y="267"/>
                        <a:pt x="314" y="267"/>
                        <a:pt x="314" y="267"/>
                      </a:cubicBezTo>
                      <a:cubicBezTo>
                        <a:pt x="313" y="266"/>
                        <a:pt x="309" y="271"/>
                        <a:pt x="312" y="273"/>
                      </a:cubicBezTo>
                      <a:cubicBezTo>
                        <a:pt x="311" y="273"/>
                        <a:pt x="309" y="272"/>
                        <a:pt x="310" y="274"/>
                      </a:cubicBezTo>
                      <a:cubicBezTo>
                        <a:pt x="309" y="274"/>
                        <a:pt x="309" y="274"/>
                        <a:pt x="308" y="274"/>
                      </a:cubicBezTo>
                      <a:cubicBezTo>
                        <a:pt x="308" y="275"/>
                        <a:pt x="309" y="275"/>
                        <a:pt x="309" y="276"/>
                      </a:cubicBezTo>
                      <a:cubicBezTo>
                        <a:pt x="312" y="272"/>
                        <a:pt x="308" y="281"/>
                        <a:pt x="308" y="278"/>
                      </a:cubicBezTo>
                      <a:cubicBezTo>
                        <a:pt x="306" y="277"/>
                        <a:pt x="306" y="278"/>
                        <a:pt x="307" y="279"/>
                      </a:cubicBezTo>
                      <a:cubicBezTo>
                        <a:pt x="308" y="280"/>
                        <a:pt x="309" y="280"/>
                        <a:pt x="310" y="280"/>
                      </a:cubicBezTo>
                      <a:cubicBezTo>
                        <a:pt x="313" y="280"/>
                        <a:pt x="315" y="278"/>
                        <a:pt x="318" y="278"/>
                      </a:cubicBezTo>
                      <a:cubicBezTo>
                        <a:pt x="318" y="279"/>
                        <a:pt x="318" y="279"/>
                        <a:pt x="318" y="279"/>
                      </a:cubicBezTo>
                      <a:cubicBezTo>
                        <a:pt x="318" y="279"/>
                        <a:pt x="319" y="279"/>
                        <a:pt x="319" y="279"/>
                      </a:cubicBezTo>
                      <a:cubicBezTo>
                        <a:pt x="318" y="280"/>
                        <a:pt x="317" y="279"/>
                        <a:pt x="315" y="280"/>
                      </a:cubicBezTo>
                      <a:cubicBezTo>
                        <a:pt x="315" y="278"/>
                        <a:pt x="313" y="280"/>
                        <a:pt x="313" y="280"/>
                      </a:cubicBezTo>
                      <a:cubicBezTo>
                        <a:pt x="313" y="282"/>
                        <a:pt x="315" y="282"/>
                        <a:pt x="315" y="283"/>
                      </a:cubicBezTo>
                      <a:cubicBezTo>
                        <a:pt x="314" y="283"/>
                        <a:pt x="313" y="281"/>
                        <a:pt x="313" y="281"/>
                      </a:cubicBezTo>
                      <a:cubicBezTo>
                        <a:pt x="312" y="280"/>
                        <a:pt x="310" y="281"/>
                        <a:pt x="309" y="281"/>
                      </a:cubicBezTo>
                      <a:cubicBezTo>
                        <a:pt x="308" y="280"/>
                        <a:pt x="302" y="277"/>
                        <a:pt x="304" y="280"/>
                      </a:cubicBezTo>
                      <a:cubicBezTo>
                        <a:pt x="303" y="280"/>
                        <a:pt x="303" y="280"/>
                        <a:pt x="303" y="280"/>
                      </a:cubicBezTo>
                      <a:cubicBezTo>
                        <a:pt x="301" y="285"/>
                        <a:pt x="307" y="278"/>
                        <a:pt x="306" y="282"/>
                      </a:cubicBezTo>
                      <a:cubicBezTo>
                        <a:pt x="305" y="285"/>
                        <a:pt x="304" y="282"/>
                        <a:pt x="303" y="283"/>
                      </a:cubicBezTo>
                      <a:cubicBezTo>
                        <a:pt x="303" y="283"/>
                        <a:pt x="307" y="287"/>
                        <a:pt x="307" y="287"/>
                      </a:cubicBezTo>
                      <a:cubicBezTo>
                        <a:pt x="311" y="287"/>
                        <a:pt x="313" y="296"/>
                        <a:pt x="312" y="298"/>
                      </a:cubicBezTo>
                      <a:cubicBezTo>
                        <a:pt x="311" y="295"/>
                        <a:pt x="309" y="299"/>
                        <a:pt x="311" y="300"/>
                      </a:cubicBezTo>
                      <a:cubicBezTo>
                        <a:pt x="312" y="300"/>
                        <a:pt x="313" y="303"/>
                        <a:pt x="314" y="304"/>
                      </a:cubicBezTo>
                      <a:cubicBezTo>
                        <a:pt x="314" y="303"/>
                        <a:pt x="313" y="301"/>
                        <a:pt x="312" y="299"/>
                      </a:cubicBezTo>
                      <a:cubicBezTo>
                        <a:pt x="314" y="301"/>
                        <a:pt x="315" y="304"/>
                        <a:pt x="315" y="306"/>
                      </a:cubicBezTo>
                      <a:cubicBezTo>
                        <a:pt x="315" y="305"/>
                        <a:pt x="314" y="305"/>
                        <a:pt x="314" y="305"/>
                      </a:cubicBezTo>
                      <a:cubicBezTo>
                        <a:pt x="316" y="313"/>
                        <a:pt x="320" y="321"/>
                        <a:pt x="324" y="329"/>
                      </a:cubicBezTo>
                      <a:cubicBezTo>
                        <a:pt x="325" y="327"/>
                        <a:pt x="321" y="324"/>
                        <a:pt x="321" y="321"/>
                      </a:cubicBezTo>
                      <a:cubicBezTo>
                        <a:pt x="321" y="322"/>
                        <a:pt x="323" y="326"/>
                        <a:pt x="324" y="326"/>
                      </a:cubicBezTo>
                      <a:cubicBezTo>
                        <a:pt x="324" y="327"/>
                        <a:pt x="325" y="329"/>
                        <a:pt x="326" y="331"/>
                      </a:cubicBezTo>
                      <a:cubicBezTo>
                        <a:pt x="325" y="330"/>
                        <a:pt x="324" y="328"/>
                        <a:pt x="325" y="331"/>
                      </a:cubicBezTo>
                      <a:cubicBezTo>
                        <a:pt x="325" y="332"/>
                        <a:pt x="327" y="334"/>
                        <a:pt x="328" y="336"/>
                      </a:cubicBezTo>
                      <a:cubicBezTo>
                        <a:pt x="328" y="334"/>
                        <a:pt x="326" y="333"/>
                        <a:pt x="326" y="332"/>
                      </a:cubicBezTo>
                      <a:cubicBezTo>
                        <a:pt x="326" y="332"/>
                        <a:pt x="327" y="333"/>
                        <a:pt x="327" y="333"/>
                      </a:cubicBezTo>
                      <a:cubicBezTo>
                        <a:pt x="327" y="332"/>
                        <a:pt x="327" y="330"/>
                        <a:pt x="329" y="330"/>
                      </a:cubicBezTo>
                      <a:cubicBezTo>
                        <a:pt x="326" y="331"/>
                        <a:pt x="328" y="334"/>
                        <a:pt x="329" y="335"/>
                      </a:cubicBezTo>
                      <a:cubicBezTo>
                        <a:pt x="330" y="335"/>
                        <a:pt x="330" y="334"/>
                        <a:pt x="330" y="334"/>
                      </a:cubicBezTo>
                      <a:cubicBezTo>
                        <a:pt x="330" y="335"/>
                        <a:pt x="330" y="336"/>
                        <a:pt x="331" y="336"/>
                      </a:cubicBezTo>
                      <a:cubicBezTo>
                        <a:pt x="332" y="336"/>
                        <a:pt x="332" y="335"/>
                        <a:pt x="332" y="335"/>
                      </a:cubicBezTo>
                      <a:cubicBezTo>
                        <a:pt x="332" y="335"/>
                        <a:pt x="333" y="338"/>
                        <a:pt x="334" y="336"/>
                      </a:cubicBezTo>
                      <a:cubicBezTo>
                        <a:pt x="334" y="335"/>
                        <a:pt x="334" y="335"/>
                        <a:pt x="335" y="335"/>
                      </a:cubicBezTo>
                      <a:cubicBezTo>
                        <a:pt x="336" y="335"/>
                        <a:pt x="334" y="336"/>
                        <a:pt x="334" y="336"/>
                      </a:cubicBezTo>
                      <a:cubicBezTo>
                        <a:pt x="334" y="338"/>
                        <a:pt x="335" y="339"/>
                        <a:pt x="336" y="337"/>
                      </a:cubicBezTo>
                      <a:cubicBezTo>
                        <a:pt x="336" y="336"/>
                        <a:pt x="335" y="334"/>
                        <a:pt x="335" y="333"/>
                      </a:cubicBezTo>
                      <a:cubicBezTo>
                        <a:pt x="335" y="330"/>
                        <a:pt x="334" y="327"/>
                        <a:pt x="332" y="325"/>
                      </a:cubicBezTo>
                      <a:cubicBezTo>
                        <a:pt x="331" y="324"/>
                        <a:pt x="327" y="321"/>
                        <a:pt x="328" y="319"/>
                      </a:cubicBezTo>
                      <a:cubicBezTo>
                        <a:pt x="329" y="320"/>
                        <a:pt x="333" y="326"/>
                        <a:pt x="333" y="322"/>
                      </a:cubicBezTo>
                      <a:cubicBezTo>
                        <a:pt x="335" y="323"/>
                        <a:pt x="333" y="327"/>
                        <a:pt x="336" y="327"/>
                      </a:cubicBezTo>
                      <a:cubicBezTo>
                        <a:pt x="335" y="326"/>
                        <a:pt x="336" y="326"/>
                        <a:pt x="336" y="326"/>
                      </a:cubicBezTo>
                      <a:cubicBezTo>
                        <a:pt x="336" y="326"/>
                        <a:pt x="339" y="324"/>
                        <a:pt x="338" y="325"/>
                      </a:cubicBezTo>
                      <a:cubicBezTo>
                        <a:pt x="338" y="324"/>
                        <a:pt x="340" y="324"/>
                        <a:pt x="341" y="324"/>
                      </a:cubicBezTo>
                      <a:cubicBezTo>
                        <a:pt x="343" y="324"/>
                        <a:pt x="344" y="323"/>
                        <a:pt x="345" y="322"/>
                      </a:cubicBezTo>
                      <a:cubicBezTo>
                        <a:pt x="346" y="320"/>
                        <a:pt x="345" y="318"/>
                        <a:pt x="346" y="317"/>
                      </a:cubicBezTo>
                      <a:cubicBezTo>
                        <a:pt x="346" y="318"/>
                        <a:pt x="346" y="319"/>
                        <a:pt x="346" y="320"/>
                      </a:cubicBezTo>
                      <a:cubicBezTo>
                        <a:pt x="346" y="320"/>
                        <a:pt x="346" y="320"/>
                        <a:pt x="347" y="320"/>
                      </a:cubicBezTo>
                      <a:cubicBezTo>
                        <a:pt x="346" y="321"/>
                        <a:pt x="346" y="322"/>
                        <a:pt x="345" y="322"/>
                      </a:cubicBezTo>
                      <a:cubicBezTo>
                        <a:pt x="345" y="323"/>
                        <a:pt x="346" y="323"/>
                        <a:pt x="345" y="324"/>
                      </a:cubicBezTo>
                      <a:cubicBezTo>
                        <a:pt x="344" y="326"/>
                        <a:pt x="341" y="325"/>
                        <a:pt x="339" y="327"/>
                      </a:cubicBezTo>
                      <a:cubicBezTo>
                        <a:pt x="338" y="330"/>
                        <a:pt x="340" y="330"/>
                        <a:pt x="341" y="331"/>
                      </a:cubicBezTo>
                      <a:cubicBezTo>
                        <a:pt x="342" y="332"/>
                        <a:pt x="342" y="336"/>
                        <a:pt x="342" y="337"/>
                      </a:cubicBezTo>
                      <a:cubicBezTo>
                        <a:pt x="341" y="341"/>
                        <a:pt x="339" y="345"/>
                        <a:pt x="340" y="348"/>
                      </a:cubicBezTo>
                      <a:cubicBezTo>
                        <a:pt x="340" y="349"/>
                        <a:pt x="342" y="351"/>
                        <a:pt x="342" y="353"/>
                      </a:cubicBezTo>
                      <a:cubicBezTo>
                        <a:pt x="342" y="355"/>
                        <a:pt x="340" y="355"/>
                        <a:pt x="341" y="357"/>
                      </a:cubicBezTo>
                      <a:cubicBezTo>
                        <a:pt x="343" y="357"/>
                        <a:pt x="342" y="359"/>
                        <a:pt x="343" y="359"/>
                      </a:cubicBezTo>
                      <a:cubicBezTo>
                        <a:pt x="344" y="358"/>
                        <a:pt x="345" y="358"/>
                        <a:pt x="345" y="357"/>
                      </a:cubicBezTo>
                      <a:cubicBezTo>
                        <a:pt x="345" y="358"/>
                        <a:pt x="345" y="358"/>
                        <a:pt x="345" y="358"/>
                      </a:cubicBezTo>
                      <a:cubicBezTo>
                        <a:pt x="348" y="359"/>
                        <a:pt x="349" y="357"/>
                        <a:pt x="349" y="354"/>
                      </a:cubicBezTo>
                      <a:cubicBezTo>
                        <a:pt x="350" y="353"/>
                        <a:pt x="350" y="353"/>
                        <a:pt x="350" y="353"/>
                      </a:cubicBezTo>
                      <a:cubicBezTo>
                        <a:pt x="350" y="352"/>
                        <a:pt x="350" y="351"/>
                        <a:pt x="350" y="351"/>
                      </a:cubicBezTo>
                      <a:cubicBezTo>
                        <a:pt x="350" y="350"/>
                        <a:pt x="351" y="349"/>
                        <a:pt x="351" y="348"/>
                      </a:cubicBezTo>
                      <a:cubicBezTo>
                        <a:pt x="353" y="348"/>
                        <a:pt x="354" y="346"/>
                        <a:pt x="355" y="346"/>
                      </a:cubicBezTo>
                      <a:cubicBezTo>
                        <a:pt x="356" y="345"/>
                        <a:pt x="358" y="344"/>
                        <a:pt x="359" y="345"/>
                      </a:cubicBezTo>
                      <a:cubicBezTo>
                        <a:pt x="357" y="346"/>
                        <a:pt x="355" y="347"/>
                        <a:pt x="354" y="348"/>
                      </a:cubicBezTo>
                      <a:cubicBezTo>
                        <a:pt x="351" y="350"/>
                        <a:pt x="352" y="353"/>
                        <a:pt x="350" y="355"/>
                      </a:cubicBezTo>
                      <a:cubicBezTo>
                        <a:pt x="349" y="358"/>
                        <a:pt x="348" y="358"/>
                        <a:pt x="347" y="360"/>
                      </a:cubicBezTo>
                      <a:cubicBezTo>
                        <a:pt x="346" y="361"/>
                        <a:pt x="345" y="358"/>
                        <a:pt x="344" y="359"/>
                      </a:cubicBezTo>
                      <a:cubicBezTo>
                        <a:pt x="344" y="360"/>
                        <a:pt x="345" y="361"/>
                        <a:pt x="345" y="362"/>
                      </a:cubicBezTo>
                      <a:cubicBezTo>
                        <a:pt x="343" y="361"/>
                        <a:pt x="347" y="363"/>
                        <a:pt x="348" y="363"/>
                      </a:cubicBezTo>
                      <a:cubicBezTo>
                        <a:pt x="349" y="363"/>
                        <a:pt x="348" y="363"/>
                        <a:pt x="349" y="363"/>
                      </a:cubicBezTo>
                      <a:cubicBezTo>
                        <a:pt x="349" y="364"/>
                        <a:pt x="349" y="364"/>
                        <a:pt x="350" y="365"/>
                      </a:cubicBezTo>
                      <a:cubicBezTo>
                        <a:pt x="350" y="362"/>
                        <a:pt x="351" y="365"/>
                        <a:pt x="352" y="366"/>
                      </a:cubicBezTo>
                      <a:cubicBezTo>
                        <a:pt x="353" y="366"/>
                        <a:pt x="352" y="363"/>
                        <a:pt x="352" y="362"/>
                      </a:cubicBezTo>
                      <a:cubicBezTo>
                        <a:pt x="352" y="363"/>
                        <a:pt x="353" y="365"/>
                        <a:pt x="354" y="365"/>
                      </a:cubicBezTo>
                      <a:cubicBezTo>
                        <a:pt x="353" y="367"/>
                        <a:pt x="355" y="370"/>
                        <a:pt x="355" y="372"/>
                      </a:cubicBezTo>
                      <a:cubicBezTo>
                        <a:pt x="354" y="374"/>
                        <a:pt x="354" y="371"/>
                        <a:pt x="353" y="372"/>
                      </a:cubicBezTo>
                      <a:cubicBezTo>
                        <a:pt x="353" y="373"/>
                        <a:pt x="355" y="377"/>
                        <a:pt x="355" y="378"/>
                      </a:cubicBezTo>
                      <a:cubicBezTo>
                        <a:pt x="356" y="378"/>
                        <a:pt x="356" y="378"/>
                        <a:pt x="357" y="378"/>
                      </a:cubicBezTo>
                      <a:cubicBezTo>
                        <a:pt x="356" y="378"/>
                        <a:pt x="356" y="378"/>
                        <a:pt x="355" y="378"/>
                      </a:cubicBezTo>
                      <a:cubicBezTo>
                        <a:pt x="357" y="383"/>
                        <a:pt x="357" y="389"/>
                        <a:pt x="357" y="393"/>
                      </a:cubicBezTo>
                      <a:cubicBezTo>
                        <a:pt x="358" y="393"/>
                        <a:pt x="357" y="391"/>
                        <a:pt x="358" y="390"/>
                      </a:cubicBezTo>
                      <a:cubicBezTo>
                        <a:pt x="358" y="391"/>
                        <a:pt x="358" y="393"/>
                        <a:pt x="358" y="395"/>
                      </a:cubicBezTo>
                      <a:cubicBezTo>
                        <a:pt x="358" y="394"/>
                        <a:pt x="358" y="394"/>
                        <a:pt x="358" y="393"/>
                      </a:cubicBezTo>
                      <a:cubicBezTo>
                        <a:pt x="356" y="395"/>
                        <a:pt x="359" y="400"/>
                        <a:pt x="360" y="401"/>
                      </a:cubicBezTo>
                      <a:cubicBezTo>
                        <a:pt x="360" y="401"/>
                        <a:pt x="359" y="400"/>
                        <a:pt x="359" y="400"/>
                      </a:cubicBezTo>
                      <a:cubicBezTo>
                        <a:pt x="361" y="400"/>
                        <a:pt x="361" y="401"/>
                        <a:pt x="362" y="402"/>
                      </a:cubicBezTo>
                      <a:cubicBezTo>
                        <a:pt x="362" y="402"/>
                        <a:pt x="361" y="403"/>
                        <a:pt x="361" y="403"/>
                      </a:cubicBezTo>
                      <a:cubicBezTo>
                        <a:pt x="361" y="403"/>
                        <a:pt x="362" y="403"/>
                        <a:pt x="362" y="403"/>
                      </a:cubicBezTo>
                      <a:cubicBezTo>
                        <a:pt x="363" y="401"/>
                        <a:pt x="362" y="405"/>
                        <a:pt x="363" y="403"/>
                      </a:cubicBezTo>
                      <a:cubicBezTo>
                        <a:pt x="364" y="404"/>
                        <a:pt x="365" y="403"/>
                        <a:pt x="365" y="403"/>
                      </a:cubicBezTo>
                      <a:cubicBezTo>
                        <a:pt x="366" y="403"/>
                        <a:pt x="366" y="404"/>
                        <a:pt x="365" y="405"/>
                      </a:cubicBezTo>
                      <a:cubicBezTo>
                        <a:pt x="364" y="404"/>
                        <a:pt x="364" y="404"/>
                        <a:pt x="363" y="404"/>
                      </a:cubicBezTo>
                      <a:cubicBezTo>
                        <a:pt x="363" y="404"/>
                        <a:pt x="364" y="405"/>
                        <a:pt x="364" y="405"/>
                      </a:cubicBezTo>
                      <a:cubicBezTo>
                        <a:pt x="363" y="404"/>
                        <a:pt x="362" y="404"/>
                        <a:pt x="362" y="404"/>
                      </a:cubicBezTo>
                      <a:cubicBezTo>
                        <a:pt x="361" y="402"/>
                        <a:pt x="360" y="404"/>
                        <a:pt x="360" y="405"/>
                      </a:cubicBezTo>
                      <a:cubicBezTo>
                        <a:pt x="360" y="405"/>
                        <a:pt x="361" y="407"/>
                        <a:pt x="361" y="407"/>
                      </a:cubicBezTo>
                      <a:cubicBezTo>
                        <a:pt x="362" y="408"/>
                        <a:pt x="361" y="409"/>
                        <a:pt x="362" y="408"/>
                      </a:cubicBezTo>
                      <a:cubicBezTo>
                        <a:pt x="363" y="408"/>
                        <a:pt x="363" y="408"/>
                        <a:pt x="364" y="408"/>
                      </a:cubicBezTo>
                      <a:cubicBezTo>
                        <a:pt x="362" y="406"/>
                        <a:pt x="366" y="407"/>
                        <a:pt x="364" y="409"/>
                      </a:cubicBezTo>
                      <a:cubicBezTo>
                        <a:pt x="365" y="408"/>
                        <a:pt x="366" y="409"/>
                        <a:pt x="366" y="410"/>
                      </a:cubicBezTo>
                      <a:cubicBezTo>
                        <a:pt x="367" y="409"/>
                        <a:pt x="367" y="408"/>
                        <a:pt x="367" y="408"/>
                      </a:cubicBezTo>
                      <a:cubicBezTo>
                        <a:pt x="366" y="408"/>
                        <a:pt x="365" y="408"/>
                        <a:pt x="365" y="407"/>
                      </a:cubicBezTo>
                      <a:cubicBezTo>
                        <a:pt x="366" y="408"/>
                        <a:pt x="367" y="407"/>
                        <a:pt x="366" y="406"/>
                      </a:cubicBezTo>
                      <a:cubicBezTo>
                        <a:pt x="367" y="406"/>
                        <a:pt x="367" y="407"/>
                        <a:pt x="367" y="408"/>
                      </a:cubicBezTo>
                      <a:cubicBezTo>
                        <a:pt x="367" y="408"/>
                        <a:pt x="367" y="407"/>
                        <a:pt x="367" y="407"/>
                      </a:cubicBezTo>
                      <a:cubicBezTo>
                        <a:pt x="367" y="407"/>
                        <a:pt x="368" y="407"/>
                        <a:pt x="368" y="407"/>
                      </a:cubicBezTo>
                      <a:cubicBezTo>
                        <a:pt x="367" y="408"/>
                        <a:pt x="368" y="408"/>
                        <a:pt x="368" y="409"/>
                      </a:cubicBezTo>
                      <a:cubicBezTo>
                        <a:pt x="368" y="408"/>
                        <a:pt x="368" y="407"/>
                        <a:pt x="369" y="407"/>
                      </a:cubicBezTo>
                      <a:cubicBezTo>
                        <a:pt x="369" y="407"/>
                        <a:pt x="369" y="407"/>
                        <a:pt x="369" y="407"/>
                      </a:cubicBezTo>
                      <a:cubicBezTo>
                        <a:pt x="369" y="407"/>
                        <a:pt x="369" y="406"/>
                        <a:pt x="370" y="406"/>
                      </a:cubicBezTo>
                      <a:cubicBezTo>
                        <a:pt x="370" y="407"/>
                        <a:pt x="370" y="407"/>
                        <a:pt x="371" y="407"/>
                      </a:cubicBezTo>
                      <a:cubicBezTo>
                        <a:pt x="371" y="407"/>
                        <a:pt x="371" y="408"/>
                        <a:pt x="371" y="409"/>
                      </a:cubicBezTo>
                      <a:cubicBezTo>
                        <a:pt x="369" y="407"/>
                        <a:pt x="368" y="409"/>
                        <a:pt x="369" y="410"/>
                      </a:cubicBezTo>
                      <a:cubicBezTo>
                        <a:pt x="369" y="409"/>
                        <a:pt x="369" y="409"/>
                        <a:pt x="369" y="409"/>
                      </a:cubicBezTo>
                      <a:cubicBezTo>
                        <a:pt x="370" y="409"/>
                        <a:pt x="371" y="410"/>
                        <a:pt x="371" y="410"/>
                      </a:cubicBezTo>
                      <a:cubicBezTo>
                        <a:pt x="371" y="410"/>
                        <a:pt x="371" y="409"/>
                        <a:pt x="371" y="409"/>
                      </a:cubicBezTo>
                      <a:cubicBezTo>
                        <a:pt x="373" y="410"/>
                        <a:pt x="371" y="411"/>
                        <a:pt x="372" y="412"/>
                      </a:cubicBezTo>
                      <a:cubicBezTo>
                        <a:pt x="372" y="411"/>
                        <a:pt x="373" y="410"/>
                        <a:pt x="373" y="411"/>
                      </a:cubicBezTo>
                      <a:cubicBezTo>
                        <a:pt x="373" y="411"/>
                        <a:pt x="372" y="412"/>
                        <a:pt x="373" y="413"/>
                      </a:cubicBezTo>
                      <a:cubicBezTo>
                        <a:pt x="373" y="412"/>
                        <a:pt x="373" y="412"/>
                        <a:pt x="374" y="411"/>
                      </a:cubicBezTo>
                      <a:cubicBezTo>
                        <a:pt x="374" y="412"/>
                        <a:pt x="374" y="412"/>
                        <a:pt x="374" y="413"/>
                      </a:cubicBezTo>
                      <a:cubicBezTo>
                        <a:pt x="374" y="413"/>
                        <a:pt x="374" y="412"/>
                        <a:pt x="374" y="412"/>
                      </a:cubicBezTo>
                      <a:cubicBezTo>
                        <a:pt x="374" y="413"/>
                        <a:pt x="374" y="413"/>
                        <a:pt x="374" y="414"/>
                      </a:cubicBezTo>
                      <a:cubicBezTo>
                        <a:pt x="374" y="414"/>
                        <a:pt x="375" y="413"/>
                        <a:pt x="375" y="413"/>
                      </a:cubicBezTo>
                      <a:cubicBezTo>
                        <a:pt x="375" y="414"/>
                        <a:pt x="375" y="414"/>
                        <a:pt x="374" y="414"/>
                      </a:cubicBezTo>
                      <a:cubicBezTo>
                        <a:pt x="375" y="414"/>
                        <a:pt x="375" y="413"/>
                        <a:pt x="375" y="412"/>
                      </a:cubicBezTo>
                      <a:cubicBezTo>
                        <a:pt x="375" y="413"/>
                        <a:pt x="375" y="414"/>
                        <a:pt x="376" y="414"/>
                      </a:cubicBezTo>
                      <a:cubicBezTo>
                        <a:pt x="376" y="413"/>
                        <a:pt x="376" y="413"/>
                        <a:pt x="376" y="412"/>
                      </a:cubicBezTo>
                      <a:cubicBezTo>
                        <a:pt x="376" y="413"/>
                        <a:pt x="376" y="413"/>
                        <a:pt x="376" y="413"/>
                      </a:cubicBezTo>
                      <a:cubicBezTo>
                        <a:pt x="377" y="413"/>
                        <a:pt x="377" y="414"/>
                        <a:pt x="377" y="416"/>
                      </a:cubicBezTo>
                      <a:cubicBezTo>
                        <a:pt x="377" y="416"/>
                        <a:pt x="377" y="416"/>
                        <a:pt x="377" y="416"/>
                      </a:cubicBezTo>
                      <a:cubicBezTo>
                        <a:pt x="377" y="415"/>
                        <a:pt x="377" y="415"/>
                        <a:pt x="377" y="415"/>
                      </a:cubicBezTo>
                      <a:cubicBezTo>
                        <a:pt x="379" y="416"/>
                        <a:pt x="378" y="414"/>
                        <a:pt x="377" y="413"/>
                      </a:cubicBezTo>
                      <a:cubicBezTo>
                        <a:pt x="378" y="414"/>
                        <a:pt x="378" y="414"/>
                        <a:pt x="379" y="414"/>
                      </a:cubicBezTo>
                      <a:cubicBezTo>
                        <a:pt x="380" y="413"/>
                        <a:pt x="380" y="413"/>
                        <a:pt x="379" y="414"/>
                      </a:cubicBezTo>
                      <a:cubicBezTo>
                        <a:pt x="379" y="414"/>
                        <a:pt x="380" y="414"/>
                        <a:pt x="380" y="414"/>
                      </a:cubicBezTo>
                      <a:cubicBezTo>
                        <a:pt x="379" y="415"/>
                        <a:pt x="380" y="414"/>
                        <a:pt x="381" y="415"/>
                      </a:cubicBezTo>
                      <a:cubicBezTo>
                        <a:pt x="380" y="412"/>
                        <a:pt x="378" y="413"/>
                        <a:pt x="377" y="411"/>
                      </a:cubicBezTo>
                      <a:cubicBezTo>
                        <a:pt x="377" y="412"/>
                        <a:pt x="376" y="412"/>
                        <a:pt x="376" y="412"/>
                      </a:cubicBezTo>
                      <a:cubicBezTo>
                        <a:pt x="376" y="411"/>
                        <a:pt x="376" y="411"/>
                        <a:pt x="375" y="411"/>
                      </a:cubicBezTo>
                      <a:cubicBezTo>
                        <a:pt x="375" y="411"/>
                        <a:pt x="374" y="410"/>
                        <a:pt x="374" y="410"/>
                      </a:cubicBezTo>
                      <a:cubicBezTo>
                        <a:pt x="374" y="410"/>
                        <a:pt x="373" y="410"/>
                        <a:pt x="373" y="410"/>
                      </a:cubicBezTo>
                      <a:cubicBezTo>
                        <a:pt x="373" y="410"/>
                        <a:pt x="372" y="409"/>
                        <a:pt x="372" y="408"/>
                      </a:cubicBezTo>
                      <a:cubicBezTo>
                        <a:pt x="371" y="407"/>
                        <a:pt x="373" y="407"/>
                        <a:pt x="373" y="409"/>
                      </a:cubicBezTo>
                      <a:cubicBezTo>
                        <a:pt x="374" y="408"/>
                        <a:pt x="375" y="409"/>
                        <a:pt x="375" y="410"/>
                      </a:cubicBezTo>
                      <a:cubicBezTo>
                        <a:pt x="376" y="409"/>
                        <a:pt x="376" y="410"/>
                        <a:pt x="377" y="411"/>
                      </a:cubicBezTo>
                      <a:cubicBezTo>
                        <a:pt x="378" y="411"/>
                        <a:pt x="378" y="411"/>
                        <a:pt x="378" y="411"/>
                      </a:cubicBezTo>
                      <a:cubicBezTo>
                        <a:pt x="379" y="412"/>
                        <a:pt x="379" y="411"/>
                        <a:pt x="380" y="412"/>
                      </a:cubicBezTo>
                      <a:cubicBezTo>
                        <a:pt x="381" y="412"/>
                        <a:pt x="383" y="414"/>
                        <a:pt x="384" y="416"/>
                      </a:cubicBezTo>
                      <a:cubicBezTo>
                        <a:pt x="384" y="416"/>
                        <a:pt x="384" y="416"/>
                        <a:pt x="384" y="415"/>
                      </a:cubicBezTo>
                      <a:cubicBezTo>
                        <a:pt x="385" y="416"/>
                        <a:pt x="385" y="418"/>
                        <a:pt x="386" y="418"/>
                      </a:cubicBezTo>
                      <a:cubicBezTo>
                        <a:pt x="385" y="418"/>
                        <a:pt x="384" y="418"/>
                        <a:pt x="383" y="420"/>
                      </a:cubicBezTo>
                      <a:cubicBezTo>
                        <a:pt x="384" y="419"/>
                        <a:pt x="384" y="420"/>
                        <a:pt x="384" y="420"/>
                      </a:cubicBezTo>
                      <a:cubicBezTo>
                        <a:pt x="385" y="420"/>
                        <a:pt x="385" y="419"/>
                        <a:pt x="385" y="419"/>
                      </a:cubicBezTo>
                      <a:cubicBezTo>
                        <a:pt x="386" y="421"/>
                        <a:pt x="384" y="421"/>
                        <a:pt x="385" y="422"/>
                      </a:cubicBezTo>
                      <a:cubicBezTo>
                        <a:pt x="385" y="422"/>
                        <a:pt x="385" y="422"/>
                        <a:pt x="385" y="422"/>
                      </a:cubicBezTo>
                      <a:cubicBezTo>
                        <a:pt x="385" y="423"/>
                        <a:pt x="386" y="423"/>
                        <a:pt x="385" y="423"/>
                      </a:cubicBezTo>
                      <a:cubicBezTo>
                        <a:pt x="386" y="423"/>
                        <a:pt x="387" y="424"/>
                        <a:pt x="387" y="426"/>
                      </a:cubicBezTo>
                      <a:cubicBezTo>
                        <a:pt x="388" y="425"/>
                        <a:pt x="388" y="424"/>
                        <a:pt x="388" y="423"/>
                      </a:cubicBezTo>
                      <a:cubicBezTo>
                        <a:pt x="388" y="422"/>
                        <a:pt x="390" y="420"/>
                        <a:pt x="388" y="421"/>
                      </a:cubicBezTo>
                      <a:cubicBezTo>
                        <a:pt x="388" y="419"/>
                        <a:pt x="389" y="420"/>
                        <a:pt x="390" y="421"/>
                      </a:cubicBezTo>
                      <a:cubicBezTo>
                        <a:pt x="390" y="420"/>
                        <a:pt x="390" y="420"/>
                        <a:pt x="390" y="419"/>
                      </a:cubicBezTo>
                      <a:cubicBezTo>
                        <a:pt x="390" y="419"/>
                        <a:pt x="390" y="420"/>
                        <a:pt x="390" y="420"/>
                      </a:cubicBezTo>
                      <a:cubicBezTo>
                        <a:pt x="392" y="421"/>
                        <a:pt x="392" y="422"/>
                        <a:pt x="394" y="423"/>
                      </a:cubicBezTo>
                      <a:cubicBezTo>
                        <a:pt x="394" y="423"/>
                        <a:pt x="394" y="423"/>
                        <a:pt x="394" y="423"/>
                      </a:cubicBezTo>
                      <a:cubicBezTo>
                        <a:pt x="394" y="424"/>
                        <a:pt x="395" y="425"/>
                        <a:pt x="395" y="427"/>
                      </a:cubicBezTo>
                      <a:cubicBezTo>
                        <a:pt x="394" y="426"/>
                        <a:pt x="393" y="424"/>
                        <a:pt x="392" y="424"/>
                      </a:cubicBezTo>
                      <a:cubicBezTo>
                        <a:pt x="391" y="424"/>
                        <a:pt x="389" y="426"/>
                        <a:pt x="388" y="427"/>
                      </a:cubicBezTo>
                      <a:cubicBezTo>
                        <a:pt x="388" y="427"/>
                        <a:pt x="389" y="427"/>
                        <a:pt x="389" y="428"/>
                      </a:cubicBezTo>
                      <a:cubicBezTo>
                        <a:pt x="389" y="428"/>
                        <a:pt x="389" y="427"/>
                        <a:pt x="390" y="427"/>
                      </a:cubicBezTo>
                      <a:cubicBezTo>
                        <a:pt x="389" y="428"/>
                        <a:pt x="389" y="429"/>
                        <a:pt x="389" y="429"/>
                      </a:cubicBezTo>
                      <a:cubicBezTo>
                        <a:pt x="391" y="428"/>
                        <a:pt x="392" y="432"/>
                        <a:pt x="391" y="433"/>
                      </a:cubicBezTo>
                      <a:cubicBezTo>
                        <a:pt x="392" y="434"/>
                        <a:pt x="392" y="434"/>
                        <a:pt x="393" y="435"/>
                      </a:cubicBezTo>
                      <a:cubicBezTo>
                        <a:pt x="392" y="435"/>
                        <a:pt x="392" y="435"/>
                        <a:pt x="392" y="435"/>
                      </a:cubicBezTo>
                      <a:cubicBezTo>
                        <a:pt x="392" y="436"/>
                        <a:pt x="395" y="437"/>
                        <a:pt x="396" y="435"/>
                      </a:cubicBezTo>
                      <a:cubicBezTo>
                        <a:pt x="397" y="434"/>
                        <a:pt x="397" y="431"/>
                        <a:pt x="399" y="432"/>
                      </a:cubicBezTo>
                      <a:cubicBezTo>
                        <a:pt x="399" y="432"/>
                        <a:pt x="398" y="433"/>
                        <a:pt x="398" y="433"/>
                      </a:cubicBezTo>
                      <a:cubicBezTo>
                        <a:pt x="399" y="433"/>
                        <a:pt x="399" y="433"/>
                        <a:pt x="400" y="433"/>
                      </a:cubicBezTo>
                      <a:cubicBezTo>
                        <a:pt x="399" y="434"/>
                        <a:pt x="399" y="435"/>
                        <a:pt x="398" y="434"/>
                      </a:cubicBezTo>
                      <a:cubicBezTo>
                        <a:pt x="398" y="434"/>
                        <a:pt x="398" y="434"/>
                        <a:pt x="399" y="434"/>
                      </a:cubicBezTo>
                      <a:cubicBezTo>
                        <a:pt x="398" y="434"/>
                        <a:pt x="398" y="433"/>
                        <a:pt x="397" y="433"/>
                      </a:cubicBezTo>
                      <a:cubicBezTo>
                        <a:pt x="398" y="434"/>
                        <a:pt x="397" y="435"/>
                        <a:pt x="398" y="436"/>
                      </a:cubicBezTo>
                      <a:cubicBezTo>
                        <a:pt x="397" y="436"/>
                        <a:pt x="395" y="436"/>
                        <a:pt x="394" y="438"/>
                      </a:cubicBezTo>
                      <a:cubicBezTo>
                        <a:pt x="393" y="439"/>
                        <a:pt x="394" y="444"/>
                        <a:pt x="396" y="442"/>
                      </a:cubicBezTo>
                      <a:cubicBezTo>
                        <a:pt x="396" y="442"/>
                        <a:pt x="397" y="443"/>
                        <a:pt x="397" y="443"/>
                      </a:cubicBezTo>
                      <a:cubicBezTo>
                        <a:pt x="395" y="443"/>
                        <a:pt x="395" y="445"/>
                        <a:pt x="397" y="445"/>
                      </a:cubicBezTo>
                      <a:cubicBezTo>
                        <a:pt x="396" y="446"/>
                        <a:pt x="397" y="446"/>
                        <a:pt x="397" y="447"/>
                      </a:cubicBezTo>
                      <a:cubicBezTo>
                        <a:pt x="397" y="448"/>
                        <a:pt x="397" y="448"/>
                        <a:pt x="397" y="449"/>
                      </a:cubicBezTo>
                      <a:cubicBezTo>
                        <a:pt x="397" y="451"/>
                        <a:pt x="399" y="450"/>
                        <a:pt x="401" y="451"/>
                      </a:cubicBezTo>
                      <a:cubicBezTo>
                        <a:pt x="401" y="451"/>
                        <a:pt x="403" y="454"/>
                        <a:pt x="404" y="454"/>
                      </a:cubicBezTo>
                      <a:cubicBezTo>
                        <a:pt x="404" y="454"/>
                        <a:pt x="404" y="454"/>
                        <a:pt x="405" y="454"/>
                      </a:cubicBezTo>
                      <a:cubicBezTo>
                        <a:pt x="406" y="453"/>
                        <a:pt x="407" y="452"/>
                        <a:pt x="407" y="454"/>
                      </a:cubicBezTo>
                      <a:cubicBezTo>
                        <a:pt x="409" y="455"/>
                        <a:pt x="409" y="455"/>
                        <a:pt x="408" y="456"/>
                      </a:cubicBezTo>
                      <a:cubicBezTo>
                        <a:pt x="409" y="457"/>
                        <a:pt x="409" y="459"/>
                        <a:pt x="410" y="458"/>
                      </a:cubicBezTo>
                      <a:cubicBezTo>
                        <a:pt x="410" y="459"/>
                        <a:pt x="410" y="460"/>
                        <a:pt x="412" y="459"/>
                      </a:cubicBezTo>
                      <a:cubicBezTo>
                        <a:pt x="413" y="462"/>
                        <a:pt x="410" y="465"/>
                        <a:pt x="407" y="464"/>
                      </a:cubicBezTo>
                      <a:cubicBezTo>
                        <a:pt x="406" y="464"/>
                        <a:pt x="404" y="463"/>
                        <a:pt x="403" y="462"/>
                      </a:cubicBezTo>
                      <a:cubicBezTo>
                        <a:pt x="402" y="461"/>
                        <a:pt x="402" y="459"/>
                        <a:pt x="401" y="459"/>
                      </a:cubicBezTo>
                      <a:cubicBezTo>
                        <a:pt x="401" y="457"/>
                        <a:pt x="399" y="453"/>
                        <a:pt x="397" y="455"/>
                      </a:cubicBezTo>
                      <a:cubicBezTo>
                        <a:pt x="396" y="456"/>
                        <a:pt x="396" y="459"/>
                        <a:pt x="396" y="460"/>
                      </a:cubicBezTo>
                      <a:cubicBezTo>
                        <a:pt x="395" y="462"/>
                        <a:pt x="396" y="463"/>
                        <a:pt x="397" y="466"/>
                      </a:cubicBezTo>
                      <a:cubicBezTo>
                        <a:pt x="397" y="466"/>
                        <a:pt x="397" y="466"/>
                        <a:pt x="397" y="466"/>
                      </a:cubicBezTo>
                      <a:cubicBezTo>
                        <a:pt x="398" y="467"/>
                        <a:pt x="401" y="469"/>
                        <a:pt x="401" y="470"/>
                      </a:cubicBezTo>
                      <a:cubicBezTo>
                        <a:pt x="400" y="470"/>
                        <a:pt x="397" y="467"/>
                        <a:pt x="397" y="466"/>
                      </a:cubicBezTo>
                      <a:cubicBezTo>
                        <a:pt x="397" y="467"/>
                        <a:pt x="400" y="472"/>
                        <a:pt x="401" y="472"/>
                      </a:cubicBezTo>
                      <a:cubicBezTo>
                        <a:pt x="402" y="472"/>
                        <a:pt x="404" y="471"/>
                        <a:pt x="405" y="471"/>
                      </a:cubicBezTo>
                      <a:cubicBezTo>
                        <a:pt x="406" y="470"/>
                        <a:pt x="407" y="470"/>
                        <a:pt x="408" y="470"/>
                      </a:cubicBezTo>
                      <a:cubicBezTo>
                        <a:pt x="409" y="470"/>
                        <a:pt x="411" y="469"/>
                        <a:pt x="411" y="470"/>
                      </a:cubicBezTo>
                      <a:cubicBezTo>
                        <a:pt x="412" y="470"/>
                        <a:pt x="413" y="468"/>
                        <a:pt x="413" y="468"/>
                      </a:cubicBezTo>
                      <a:cubicBezTo>
                        <a:pt x="415" y="466"/>
                        <a:pt x="418" y="469"/>
                        <a:pt x="417" y="466"/>
                      </a:cubicBezTo>
                      <a:cubicBezTo>
                        <a:pt x="417" y="466"/>
                        <a:pt x="418" y="466"/>
                        <a:pt x="419" y="466"/>
                      </a:cubicBezTo>
                      <a:cubicBezTo>
                        <a:pt x="418" y="467"/>
                        <a:pt x="418" y="468"/>
                        <a:pt x="418" y="469"/>
                      </a:cubicBezTo>
                      <a:cubicBezTo>
                        <a:pt x="419" y="467"/>
                        <a:pt x="420" y="468"/>
                        <a:pt x="420" y="469"/>
                      </a:cubicBezTo>
                      <a:cubicBezTo>
                        <a:pt x="420" y="469"/>
                        <a:pt x="420" y="468"/>
                        <a:pt x="420" y="468"/>
                      </a:cubicBezTo>
                      <a:cubicBezTo>
                        <a:pt x="422" y="469"/>
                        <a:pt x="424" y="470"/>
                        <a:pt x="421" y="468"/>
                      </a:cubicBezTo>
                      <a:cubicBezTo>
                        <a:pt x="422" y="468"/>
                        <a:pt x="423" y="468"/>
                        <a:pt x="423" y="468"/>
                      </a:cubicBezTo>
                      <a:cubicBezTo>
                        <a:pt x="423" y="468"/>
                        <a:pt x="424" y="469"/>
                        <a:pt x="424" y="469"/>
                      </a:cubicBezTo>
                      <a:cubicBezTo>
                        <a:pt x="424" y="468"/>
                        <a:pt x="425" y="467"/>
                        <a:pt x="425" y="467"/>
                      </a:cubicBezTo>
                      <a:cubicBezTo>
                        <a:pt x="425" y="467"/>
                        <a:pt x="426" y="468"/>
                        <a:pt x="426" y="468"/>
                      </a:cubicBezTo>
                      <a:cubicBezTo>
                        <a:pt x="426" y="468"/>
                        <a:pt x="426" y="467"/>
                        <a:pt x="426" y="467"/>
                      </a:cubicBezTo>
                      <a:cubicBezTo>
                        <a:pt x="427" y="468"/>
                        <a:pt x="427" y="469"/>
                        <a:pt x="426" y="469"/>
                      </a:cubicBezTo>
                      <a:cubicBezTo>
                        <a:pt x="427" y="469"/>
                        <a:pt x="427" y="469"/>
                        <a:pt x="427" y="468"/>
                      </a:cubicBezTo>
                      <a:cubicBezTo>
                        <a:pt x="427" y="467"/>
                        <a:pt x="428" y="467"/>
                        <a:pt x="428" y="467"/>
                      </a:cubicBezTo>
                      <a:cubicBezTo>
                        <a:pt x="428" y="466"/>
                        <a:pt x="427" y="466"/>
                        <a:pt x="427" y="467"/>
                      </a:cubicBezTo>
                      <a:cubicBezTo>
                        <a:pt x="427" y="466"/>
                        <a:pt x="426" y="467"/>
                        <a:pt x="427" y="465"/>
                      </a:cubicBezTo>
                      <a:cubicBezTo>
                        <a:pt x="428" y="465"/>
                        <a:pt x="429" y="465"/>
                        <a:pt x="430" y="464"/>
                      </a:cubicBezTo>
                      <a:cubicBezTo>
                        <a:pt x="430" y="465"/>
                        <a:pt x="430" y="465"/>
                        <a:pt x="429" y="466"/>
                      </a:cubicBezTo>
                      <a:cubicBezTo>
                        <a:pt x="431" y="466"/>
                        <a:pt x="431" y="464"/>
                        <a:pt x="432" y="464"/>
                      </a:cubicBezTo>
                      <a:cubicBezTo>
                        <a:pt x="432" y="466"/>
                        <a:pt x="433" y="465"/>
                        <a:pt x="433" y="464"/>
                      </a:cubicBezTo>
                      <a:cubicBezTo>
                        <a:pt x="433" y="464"/>
                        <a:pt x="434" y="465"/>
                        <a:pt x="434" y="465"/>
                      </a:cubicBezTo>
                      <a:cubicBezTo>
                        <a:pt x="434" y="464"/>
                        <a:pt x="434" y="463"/>
                        <a:pt x="434" y="463"/>
                      </a:cubicBezTo>
                      <a:cubicBezTo>
                        <a:pt x="430" y="465"/>
                        <a:pt x="432" y="460"/>
                        <a:pt x="434" y="462"/>
                      </a:cubicBezTo>
                      <a:cubicBezTo>
                        <a:pt x="434" y="462"/>
                        <a:pt x="434" y="462"/>
                        <a:pt x="434" y="461"/>
                      </a:cubicBezTo>
                      <a:cubicBezTo>
                        <a:pt x="434" y="462"/>
                        <a:pt x="435" y="462"/>
                        <a:pt x="435" y="462"/>
                      </a:cubicBezTo>
                      <a:cubicBezTo>
                        <a:pt x="435" y="462"/>
                        <a:pt x="436" y="462"/>
                        <a:pt x="437" y="462"/>
                      </a:cubicBezTo>
                      <a:cubicBezTo>
                        <a:pt x="437" y="462"/>
                        <a:pt x="437" y="463"/>
                        <a:pt x="437" y="463"/>
                      </a:cubicBezTo>
                      <a:cubicBezTo>
                        <a:pt x="435" y="463"/>
                        <a:pt x="435" y="463"/>
                        <a:pt x="435" y="463"/>
                      </a:cubicBezTo>
                      <a:cubicBezTo>
                        <a:pt x="436" y="463"/>
                        <a:pt x="436" y="464"/>
                        <a:pt x="436" y="465"/>
                      </a:cubicBezTo>
                      <a:cubicBezTo>
                        <a:pt x="439" y="462"/>
                        <a:pt x="439" y="467"/>
                        <a:pt x="440" y="467"/>
                      </a:cubicBezTo>
                      <a:cubicBezTo>
                        <a:pt x="441" y="466"/>
                        <a:pt x="439" y="462"/>
                        <a:pt x="437" y="463"/>
                      </a:cubicBezTo>
                      <a:cubicBezTo>
                        <a:pt x="437" y="463"/>
                        <a:pt x="437" y="463"/>
                        <a:pt x="437" y="463"/>
                      </a:cubicBezTo>
                      <a:cubicBezTo>
                        <a:pt x="439" y="463"/>
                        <a:pt x="439" y="462"/>
                        <a:pt x="440" y="462"/>
                      </a:cubicBezTo>
                      <a:cubicBezTo>
                        <a:pt x="440" y="462"/>
                        <a:pt x="440" y="462"/>
                        <a:pt x="440" y="462"/>
                      </a:cubicBezTo>
                      <a:cubicBezTo>
                        <a:pt x="441" y="463"/>
                        <a:pt x="441" y="466"/>
                        <a:pt x="443" y="466"/>
                      </a:cubicBezTo>
                      <a:cubicBezTo>
                        <a:pt x="443" y="466"/>
                        <a:pt x="443" y="465"/>
                        <a:pt x="443" y="465"/>
                      </a:cubicBezTo>
                      <a:cubicBezTo>
                        <a:pt x="442" y="465"/>
                        <a:pt x="442" y="464"/>
                        <a:pt x="442" y="463"/>
                      </a:cubicBezTo>
                      <a:cubicBezTo>
                        <a:pt x="439" y="462"/>
                        <a:pt x="443" y="459"/>
                        <a:pt x="444" y="457"/>
                      </a:cubicBezTo>
                      <a:cubicBezTo>
                        <a:pt x="444" y="457"/>
                        <a:pt x="444" y="456"/>
                        <a:pt x="444" y="455"/>
                      </a:cubicBezTo>
                      <a:cubicBezTo>
                        <a:pt x="445" y="454"/>
                        <a:pt x="446" y="455"/>
                        <a:pt x="446" y="454"/>
                      </a:cubicBezTo>
                      <a:cubicBezTo>
                        <a:pt x="447" y="453"/>
                        <a:pt x="449" y="451"/>
                        <a:pt x="448" y="450"/>
                      </a:cubicBezTo>
                      <a:cubicBezTo>
                        <a:pt x="448" y="450"/>
                        <a:pt x="448" y="450"/>
                        <a:pt x="448" y="450"/>
                      </a:cubicBezTo>
                      <a:cubicBezTo>
                        <a:pt x="446" y="449"/>
                        <a:pt x="447" y="447"/>
                        <a:pt x="447" y="446"/>
                      </a:cubicBezTo>
                      <a:cubicBezTo>
                        <a:pt x="447" y="444"/>
                        <a:pt x="446" y="442"/>
                        <a:pt x="447" y="440"/>
                      </a:cubicBezTo>
                      <a:cubicBezTo>
                        <a:pt x="447" y="438"/>
                        <a:pt x="448" y="437"/>
                        <a:pt x="449" y="435"/>
                      </a:cubicBezTo>
                      <a:cubicBezTo>
                        <a:pt x="449" y="433"/>
                        <a:pt x="448" y="432"/>
                        <a:pt x="450" y="430"/>
                      </a:cubicBezTo>
                      <a:cubicBezTo>
                        <a:pt x="450" y="430"/>
                        <a:pt x="450" y="430"/>
                        <a:pt x="450" y="431"/>
                      </a:cubicBezTo>
                      <a:cubicBezTo>
                        <a:pt x="451" y="429"/>
                        <a:pt x="451" y="427"/>
                        <a:pt x="452" y="426"/>
                      </a:cubicBezTo>
                      <a:cubicBezTo>
                        <a:pt x="451" y="426"/>
                        <a:pt x="451" y="426"/>
                        <a:pt x="451" y="426"/>
                      </a:cubicBezTo>
                      <a:cubicBezTo>
                        <a:pt x="451" y="426"/>
                        <a:pt x="451" y="426"/>
                        <a:pt x="451" y="426"/>
                      </a:cubicBezTo>
                      <a:cubicBezTo>
                        <a:pt x="452" y="426"/>
                        <a:pt x="452" y="423"/>
                        <a:pt x="453" y="422"/>
                      </a:cubicBezTo>
                      <a:cubicBezTo>
                        <a:pt x="454" y="421"/>
                        <a:pt x="456" y="421"/>
                        <a:pt x="456" y="419"/>
                      </a:cubicBezTo>
                      <a:cubicBezTo>
                        <a:pt x="455" y="417"/>
                        <a:pt x="456" y="413"/>
                        <a:pt x="457" y="411"/>
                      </a:cubicBezTo>
                      <a:cubicBezTo>
                        <a:pt x="457" y="410"/>
                        <a:pt x="458" y="409"/>
                        <a:pt x="459" y="408"/>
                      </a:cubicBezTo>
                      <a:cubicBezTo>
                        <a:pt x="459" y="407"/>
                        <a:pt x="459" y="406"/>
                        <a:pt x="459" y="405"/>
                      </a:cubicBezTo>
                      <a:cubicBezTo>
                        <a:pt x="459" y="407"/>
                        <a:pt x="460" y="411"/>
                        <a:pt x="459" y="413"/>
                      </a:cubicBezTo>
                      <a:cubicBezTo>
                        <a:pt x="459" y="415"/>
                        <a:pt x="457" y="418"/>
                        <a:pt x="459" y="419"/>
                      </a:cubicBezTo>
                      <a:cubicBezTo>
                        <a:pt x="461" y="411"/>
                        <a:pt x="460" y="402"/>
                        <a:pt x="461" y="394"/>
                      </a:cubicBezTo>
                      <a:cubicBezTo>
                        <a:pt x="460" y="394"/>
                        <a:pt x="460" y="394"/>
                        <a:pt x="460" y="394"/>
                      </a:cubicBezTo>
                      <a:cubicBezTo>
                        <a:pt x="460" y="394"/>
                        <a:pt x="460" y="393"/>
                        <a:pt x="460" y="392"/>
                      </a:cubicBezTo>
                      <a:cubicBezTo>
                        <a:pt x="460" y="393"/>
                        <a:pt x="460" y="393"/>
                        <a:pt x="461" y="393"/>
                      </a:cubicBezTo>
                      <a:cubicBezTo>
                        <a:pt x="462" y="388"/>
                        <a:pt x="462" y="381"/>
                        <a:pt x="463" y="375"/>
                      </a:cubicBezTo>
                      <a:cubicBezTo>
                        <a:pt x="463" y="369"/>
                        <a:pt x="464" y="363"/>
                        <a:pt x="465" y="357"/>
                      </a:cubicBezTo>
                      <a:cubicBezTo>
                        <a:pt x="464" y="357"/>
                        <a:pt x="464" y="357"/>
                        <a:pt x="464" y="357"/>
                      </a:cubicBezTo>
                      <a:cubicBezTo>
                        <a:pt x="463" y="354"/>
                        <a:pt x="464" y="349"/>
                        <a:pt x="464" y="346"/>
                      </a:cubicBezTo>
                      <a:cubicBezTo>
                        <a:pt x="464" y="341"/>
                        <a:pt x="463" y="337"/>
                        <a:pt x="464" y="333"/>
                      </a:cubicBezTo>
                      <a:cubicBezTo>
                        <a:pt x="464" y="335"/>
                        <a:pt x="465" y="337"/>
                        <a:pt x="465" y="339"/>
                      </a:cubicBezTo>
                      <a:cubicBezTo>
                        <a:pt x="465" y="339"/>
                        <a:pt x="465" y="338"/>
                        <a:pt x="465" y="337"/>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4" name="Google Shape;694;p27"/>
                <p:cNvSpPr/>
                <p:nvPr/>
              </p:nvSpPr>
              <p:spPr>
                <a:xfrm>
                  <a:off x="4376" y="3549"/>
                  <a:ext cx="2" cy="1"/>
                </a:xfrm>
                <a:custGeom>
                  <a:rect b="b" l="l" r="r" t="t"/>
                  <a:pathLst>
                    <a:path extrusionOk="0" h="1" w="1">
                      <a:moveTo>
                        <a:pt x="1" y="1"/>
                      </a:moveTo>
                      <a:cubicBezTo>
                        <a:pt x="0" y="1"/>
                        <a:pt x="0" y="0"/>
                        <a:pt x="0" y="1"/>
                      </a:cubicBezTo>
                      <a:cubicBezTo>
                        <a:pt x="0" y="1"/>
                        <a:pt x="0" y="1"/>
                        <a:pt x="1" y="1"/>
                      </a:cubicBezTo>
                      <a:cubicBezTo>
                        <a:pt x="1"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5" name="Google Shape;695;p27"/>
                <p:cNvSpPr/>
                <p:nvPr/>
              </p:nvSpPr>
              <p:spPr>
                <a:xfrm>
                  <a:off x="4372" y="3550"/>
                  <a:ext cx="6" cy="5"/>
                </a:xfrm>
                <a:custGeom>
                  <a:rect b="b" l="l" r="r" t="t"/>
                  <a:pathLst>
                    <a:path extrusionOk="0" h="3" w="4">
                      <a:moveTo>
                        <a:pt x="3" y="1"/>
                      </a:moveTo>
                      <a:cubicBezTo>
                        <a:pt x="3" y="0"/>
                        <a:pt x="2" y="0"/>
                        <a:pt x="2" y="0"/>
                      </a:cubicBezTo>
                      <a:cubicBezTo>
                        <a:pt x="0" y="2"/>
                        <a:pt x="4" y="3"/>
                        <a:pt x="3"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6" name="Google Shape;696;p27"/>
                <p:cNvSpPr/>
                <p:nvPr/>
              </p:nvSpPr>
              <p:spPr>
                <a:xfrm>
                  <a:off x="4372" y="3552"/>
                  <a:ext cx="2" cy="0"/>
                </a:xfrm>
                <a:custGeom>
                  <a:rect b="b" l="l" r="r" t="t"/>
                  <a:pathLst>
                    <a:path extrusionOk="0" h="120000" w="1">
                      <a:moveTo>
                        <a:pt x="0" y="0"/>
                      </a:moveTo>
                      <a:cubicBezTo>
                        <a:pt x="0" y="0"/>
                        <a:pt x="1" y="0"/>
                        <a:pt x="1"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7" name="Google Shape;697;p27"/>
                <p:cNvSpPr/>
                <p:nvPr/>
              </p:nvSpPr>
              <p:spPr>
                <a:xfrm>
                  <a:off x="4374" y="3555"/>
                  <a:ext cx="2" cy="6"/>
                </a:xfrm>
                <a:custGeom>
                  <a:rect b="b" l="l" r="r" t="t"/>
                  <a:pathLst>
                    <a:path extrusionOk="0" h="4" w="2">
                      <a:moveTo>
                        <a:pt x="2" y="0"/>
                      </a:moveTo>
                      <a:cubicBezTo>
                        <a:pt x="1" y="0"/>
                        <a:pt x="1" y="1"/>
                        <a:pt x="0" y="1"/>
                      </a:cubicBezTo>
                      <a:cubicBezTo>
                        <a:pt x="1" y="1"/>
                        <a:pt x="1" y="2"/>
                        <a:pt x="0" y="3"/>
                      </a:cubicBezTo>
                      <a:cubicBezTo>
                        <a:pt x="0" y="3"/>
                        <a:pt x="1" y="4"/>
                        <a:pt x="1" y="4"/>
                      </a:cubicBezTo>
                      <a:cubicBezTo>
                        <a:pt x="2" y="3"/>
                        <a:pt x="2" y="1"/>
                        <a:pt x="2"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8" name="Google Shape;698;p27"/>
                <p:cNvSpPr/>
                <p:nvPr/>
              </p:nvSpPr>
              <p:spPr>
                <a:xfrm>
                  <a:off x="4374" y="3580"/>
                  <a:ext cx="0" cy="3"/>
                </a:xfrm>
                <a:custGeom>
                  <a:rect b="b" l="l" r="r" t="t"/>
                  <a:pathLst>
                    <a:path extrusionOk="0" h="2" w="120000">
                      <a:moveTo>
                        <a:pt x="0" y="0"/>
                      </a:moveTo>
                      <a:cubicBezTo>
                        <a:pt x="0" y="0"/>
                        <a:pt x="0" y="1"/>
                        <a:pt x="0" y="2"/>
                      </a:cubicBezTo>
                      <a:cubicBezTo>
                        <a:pt x="0" y="1"/>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9" name="Google Shape;699;p27"/>
                <p:cNvSpPr/>
                <p:nvPr/>
              </p:nvSpPr>
              <p:spPr>
                <a:xfrm>
                  <a:off x="4369" y="3583"/>
                  <a:ext cx="6" cy="12"/>
                </a:xfrm>
                <a:custGeom>
                  <a:rect b="b" l="l" r="r" t="t"/>
                  <a:pathLst>
                    <a:path extrusionOk="0" h="8" w="4">
                      <a:moveTo>
                        <a:pt x="3" y="0"/>
                      </a:moveTo>
                      <a:cubicBezTo>
                        <a:pt x="2" y="3"/>
                        <a:pt x="1" y="6"/>
                        <a:pt x="0" y="8"/>
                      </a:cubicBezTo>
                      <a:cubicBezTo>
                        <a:pt x="2" y="7"/>
                        <a:pt x="4" y="2"/>
                        <a:pt x="3"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0" name="Google Shape;700;p27"/>
                <p:cNvSpPr/>
                <p:nvPr/>
              </p:nvSpPr>
              <p:spPr>
                <a:xfrm>
                  <a:off x="4366" y="3597"/>
                  <a:ext cx="3" cy="6"/>
                </a:xfrm>
                <a:custGeom>
                  <a:rect b="b" l="l" r="r" t="t"/>
                  <a:pathLst>
                    <a:path extrusionOk="0" h="4" w="2">
                      <a:moveTo>
                        <a:pt x="2" y="0"/>
                      </a:moveTo>
                      <a:cubicBezTo>
                        <a:pt x="2" y="0"/>
                        <a:pt x="0" y="2"/>
                        <a:pt x="0" y="2"/>
                      </a:cubicBezTo>
                      <a:cubicBezTo>
                        <a:pt x="1" y="4"/>
                        <a:pt x="2" y="0"/>
                        <a:pt x="2"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1" name="Google Shape;701;p27"/>
                <p:cNvSpPr/>
                <p:nvPr/>
              </p:nvSpPr>
              <p:spPr>
                <a:xfrm>
                  <a:off x="4366" y="3597"/>
                  <a:ext cx="1" cy="1"/>
                </a:xfrm>
                <a:custGeom>
                  <a:rect b="b" l="l" r="r" t="t"/>
                  <a:pathLst>
                    <a:path extrusionOk="0" h="1" w="1">
                      <a:moveTo>
                        <a:pt x="1" y="1"/>
                      </a:moveTo>
                      <a:cubicBezTo>
                        <a:pt x="1" y="1"/>
                        <a:pt x="1" y="1"/>
                        <a:pt x="1" y="0"/>
                      </a:cubicBezTo>
                      <a:cubicBezTo>
                        <a:pt x="0"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2" name="Google Shape;702;p27"/>
                <p:cNvSpPr/>
                <p:nvPr/>
              </p:nvSpPr>
              <p:spPr>
                <a:xfrm>
                  <a:off x="4335" y="3602"/>
                  <a:ext cx="32" cy="52"/>
                </a:xfrm>
                <a:custGeom>
                  <a:rect b="b" l="l" r="r" t="t"/>
                  <a:pathLst>
                    <a:path extrusionOk="0" h="34" w="21">
                      <a:moveTo>
                        <a:pt x="21" y="0"/>
                      </a:moveTo>
                      <a:cubicBezTo>
                        <a:pt x="19" y="0"/>
                        <a:pt x="19" y="2"/>
                        <a:pt x="18" y="3"/>
                      </a:cubicBezTo>
                      <a:cubicBezTo>
                        <a:pt x="17" y="5"/>
                        <a:pt x="15" y="5"/>
                        <a:pt x="14" y="5"/>
                      </a:cubicBezTo>
                      <a:cubicBezTo>
                        <a:pt x="15" y="6"/>
                        <a:pt x="16" y="7"/>
                        <a:pt x="16" y="9"/>
                      </a:cubicBezTo>
                      <a:cubicBezTo>
                        <a:pt x="15" y="12"/>
                        <a:pt x="14" y="10"/>
                        <a:pt x="13" y="12"/>
                      </a:cubicBezTo>
                      <a:cubicBezTo>
                        <a:pt x="13" y="12"/>
                        <a:pt x="12" y="15"/>
                        <a:pt x="12" y="16"/>
                      </a:cubicBezTo>
                      <a:cubicBezTo>
                        <a:pt x="12" y="17"/>
                        <a:pt x="11" y="16"/>
                        <a:pt x="10" y="17"/>
                      </a:cubicBezTo>
                      <a:cubicBezTo>
                        <a:pt x="10" y="17"/>
                        <a:pt x="11" y="19"/>
                        <a:pt x="9" y="18"/>
                      </a:cubicBezTo>
                      <a:cubicBezTo>
                        <a:pt x="10" y="20"/>
                        <a:pt x="8" y="22"/>
                        <a:pt x="7" y="20"/>
                      </a:cubicBezTo>
                      <a:cubicBezTo>
                        <a:pt x="8" y="22"/>
                        <a:pt x="7" y="22"/>
                        <a:pt x="6" y="24"/>
                      </a:cubicBezTo>
                      <a:cubicBezTo>
                        <a:pt x="5" y="26"/>
                        <a:pt x="5" y="27"/>
                        <a:pt x="3" y="27"/>
                      </a:cubicBezTo>
                      <a:cubicBezTo>
                        <a:pt x="3" y="28"/>
                        <a:pt x="3" y="29"/>
                        <a:pt x="2" y="30"/>
                      </a:cubicBezTo>
                      <a:cubicBezTo>
                        <a:pt x="2" y="30"/>
                        <a:pt x="0" y="31"/>
                        <a:pt x="0" y="31"/>
                      </a:cubicBezTo>
                      <a:cubicBezTo>
                        <a:pt x="0" y="34"/>
                        <a:pt x="4" y="28"/>
                        <a:pt x="4" y="28"/>
                      </a:cubicBezTo>
                      <a:cubicBezTo>
                        <a:pt x="5" y="26"/>
                        <a:pt x="6" y="25"/>
                        <a:pt x="8" y="23"/>
                      </a:cubicBezTo>
                      <a:cubicBezTo>
                        <a:pt x="9" y="22"/>
                        <a:pt x="10" y="20"/>
                        <a:pt x="11" y="18"/>
                      </a:cubicBezTo>
                      <a:cubicBezTo>
                        <a:pt x="11" y="19"/>
                        <a:pt x="11" y="19"/>
                        <a:pt x="10" y="20"/>
                      </a:cubicBezTo>
                      <a:cubicBezTo>
                        <a:pt x="13" y="19"/>
                        <a:pt x="14" y="16"/>
                        <a:pt x="15" y="14"/>
                      </a:cubicBezTo>
                      <a:cubicBezTo>
                        <a:pt x="13" y="14"/>
                        <a:pt x="14" y="14"/>
                        <a:pt x="15" y="12"/>
                      </a:cubicBezTo>
                      <a:cubicBezTo>
                        <a:pt x="15" y="11"/>
                        <a:pt x="16" y="10"/>
                        <a:pt x="17" y="8"/>
                      </a:cubicBezTo>
                      <a:cubicBezTo>
                        <a:pt x="18" y="6"/>
                        <a:pt x="21" y="2"/>
                        <a:pt x="2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3" name="Google Shape;703;p27"/>
                <p:cNvSpPr/>
                <p:nvPr/>
              </p:nvSpPr>
              <p:spPr>
                <a:xfrm>
                  <a:off x="4333" y="3623"/>
                  <a:ext cx="2" cy="2"/>
                </a:xfrm>
                <a:custGeom>
                  <a:rect b="b" l="l" r="r" t="t"/>
                  <a:pathLst>
                    <a:path extrusionOk="0" h="1" w="1">
                      <a:moveTo>
                        <a:pt x="1" y="0"/>
                      </a:moveTo>
                      <a:cubicBezTo>
                        <a:pt x="1" y="0"/>
                        <a:pt x="0" y="0"/>
                        <a:pt x="0" y="0"/>
                      </a:cubicBezTo>
                      <a:cubicBezTo>
                        <a:pt x="0" y="1"/>
                        <a:pt x="1"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4" name="Google Shape;704;p27"/>
                <p:cNvSpPr/>
                <p:nvPr/>
              </p:nvSpPr>
              <p:spPr>
                <a:xfrm>
                  <a:off x="4347" y="3623"/>
                  <a:ext cx="3" cy="5"/>
                </a:xfrm>
                <a:custGeom>
                  <a:rect b="b" l="l" r="r" t="t"/>
                  <a:pathLst>
                    <a:path extrusionOk="0" h="3" w="2">
                      <a:moveTo>
                        <a:pt x="0" y="2"/>
                      </a:moveTo>
                      <a:cubicBezTo>
                        <a:pt x="1" y="2"/>
                        <a:pt x="1" y="2"/>
                        <a:pt x="2" y="3"/>
                      </a:cubicBezTo>
                      <a:cubicBezTo>
                        <a:pt x="2" y="1"/>
                        <a:pt x="1" y="1"/>
                        <a:pt x="0" y="0"/>
                      </a:cubicBezTo>
                      <a:cubicBezTo>
                        <a:pt x="0" y="1"/>
                        <a:pt x="0" y="2"/>
                        <a:pt x="0" y="3"/>
                      </a:cubicBezTo>
                      <a:cubicBezTo>
                        <a:pt x="0" y="3"/>
                        <a:pt x="0" y="2"/>
                        <a:pt x="0"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5" name="Google Shape;705;p27"/>
                <p:cNvSpPr/>
                <p:nvPr/>
              </p:nvSpPr>
              <p:spPr>
                <a:xfrm>
                  <a:off x="4336" y="3625"/>
                  <a:ext cx="2" cy="2"/>
                </a:xfrm>
                <a:custGeom>
                  <a:rect b="b" l="l" r="r" t="t"/>
                  <a:pathLst>
                    <a:path extrusionOk="0" h="1" w="1">
                      <a:moveTo>
                        <a:pt x="1" y="0"/>
                      </a:moveTo>
                      <a:cubicBezTo>
                        <a:pt x="1" y="1"/>
                        <a:pt x="0" y="1"/>
                        <a:pt x="1" y="1"/>
                      </a:cubicBezTo>
                      <a:cubicBezTo>
                        <a:pt x="1" y="1"/>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6" name="Google Shape;706;p27"/>
                <p:cNvSpPr/>
                <p:nvPr/>
              </p:nvSpPr>
              <p:spPr>
                <a:xfrm>
                  <a:off x="4323" y="3627"/>
                  <a:ext cx="1" cy="1"/>
                </a:xfrm>
                <a:custGeom>
                  <a:rect b="b" l="l" r="r" t="t"/>
                  <a:pathLst>
                    <a:path extrusionOk="0" h="1" w="1">
                      <a:moveTo>
                        <a:pt x="1" y="1"/>
                      </a:moveTo>
                      <a:cubicBezTo>
                        <a:pt x="1" y="1"/>
                        <a:pt x="1" y="0"/>
                        <a:pt x="0" y="0"/>
                      </a:cubicBezTo>
                      <a:cubicBezTo>
                        <a:pt x="0"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7" name="Google Shape;707;p27"/>
                <p:cNvSpPr/>
                <p:nvPr/>
              </p:nvSpPr>
              <p:spPr>
                <a:xfrm>
                  <a:off x="4328" y="3627"/>
                  <a:ext cx="2" cy="2"/>
                </a:xfrm>
                <a:custGeom>
                  <a:rect b="b" l="l" r="r" t="t"/>
                  <a:pathLst>
                    <a:path extrusionOk="0" h="2" w="1">
                      <a:moveTo>
                        <a:pt x="1" y="2"/>
                      </a:moveTo>
                      <a:cubicBezTo>
                        <a:pt x="1" y="0"/>
                        <a:pt x="0" y="2"/>
                        <a:pt x="1"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8" name="Google Shape;708;p27"/>
                <p:cNvSpPr/>
                <p:nvPr/>
              </p:nvSpPr>
              <p:spPr>
                <a:xfrm>
                  <a:off x="4326" y="3629"/>
                  <a:ext cx="1" cy="0"/>
                </a:xfrm>
                <a:custGeom>
                  <a:rect b="b" l="l" r="r" t="t"/>
                  <a:pathLst>
                    <a:path extrusionOk="0" h="120000" w="1">
                      <a:moveTo>
                        <a:pt x="0" y="0"/>
                      </a:moveTo>
                      <a:cubicBezTo>
                        <a:pt x="0" y="0"/>
                        <a:pt x="0" y="0"/>
                        <a:pt x="0" y="0"/>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27"/>
                <p:cNvSpPr/>
                <p:nvPr/>
              </p:nvSpPr>
              <p:spPr>
                <a:xfrm>
                  <a:off x="4344" y="3629"/>
                  <a:ext cx="1" cy="3"/>
                </a:xfrm>
                <a:custGeom>
                  <a:rect b="b" l="l" r="r" t="t"/>
                  <a:pathLst>
                    <a:path extrusionOk="0" h="2" w="1">
                      <a:moveTo>
                        <a:pt x="1" y="0"/>
                      </a:moveTo>
                      <a:cubicBezTo>
                        <a:pt x="1" y="0"/>
                        <a:pt x="0" y="1"/>
                        <a:pt x="0" y="2"/>
                      </a:cubicBezTo>
                      <a:cubicBezTo>
                        <a:pt x="1" y="2"/>
                        <a:pt x="1"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0" name="Google Shape;710;p27"/>
                <p:cNvSpPr/>
                <p:nvPr/>
              </p:nvSpPr>
              <p:spPr>
                <a:xfrm>
                  <a:off x="4327" y="3631"/>
                  <a:ext cx="3" cy="1"/>
                </a:xfrm>
                <a:custGeom>
                  <a:rect b="b" l="l" r="r" t="t"/>
                  <a:pathLst>
                    <a:path extrusionOk="0" h="1" w="2">
                      <a:moveTo>
                        <a:pt x="1" y="0"/>
                      </a:moveTo>
                      <a:cubicBezTo>
                        <a:pt x="1" y="0"/>
                        <a:pt x="1" y="1"/>
                        <a:pt x="2" y="1"/>
                      </a:cubicBezTo>
                      <a:cubicBezTo>
                        <a:pt x="1" y="0"/>
                        <a:pt x="1" y="0"/>
                        <a:pt x="0" y="0"/>
                      </a:cubicBezTo>
                      <a:cubicBezTo>
                        <a:pt x="0" y="0"/>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1" name="Google Shape;711;p27"/>
                <p:cNvSpPr/>
                <p:nvPr/>
              </p:nvSpPr>
              <p:spPr>
                <a:xfrm>
                  <a:off x="4335" y="3631"/>
                  <a:ext cx="1" cy="1"/>
                </a:xfrm>
                <a:custGeom>
                  <a:rect b="b" l="l" r="r" t="t"/>
                  <a:pathLst>
                    <a:path extrusionOk="0" h="1" w="1">
                      <a:moveTo>
                        <a:pt x="0" y="0"/>
                      </a:moveTo>
                      <a:cubicBezTo>
                        <a:pt x="0" y="0"/>
                        <a:pt x="0" y="1"/>
                        <a:pt x="1"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2" name="Google Shape;712;p27"/>
                <p:cNvSpPr/>
                <p:nvPr/>
              </p:nvSpPr>
              <p:spPr>
                <a:xfrm>
                  <a:off x="4328" y="3634"/>
                  <a:ext cx="2" cy="2"/>
                </a:xfrm>
                <a:custGeom>
                  <a:rect b="b" l="l" r="r" t="t"/>
                  <a:pathLst>
                    <a:path extrusionOk="0" h="1" w="1">
                      <a:moveTo>
                        <a:pt x="1" y="0"/>
                      </a:moveTo>
                      <a:cubicBezTo>
                        <a:pt x="0" y="0"/>
                        <a:pt x="1"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3" name="Google Shape;713;p27"/>
                <p:cNvSpPr/>
                <p:nvPr/>
              </p:nvSpPr>
              <p:spPr>
                <a:xfrm>
                  <a:off x="4324" y="3636"/>
                  <a:ext cx="2" cy="2"/>
                </a:xfrm>
                <a:custGeom>
                  <a:rect b="b" l="l" r="r" t="t"/>
                  <a:pathLst>
                    <a:path extrusionOk="0" h="2" w="1">
                      <a:moveTo>
                        <a:pt x="1" y="1"/>
                      </a:moveTo>
                      <a:cubicBezTo>
                        <a:pt x="1" y="1"/>
                        <a:pt x="0" y="0"/>
                        <a:pt x="0" y="2"/>
                      </a:cubicBezTo>
                      <a:cubicBezTo>
                        <a:pt x="1" y="2"/>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4" name="Google Shape;714;p27"/>
                <p:cNvSpPr/>
                <p:nvPr/>
              </p:nvSpPr>
              <p:spPr>
                <a:xfrm>
                  <a:off x="4347" y="3637"/>
                  <a:ext cx="2" cy="1"/>
                </a:xfrm>
                <a:custGeom>
                  <a:rect b="b" l="l" r="r" t="t"/>
                  <a:pathLst>
                    <a:path extrusionOk="0" h="1" w="1">
                      <a:moveTo>
                        <a:pt x="1" y="0"/>
                      </a:moveTo>
                      <a:cubicBezTo>
                        <a:pt x="1" y="0"/>
                        <a:pt x="0" y="1"/>
                        <a:pt x="1" y="0"/>
                      </a:cubicBezTo>
                      <a:cubicBezTo>
                        <a:pt x="1" y="0"/>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5" name="Google Shape;715;p27"/>
                <p:cNvSpPr/>
                <p:nvPr/>
              </p:nvSpPr>
              <p:spPr>
                <a:xfrm>
                  <a:off x="4321" y="3644"/>
                  <a:ext cx="2" cy="1"/>
                </a:xfrm>
                <a:custGeom>
                  <a:rect b="b" l="l" r="r" t="t"/>
                  <a:pathLst>
                    <a:path extrusionOk="0" h="1" w="1">
                      <a:moveTo>
                        <a:pt x="1" y="0"/>
                      </a:moveTo>
                      <a:cubicBezTo>
                        <a:pt x="1" y="0"/>
                        <a:pt x="0" y="0"/>
                        <a:pt x="1" y="1"/>
                      </a:cubicBezTo>
                      <a:cubicBezTo>
                        <a:pt x="1" y="1"/>
                        <a:pt x="1"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6" name="Google Shape;716;p27"/>
                <p:cNvSpPr/>
                <p:nvPr/>
              </p:nvSpPr>
              <p:spPr>
                <a:xfrm>
                  <a:off x="4333" y="3650"/>
                  <a:ext cx="2" cy="3"/>
                </a:xfrm>
                <a:custGeom>
                  <a:rect b="b" l="l" r="r" t="t"/>
                  <a:pathLst>
                    <a:path extrusionOk="0" h="2" w="1">
                      <a:moveTo>
                        <a:pt x="1" y="0"/>
                      </a:moveTo>
                      <a:cubicBezTo>
                        <a:pt x="0" y="1"/>
                        <a:pt x="0" y="1"/>
                        <a:pt x="0" y="2"/>
                      </a:cubicBezTo>
                      <a:cubicBezTo>
                        <a:pt x="1" y="2"/>
                        <a:pt x="1"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7" name="Google Shape;717;p27"/>
                <p:cNvSpPr/>
                <p:nvPr/>
              </p:nvSpPr>
              <p:spPr>
                <a:xfrm>
                  <a:off x="4311" y="3651"/>
                  <a:ext cx="2" cy="2"/>
                </a:xfrm>
                <a:custGeom>
                  <a:rect b="b" l="l" r="r" t="t"/>
                  <a:pathLst>
                    <a:path extrusionOk="0" h="1" w="1">
                      <a:moveTo>
                        <a:pt x="0" y="1"/>
                      </a:moveTo>
                      <a:cubicBezTo>
                        <a:pt x="0" y="1"/>
                        <a:pt x="1" y="1"/>
                        <a:pt x="1" y="0"/>
                      </a:cubicBezTo>
                      <a:cubicBezTo>
                        <a:pt x="0" y="0"/>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8" name="Google Shape;718;p27"/>
                <p:cNvSpPr/>
                <p:nvPr/>
              </p:nvSpPr>
              <p:spPr>
                <a:xfrm>
                  <a:off x="4328" y="3651"/>
                  <a:ext cx="5" cy="6"/>
                </a:xfrm>
                <a:custGeom>
                  <a:rect b="b" l="l" r="r" t="t"/>
                  <a:pathLst>
                    <a:path extrusionOk="0" h="4" w="3">
                      <a:moveTo>
                        <a:pt x="2" y="0"/>
                      </a:moveTo>
                      <a:cubicBezTo>
                        <a:pt x="2" y="1"/>
                        <a:pt x="0" y="3"/>
                        <a:pt x="0" y="4"/>
                      </a:cubicBezTo>
                      <a:cubicBezTo>
                        <a:pt x="1" y="4"/>
                        <a:pt x="3" y="2"/>
                        <a:pt x="2"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9" name="Google Shape;719;p27"/>
                <p:cNvSpPr/>
                <p:nvPr/>
              </p:nvSpPr>
              <p:spPr>
                <a:xfrm>
                  <a:off x="4324" y="3655"/>
                  <a:ext cx="2" cy="2"/>
                </a:xfrm>
                <a:custGeom>
                  <a:rect b="b" l="l" r="r" t="t"/>
                  <a:pathLst>
                    <a:path extrusionOk="0" h="1" w="1">
                      <a:moveTo>
                        <a:pt x="0" y="1"/>
                      </a:moveTo>
                      <a:cubicBezTo>
                        <a:pt x="0" y="1"/>
                        <a:pt x="0" y="1"/>
                        <a:pt x="1" y="1"/>
                      </a:cubicBezTo>
                      <a:cubicBezTo>
                        <a:pt x="1" y="0"/>
                        <a:pt x="0"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0" name="Google Shape;720;p27"/>
                <p:cNvSpPr/>
                <p:nvPr/>
              </p:nvSpPr>
              <p:spPr>
                <a:xfrm>
                  <a:off x="4321" y="3659"/>
                  <a:ext cx="5" cy="4"/>
                </a:xfrm>
                <a:custGeom>
                  <a:rect b="b" l="l" r="r" t="t"/>
                  <a:pathLst>
                    <a:path extrusionOk="0" h="3" w="3">
                      <a:moveTo>
                        <a:pt x="3" y="0"/>
                      </a:moveTo>
                      <a:cubicBezTo>
                        <a:pt x="2" y="1"/>
                        <a:pt x="0" y="2"/>
                        <a:pt x="0" y="3"/>
                      </a:cubicBezTo>
                      <a:cubicBezTo>
                        <a:pt x="1" y="3"/>
                        <a:pt x="3" y="1"/>
                        <a:pt x="3"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1" name="Google Shape;721;p27"/>
                <p:cNvSpPr/>
                <p:nvPr/>
              </p:nvSpPr>
              <p:spPr>
                <a:xfrm>
                  <a:off x="4310" y="3663"/>
                  <a:ext cx="6" cy="7"/>
                </a:xfrm>
                <a:custGeom>
                  <a:rect b="b" l="l" r="r" t="t"/>
                  <a:pathLst>
                    <a:path extrusionOk="0" h="4" w="4">
                      <a:moveTo>
                        <a:pt x="3" y="1"/>
                      </a:moveTo>
                      <a:cubicBezTo>
                        <a:pt x="2" y="2"/>
                        <a:pt x="1" y="3"/>
                        <a:pt x="0" y="4"/>
                      </a:cubicBezTo>
                      <a:cubicBezTo>
                        <a:pt x="1" y="4"/>
                        <a:pt x="4" y="3"/>
                        <a:pt x="4" y="2"/>
                      </a:cubicBezTo>
                      <a:cubicBezTo>
                        <a:pt x="4" y="2"/>
                        <a:pt x="3" y="2"/>
                        <a:pt x="3" y="2"/>
                      </a:cubicBezTo>
                      <a:cubicBezTo>
                        <a:pt x="3" y="2"/>
                        <a:pt x="4" y="1"/>
                        <a:pt x="4" y="0"/>
                      </a:cubicBezTo>
                      <a:cubicBezTo>
                        <a:pt x="3" y="0"/>
                        <a:pt x="3" y="1"/>
                        <a:pt x="3"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27"/>
                <p:cNvSpPr/>
                <p:nvPr/>
              </p:nvSpPr>
              <p:spPr>
                <a:xfrm>
                  <a:off x="4318" y="3663"/>
                  <a:ext cx="1" cy="2"/>
                </a:xfrm>
                <a:custGeom>
                  <a:rect b="b" l="l" r="r" t="t"/>
                  <a:pathLst>
                    <a:path extrusionOk="0" h="1" w="1">
                      <a:moveTo>
                        <a:pt x="1" y="1"/>
                      </a:moveTo>
                      <a:cubicBezTo>
                        <a:pt x="1" y="1"/>
                        <a:pt x="0" y="0"/>
                        <a:pt x="0" y="1"/>
                      </a:cubicBezTo>
                      <a:cubicBezTo>
                        <a:pt x="1"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3" name="Google Shape;723;p27"/>
                <p:cNvSpPr/>
                <p:nvPr/>
              </p:nvSpPr>
              <p:spPr>
                <a:xfrm>
                  <a:off x="4268" y="3671"/>
                  <a:ext cx="1" cy="2"/>
                </a:xfrm>
                <a:custGeom>
                  <a:rect b="b" l="l" r="r" t="t"/>
                  <a:pathLst>
                    <a:path extrusionOk="0" h="1" w="1">
                      <a:moveTo>
                        <a:pt x="1" y="1"/>
                      </a:moveTo>
                      <a:cubicBezTo>
                        <a:pt x="1" y="1"/>
                        <a:pt x="0" y="0"/>
                        <a:pt x="0" y="0"/>
                      </a:cubicBezTo>
                      <a:cubicBezTo>
                        <a:pt x="0" y="1"/>
                        <a:pt x="0"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4" name="Google Shape;724;p27"/>
                <p:cNvSpPr/>
                <p:nvPr/>
              </p:nvSpPr>
              <p:spPr>
                <a:xfrm>
                  <a:off x="4293" y="3673"/>
                  <a:ext cx="9" cy="7"/>
                </a:xfrm>
                <a:custGeom>
                  <a:rect b="b" l="l" r="r" t="t"/>
                  <a:pathLst>
                    <a:path extrusionOk="0" h="5" w="6">
                      <a:moveTo>
                        <a:pt x="6" y="0"/>
                      </a:moveTo>
                      <a:cubicBezTo>
                        <a:pt x="5" y="1"/>
                        <a:pt x="1" y="3"/>
                        <a:pt x="1" y="3"/>
                      </a:cubicBezTo>
                      <a:cubicBezTo>
                        <a:pt x="1" y="3"/>
                        <a:pt x="1" y="3"/>
                        <a:pt x="2" y="3"/>
                      </a:cubicBezTo>
                      <a:cubicBezTo>
                        <a:pt x="1" y="3"/>
                        <a:pt x="1" y="4"/>
                        <a:pt x="0" y="4"/>
                      </a:cubicBezTo>
                      <a:cubicBezTo>
                        <a:pt x="2" y="5"/>
                        <a:pt x="6" y="1"/>
                        <a:pt x="6"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5" name="Google Shape;725;p27"/>
                <p:cNvSpPr/>
                <p:nvPr/>
              </p:nvSpPr>
              <p:spPr>
                <a:xfrm>
                  <a:off x="4303" y="3673"/>
                  <a:ext cx="2" cy="1"/>
                </a:xfrm>
                <a:custGeom>
                  <a:rect b="b" l="l" r="r" t="t"/>
                  <a:pathLst>
                    <a:path extrusionOk="0" h="1" w="1">
                      <a:moveTo>
                        <a:pt x="1" y="0"/>
                      </a:moveTo>
                      <a:cubicBezTo>
                        <a:pt x="1" y="0"/>
                        <a:pt x="0" y="0"/>
                        <a:pt x="0" y="1"/>
                      </a:cubicBezTo>
                      <a:cubicBezTo>
                        <a:pt x="1" y="1"/>
                        <a:pt x="0"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6" name="Google Shape;726;p27"/>
                <p:cNvSpPr/>
                <p:nvPr/>
              </p:nvSpPr>
              <p:spPr>
                <a:xfrm>
                  <a:off x="4252" y="3673"/>
                  <a:ext cx="2" cy="3"/>
                </a:xfrm>
                <a:custGeom>
                  <a:rect b="b" l="l" r="r" t="t"/>
                  <a:pathLst>
                    <a:path extrusionOk="0" h="2" w="1">
                      <a:moveTo>
                        <a:pt x="1" y="1"/>
                      </a:moveTo>
                      <a:cubicBezTo>
                        <a:pt x="1" y="1"/>
                        <a:pt x="1" y="2"/>
                        <a:pt x="1" y="2"/>
                      </a:cubicBezTo>
                      <a:cubicBezTo>
                        <a:pt x="1" y="1"/>
                        <a:pt x="1" y="1"/>
                        <a:pt x="0" y="0"/>
                      </a:cubicBezTo>
                      <a:cubicBezTo>
                        <a:pt x="0" y="1"/>
                        <a:pt x="0"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7" name="Google Shape;727;p27"/>
                <p:cNvSpPr/>
                <p:nvPr/>
              </p:nvSpPr>
              <p:spPr>
                <a:xfrm>
                  <a:off x="4259" y="3674"/>
                  <a:ext cx="1" cy="2"/>
                </a:xfrm>
                <a:custGeom>
                  <a:rect b="b" l="l" r="r" t="t"/>
                  <a:pathLst>
                    <a:path extrusionOk="0" h="1" w="1">
                      <a:moveTo>
                        <a:pt x="1" y="0"/>
                      </a:moveTo>
                      <a:cubicBezTo>
                        <a:pt x="0" y="0"/>
                        <a:pt x="0" y="0"/>
                        <a:pt x="0" y="0"/>
                      </a:cubicBezTo>
                      <a:cubicBezTo>
                        <a:pt x="0" y="1"/>
                        <a:pt x="1" y="1"/>
                        <a:pt x="1" y="1"/>
                      </a:cubicBezTo>
                      <a:cubicBezTo>
                        <a:pt x="1" y="1"/>
                        <a:pt x="1"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8" name="Google Shape;728;p27"/>
                <p:cNvSpPr/>
                <p:nvPr/>
              </p:nvSpPr>
              <p:spPr>
                <a:xfrm>
                  <a:off x="4256" y="3674"/>
                  <a:ext cx="2" cy="4"/>
                </a:xfrm>
                <a:custGeom>
                  <a:rect b="b" l="l" r="r" t="t"/>
                  <a:pathLst>
                    <a:path extrusionOk="0" h="2" w="1">
                      <a:moveTo>
                        <a:pt x="0" y="1"/>
                      </a:moveTo>
                      <a:cubicBezTo>
                        <a:pt x="0" y="1"/>
                        <a:pt x="1" y="2"/>
                        <a:pt x="1" y="2"/>
                      </a:cubicBezTo>
                      <a:cubicBezTo>
                        <a:pt x="1" y="1"/>
                        <a:pt x="0"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9" name="Google Shape;729;p27"/>
                <p:cNvSpPr/>
                <p:nvPr/>
              </p:nvSpPr>
              <p:spPr>
                <a:xfrm>
                  <a:off x="4250" y="3676"/>
                  <a:ext cx="1" cy="2"/>
                </a:xfrm>
                <a:custGeom>
                  <a:rect b="b" l="l" r="r" t="t"/>
                  <a:pathLst>
                    <a:path extrusionOk="0" h="1" w="1">
                      <a:moveTo>
                        <a:pt x="0" y="0"/>
                      </a:moveTo>
                      <a:cubicBezTo>
                        <a:pt x="0" y="0"/>
                        <a:pt x="0" y="1"/>
                        <a:pt x="0" y="1"/>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0" name="Google Shape;730;p27"/>
                <p:cNvSpPr/>
                <p:nvPr/>
              </p:nvSpPr>
              <p:spPr>
                <a:xfrm>
                  <a:off x="4265" y="3676"/>
                  <a:ext cx="3" cy="4"/>
                </a:xfrm>
                <a:custGeom>
                  <a:rect b="b" l="l" r="r" t="t"/>
                  <a:pathLst>
                    <a:path extrusionOk="0" h="3" w="2">
                      <a:moveTo>
                        <a:pt x="2" y="1"/>
                      </a:moveTo>
                      <a:cubicBezTo>
                        <a:pt x="1" y="1"/>
                        <a:pt x="1" y="0"/>
                        <a:pt x="0" y="0"/>
                      </a:cubicBezTo>
                      <a:cubicBezTo>
                        <a:pt x="0" y="1"/>
                        <a:pt x="1" y="2"/>
                        <a:pt x="2" y="3"/>
                      </a:cubicBezTo>
                      <a:cubicBezTo>
                        <a:pt x="2" y="2"/>
                        <a:pt x="2" y="2"/>
                        <a:pt x="2"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1" name="Google Shape;731;p27"/>
                <p:cNvSpPr/>
                <p:nvPr/>
              </p:nvSpPr>
              <p:spPr>
                <a:xfrm>
                  <a:off x="4252" y="3676"/>
                  <a:ext cx="4" cy="6"/>
                </a:xfrm>
                <a:custGeom>
                  <a:rect b="b" l="l" r="r" t="t"/>
                  <a:pathLst>
                    <a:path extrusionOk="0" h="4" w="2">
                      <a:moveTo>
                        <a:pt x="2" y="4"/>
                      </a:moveTo>
                      <a:cubicBezTo>
                        <a:pt x="2" y="3"/>
                        <a:pt x="1" y="1"/>
                        <a:pt x="0" y="0"/>
                      </a:cubicBezTo>
                      <a:cubicBezTo>
                        <a:pt x="0" y="2"/>
                        <a:pt x="1" y="4"/>
                        <a:pt x="2"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2" name="Google Shape;732;p27"/>
                <p:cNvSpPr/>
                <p:nvPr/>
              </p:nvSpPr>
              <p:spPr>
                <a:xfrm>
                  <a:off x="4258" y="3676"/>
                  <a:ext cx="7" cy="14"/>
                </a:xfrm>
                <a:custGeom>
                  <a:rect b="b" l="l" r="r" t="t"/>
                  <a:pathLst>
                    <a:path extrusionOk="0" h="9" w="5">
                      <a:moveTo>
                        <a:pt x="5" y="8"/>
                      </a:moveTo>
                      <a:cubicBezTo>
                        <a:pt x="5" y="4"/>
                        <a:pt x="2" y="3"/>
                        <a:pt x="1" y="0"/>
                      </a:cubicBezTo>
                      <a:cubicBezTo>
                        <a:pt x="0" y="3"/>
                        <a:pt x="3" y="5"/>
                        <a:pt x="3" y="7"/>
                      </a:cubicBezTo>
                      <a:cubicBezTo>
                        <a:pt x="5" y="7"/>
                        <a:pt x="4" y="8"/>
                        <a:pt x="3" y="9"/>
                      </a:cubicBezTo>
                      <a:cubicBezTo>
                        <a:pt x="4" y="9"/>
                        <a:pt x="5" y="9"/>
                        <a:pt x="5" y="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3" name="Google Shape;733;p27"/>
                <p:cNvSpPr/>
                <p:nvPr/>
              </p:nvSpPr>
              <p:spPr>
                <a:xfrm>
                  <a:off x="4284" y="3678"/>
                  <a:ext cx="9" cy="6"/>
                </a:xfrm>
                <a:custGeom>
                  <a:rect b="b" l="l" r="r" t="t"/>
                  <a:pathLst>
                    <a:path extrusionOk="0" h="4" w="6">
                      <a:moveTo>
                        <a:pt x="5" y="0"/>
                      </a:moveTo>
                      <a:cubicBezTo>
                        <a:pt x="4" y="0"/>
                        <a:pt x="1" y="1"/>
                        <a:pt x="0" y="2"/>
                      </a:cubicBezTo>
                      <a:cubicBezTo>
                        <a:pt x="2" y="3"/>
                        <a:pt x="3" y="2"/>
                        <a:pt x="3" y="4"/>
                      </a:cubicBezTo>
                      <a:cubicBezTo>
                        <a:pt x="4" y="2"/>
                        <a:pt x="6" y="1"/>
                        <a:pt x="6" y="0"/>
                      </a:cubicBezTo>
                      <a:cubicBezTo>
                        <a:pt x="6" y="0"/>
                        <a:pt x="6" y="0"/>
                        <a:pt x="5"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4" name="Google Shape;734;p27"/>
                <p:cNvSpPr/>
                <p:nvPr/>
              </p:nvSpPr>
              <p:spPr>
                <a:xfrm>
                  <a:off x="4241" y="3678"/>
                  <a:ext cx="1" cy="2"/>
                </a:xfrm>
                <a:custGeom>
                  <a:rect b="b" l="l" r="r" t="t"/>
                  <a:pathLst>
                    <a:path extrusionOk="0" h="2" w="1">
                      <a:moveTo>
                        <a:pt x="0" y="2"/>
                      </a:moveTo>
                      <a:cubicBezTo>
                        <a:pt x="1" y="0"/>
                        <a:pt x="0" y="1"/>
                        <a:pt x="0"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5" name="Google Shape;735;p27"/>
                <p:cNvSpPr/>
                <p:nvPr/>
              </p:nvSpPr>
              <p:spPr>
                <a:xfrm>
                  <a:off x="4252" y="3680"/>
                  <a:ext cx="2" cy="2"/>
                </a:xfrm>
                <a:custGeom>
                  <a:rect b="b" l="l" r="r" t="t"/>
                  <a:pathLst>
                    <a:path extrusionOk="0" h="1" w="1">
                      <a:moveTo>
                        <a:pt x="0" y="0"/>
                      </a:moveTo>
                      <a:cubicBezTo>
                        <a:pt x="0" y="1"/>
                        <a:pt x="0" y="1"/>
                        <a:pt x="0" y="1"/>
                      </a:cubicBezTo>
                      <a:cubicBezTo>
                        <a:pt x="1" y="0"/>
                        <a:pt x="1"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6" name="Google Shape;736;p27"/>
                <p:cNvSpPr/>
                <p:nvPr/>
              </p:nvSpPr>
              <p:spPr>
                <a:xfrm>
                  <a:off x="4251" y="3680"/>
                  <a:ext cx="1" cy="4"/>
                </a:xfrm>
                <a:custGeom>
                  <a:rect b="b" l="l" r="r" t="t"/>
                  <a:pathLst>
                    <a:path extrusionOk="0" h="2" w="1">
                      <a:moveTo>
                        <a:pt x="0" y="1"/>
                      </a:moveTo>
                      <a:cubicBezTo>
                        <a:pt x="0" y="2"/>
                        <a:pt x="0" y="2"/>
                        <a:pt x="0" y="2"/>
                      </a:cubicBezTo>
                      <a:cubicBezTo>
                        <a:pt x="1" y="1"/>
                        <a:pt x="1" y="1"/>
                        <a:pt x="0" y="0"/>
                      </a:cubicBezTo>
                      <a:cubicBezTo>
                        <a:pt x="0" y="0"/>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7" name="Google Shape;737;p27"/>
                <p:cNvSpPr/>
                <p:nvPr/>
              </p:nvSpPr>
              <p:spPr>
                <a:xfrm>
                  <a:off x="4246" y="3680"/>
                  <a:ext cx="8" cy="8"/>
                </a:xfrm>
                <a:custGeom>
                  <a:rect b="b" l="l" r="r" t="t"/>
                  <a:pathLst>
                    <a:path extrusionOk="0" h="5" w="5">
                      <a:moveTo>
                        <a:pt x="3" y="5"/>
                      </a:moveTo>
                      <a:cubicBezTo>
                        <a:pt x="5" y="5"/>
                        <a:pt x="1" y="1"/>
                        <a:pt x="1" y="0"/>
                      </a:cubicBezTo>
                      <a:cubicBezTo>
                        <a:pt x="1" y="2"/>
                        <a:pt x="0" y="3"/>
                        <a:pt x="1" y="4"/>
                      </a:cubicBezTo>
                      <a:cubicBezTo>
                        <a:pt x="2" y="3"/>
                        <a:pt x="2" y="4"/>
                        <a:pt x="3" y="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8" name="Google Shape;738;p27"/>
                <p:cNvSpPr/>
                <p:nvPr/>
              </p:nvSpPr>
              <p:spPr>
                <a:xfrm>
                  <a:off x="4258" y="3682"/>
                  <a:ext cx="1" cy="3"/>
                </a:xfrm>
                <a:custGeom>
                  <a:rect b="b" l="l" r="r" t="t"/>
                  <a:pathLst>
                    <a:path extrusionOk="0" h="2" w="1">
                      <a:moveTo>
                        <a:pt x="0" y="1"/>
                      </a:moveTo>
                      <a:cubicBezTo>
                        <a:pt x="0" y="0"/>
                        <a:pt x="0" y="0"/>
                        <a:pt x="0" y="0"/>
                      </a:cubicBezTo>
                      <a:cubicBezTo>
                        <a:pt x="0" y="0"/>
                        <a:pt x="0" y="1"/>
                        <a:pt x="1" y="2"/>
                      </a:cubicBezTo>
                      <a:cubicBezTo>
                        <a:pt x="1" y="2"/>
                        <a:pt x="1"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9" name="Google Shape;739;p27"/>
                <p:cNvSpPr/>
                <p:nvPr/>
              </p:nvSpPr>
              <p:spPr>
                <a:xfrm>
                  <a:off x="4263" y="3680"/>
                  <a:ext cx="4" cy="5"/>
                </a:xfrm>
                <a:custGeom>
                  <a:rect b="b" l="l" r="r" t="t"/>
                  <a:pathLst>
                    <a:path extrusionOk="0" h="3" w="2">
                      <a:moveTo>
                        <a:pt x="2" y="3"/>
                      </a:moveTo>
                      <a:cubicBezTo>
                        <a:pt x="2" y="2"/>
                        <a:pt x="2" y="0"/>
                        <a:pt x="0" y="1"/>
                      </a:cubicBezTo>
                      <a:cubicBezTo>
                        <a:pt x="0" y="1"/>
                        <a:pt x="1" y="2"/>
                        <a:pt x="1" y="2"/>
                      </a:cubicBezTo>
                      <a:cubicBezTo>
                        <a:pt x="1" y="2"/>
                        <a:pt x="1" y="2"/>
                        <a:pt x="1" y="2"/>
                      </a:cubicBezTo>
                      <a:cubicBezTo>
                        <a:pt x="1" y="2"/>
                        <a:pt x="2" y="3"/>
                        <a:pt x="2"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0" name="Google Shape;740;p27"/>
                <p:cNvSpPr/>
                <p:nvPr/>
              </p:nvSpPr>
              <p:spPr>
                <a:xfrm>
                  <a:off x="4233" y="3680"/>
                  <a:ext cx="1" cy="4"/>
                </a:xfrm>
                <a:custGeom>
                  <a:rect b="b" l="l" r="r" t="t"/>
                  <a:pathLst>
                    <a:path extrusionOk="0" h="2" w="1">
                      <a:moveTo>
                        <a:pt x="0" y="2"/>
                      </a:moveTo>
                      <a:cubicBezTo>
                        <a:pt x="1" y="1"/>
                        <a:pt x="0" y="0"/>
                        <a:pt x="0"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1" name="Google Shape;741;p27"/>
                <p:cNvSpPr/>
                <p:nvPr/>
              </p:nvSpPr>
              <p:spPr>
                <a:xfrm>
                  <a:off x="4285" y="3680"/>
                  <a:ext cx="1" cy="4"/>
                </a:xfrm>
                <a:custGeom>
                  <a:rect b="b" l="l" r="r" t="t"/>
                  <a:pathLst>
                    <a:path extrusionOk="0" h="2" w="1">
                      <a:moveTo>
                        <a:pt x="1" y="1"/>
                      </a:moveTo>
                      <a:cubicBezTo>
                        <a:pt x="0" y="1"/>
                        <a:pt x="0" y="0"/>
                        <a:pt x="0" y="1"/>
                      </a:cubicBezTo>
                      <a:cubicBezTo>
                        <a:pt x="1" y="1"/>
                        <a:pt x="1" y="2"/>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2" name="Google Shape;742;p27"/>
                <p:cNvSpPr/>
                <p:nvPr/>
              </p:nvSpPr>
              <p:spPr>
                <a:xfrm>
                  <a:off x="4234" y="3684"/>
                  <a:ext cx="16" cy="13"/>
                </a:xfrm>
                <a:custGeom>
                  <a:rect b="b" l="l" r="r" t="t"/>
                  <a:pathLst>
                    <a:path extrusionOk="0" h="9" w="10">
                      <a:moveTo>
                        <a:pt x="9" y="3"/>
                      </a:moveTo>
                      <a:cubicBezTo>
                        <a:pt x="9" y="2"/>
                        <a:pt x="7" y="0"/>
                        <a:pt x="6" y="0"/>
                      </a:cubicBezTo>
                      <a:cubicBezTo>
                        <a:pt x="5" y="0"/>
                        <a:pt x="7" y="2"/>
                        <a:pt x="7" y="3"/>
                      </a:cubicBezTo>
                      <a:cubicBezTo>
                        <a:pt x="8" y="3"/>
                        <a:pt x="8" y="2"/>
                        <a:pt x="8" y="2"/>
                      </a:cubicBezTo>
                      <a:cubicBezTo>
                        <a:pt x="9" y="5"/>
                        <a:pt x="8" y="5"/>
                        <a:pt x="6" y="3"/>
                      </a:cubicBezTo>
                      <a:cubicBezTo>
                        <a:pt x="6" y="4"/>
                        <a:pt x="6" y="5"/>
                        <a:pt x="6" y="5"/>
                      </a:cubicBezTo>
                      <a:cubicBezTo>
                        <a:pt x="6" y="5"/>
                        <a:pt x="5" y="6"/>
                        <a:pt x="5" y="5"/>
                      </a:cubicBezTo>
                      <a:cubicBezTo>
                        <a:pt x="4" y="7"/>
                        <a:pt x="3" y="6"/>
                        <a:pt x="3" y="5"/>
                      </a:cubicBezTo>
                      <a:cubicBezTo>
                        <a:pt x="4" y="6"/>
                        <a:pt x="4" y="3"/>
                        <a:pt x="4" y="2"/>
                      </a:cubicBezTo>
                      <a:cubicBezTo>
                        <a:pt x="4" y="2"/>
                        <a:pt x="3" y="3"/>
                        <a:pt x="2" y="3"/>
                      </a:cubicBezTo>
                      <a:cubicBezTo>
                        <a:pt x="4" y="3"/>
                        <a:pt x="3" y="4"/>
                        <a:pt x="2" y="4"/>
                      </a:cubicBezTo>
                      <a:cubicBezTo>
                        <a:pt x="3" y="6"/>
                        <a:pt x="0" y="9"/>
                        <a:pt x="3" y="7"/>
                      </a:cubicBezTo>
                      <a:cubicBezTo>
                        <a:pt x="3" y="7"/>
                        <a:pt x="3" y="8"/>
                        <a:pt x="2" y="8"/>
                      </a:cubicBezTo>
                      <a:cubicBezTo>
                        <a:pt x="4" y="7"/>
                        <a:pt x="10" y="6"/>
                        <a:pt x="9"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3" name="Google Shape;743;p27"/>
                <p:cNvSpPr/>
                <p:nvPr/>
              </p:nvSpPr>
              <p:spPr>
                <a:xfrm>
                  <a:off x="4259" y="3684"/>
                  <a:ext cx="1" cy="4"/>
                </a:xfrm>
                <a:custGeom>
                  <a:rect b="b" l="l" r="r" t="t"/>
                  <a:pathLst>
                    <a:path extrusionOk="0" h="3" w="1">
                      <a:moveTo>
                        <a:pt x="1" y="1"/>
                      </a:moveTo>
                      <a:cubicBezTo>
                        <a:pt x="0" y="1"/>
                        <a:pt x="0" y="0"/>
                        <a:pt x="0" y="0"/>
                      </a:cubicBezTo>
                      <a:cubicBezTo>
                        <a:pt x="0" y="1"/>
                        <a:pt x="0" y="2"/>
                        <a:pt x="0" y="3"/>
                      </a:cubicBezTo>
                      <a:cubicBezTo>
                        <a:pt x="1" y="2"/>
                        <a:pt x="1" y="2"/>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4" name="Google Shape;744;p27"/>
                <p:cNvSpPr/>
                <p:nvPr/>
              </p:nvSpPr>
              <p:spPr>
                <a:xfrm>
                  <a:off x="4251" y="3684"/>
                  <a:ext cx="5" cy="4"/>
                </a:xfrm>
                <a:custGeom>
                  <a:rect b="b" l="l" r="r" t="t"/>
                  <a:pathLst>
                    <a:path extrusionOk="0" h="3" w="3">
                      <a:moveTo>
                        <a:pt x="2" y="2"/>
                      </a:moveTo>
                      <a:cubicBezTo>
                        <a:pt x="2" y="1"/>
                        <a:pt x="2" y="0"/>
                        <a:pt x="2" y="0"/>
                      </a:cubicBezTo>
                      <a:cubicBezTo>
                        <a:pt x="0" y="1"/>
                        <a:pt x="1" y="2"/>
                        <a:pt x="2" y="3"/>
                      </a:cubicBezTo>
                      <a:cubicBezTo>
                        <a:pt x="3" y="3"/>
                        <a:pt x="2" y="3"/>
                        <a:pt x="2"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5" name="Google Shape;745;p27"/>
                <p:cNvSpPr/>
                <p:nvPr/>
              </p:nvSpPr>
              <p:spPr>
                <a:xfrm>
                  <a:off x="4234" y="3684"/>
                  <a:ext cx="3" cy="1"/>
                </a:xfrm>
                <a:custGeom>
                  <a:rect b="b" l="l" r="r" t="t"/>
                  <a:pathLst>
                    <a:path extrusionOk="0" h="1" w="2">
                      <a:moveTo>
                        <a:pt x="2" y="1"/>
                      </a:moveTo>
                      <a:cubicBezTo>
                        <a:pt x="1" y="1"/>
                        <a:pt x="0" y="0"/>
                        <a:pt x="0" y="0"/>
                      </a:cubicBezTo>
                      <a:cubicBezTo>
                        <a:pt x="0" y="1"/>
                        <a:pt x="1" y="1"/>
                        <a:pt x="2"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6" name="Google Shape;746;p27"/>
                <p:cNvSpPr/>
                <p:nvPr/>
              </p:nvSpPr>
              <p:spPr>
                <a:xfrm>
                  <a:off x="4269" y="3685"/>
                  <a:ext cx="4" cy="3"/>
                </a:xfrm>
                <a:custGeom>
                  <a:rect b="b" l="l" r="r" t="t"/>
                  <a:pathLst>
                    <a:path extrusionOk="0" h="2" w="2">
                      <a:moveTo>
                        <a:pt x="1" y="0"/>
                      </a:moveTo>
                      <a:cubicBezTo>
                        <a:pt x="1" y="0"/>
                        <a:pt x="0" y="1"/>
                        <a:pt x="0" y="2"/>
                      </a:cubicBezTo>
                      <a:cubicBezTo>
                        <a:pt x="1" y="1"/>
                        <a:pt x="2" y="1"/>
                        <a:pt x="2" y="0"/>
                      </a:cubicBezTo>
                      <a:cubicBezTo>
                        <a:pt x="2" y="0"/>
                        <a:pt x="2"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7" name="Google Shape;747;p27"/>
                <p:cNvSpPr/>
                <p:nvPr/>
              </p:nvSpPr>
              <p:spPr>
                <a:xfrm>
                  <a:off x="4256" y="3685"/>
                  <a:ext cx="3" cy="5"/>
                </a:xfrm>
                <a:custGeom>
                  <a:rect b="b" l="l" r="r" t="t"/>
                  <a:pathLst>
                    <a:path extrusionOk="0" h="3" w="2">
                      <a:moveTo>
                        <a:pt x="1" y="1"/>
                      </a:moveTo>
                      <a:cubicBezTo>
                        <a:pt x="0" y="0"/>
                        <a:pt x="0" y="1"/>
                        <a:pt x="0" y="2"/>
                      </a:cubicBezTo>
                      <a:cubicBezTo>
                        <a:pt x="0" y="3"/>
                        <a:pt x="2" y="2"/>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8" name="Google Shape;748;p27"/>
                <p:cNvSpPr/>
                <p:nvPr/>
              </p:nvSpPr>
              <p:spPr>
                <a:xfrm>
                  <a:off x="4267" y="3687"/>
                  <a:ext cx="1" cy="1"/>
                </a:xfrm>
                <a:custGeom>
                  <a:rect b="b" l="l" r="r" t="t"/>
                  <a:pathLst>
                    <a:path extrusionOk="0" h="1" w="1">
                      <a:moveTo>
                        <a:pt x="1" y="0"/>
                      </a:moveTo>
                      <a:cubicBezTo>
                        <a:pt x="0" y="1"/>
                        <a:pt x="0" y="0"/>
                        <a:pt x="0" y="1"/>
                      </a:cubicBezTo>
                      <a:cubicBezTo>
                        <a:pt x="1" y="1"/>
                        <a:pt x="1"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9" name="Google Shape;749;p27"/>
                <p:cNvSpPr/>
                <p:nvPr/>
              </p:nvSpPr>
              <p:spPr>
                <a:xfrm>
                  <a:off x="4251" y="3692"/>
                  <a:ext cx="1" cy="1"/>
                </a:xfrm>
                <a:custGeom>
                  <a:rect b="b" l="l" r="r" t="t"/>
                  <a:pathLst>
                    <a:path extrusionOk="0" h="1" w="1">
                      <a:moveTo>
                        <a:pt x="1" y="1"/>
                      </a:moveTo>
                      <a:cubicBezTo>
                        <a:pt x="0" y="0"/>
                        <a:pt x="0" y="0"/>
                        <a:pt x="0" y="0"/>
                      </a:cubicBezTo>
                      <a:cubicBezTo>
                        <a:pt x="0" y="1"/>
                        <a:pt x="0" y="1"/>
                        <a:pt x="1" y="1"/>
                      </a:cubicBezTo>
                      <a:cubicBezTo>
                        <a:pt x="1" y="1"/>
                        <a:pt x="0"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0" name="Google Shape;750;p27"/>
                <p:cNvSpPr/>
                <p:nvPr/>
              </p:nvSpPr>
              <p:spPr>
                <a:xfrm>
                  <a:off x="4228" y="3693"/>
                  <a:ext cx="7" cy="6"/>
                </a:xfrm>
                <a:custGeom>
                  <a:rect b="b" l="l" r="r" t="t"/>
                  <a:pathLst>
                    <a:path extrusionOk="0" h="4" w="5">
                      <a:moveTo>
                        <a:pt x="4" y="2"/>
                      </a:moveTo>
                      <a:cubicBezTo>
                        <a:pt x="4" y="2"/>
                        <a:pt x="3" y="3"/>
                        <a:pt x="3" y="2"/>
                      </a:cubicBezTo>
                      <a:cubicBezTo>
                        <a:pt x="4" y="2"/>
                        <a:pt x="5" y="0"/>
                        <a:pt x="3" y="1"/>
                      </a:cubicBezTo>
                      <a:cubicBezTo>
                        <a:pt x="3" y="1"/>
                        <a:pt x="3" y="1"/>
                        <a:pt x="3" y="1"/>
                      </a:cubicBezTo>
                      <a:cubicBezTo>
                        <a:pt x="3" y="2"/>
                        <a:pt x="3" y="2"/>
                        <a:pt x="2" y="2"/>
                      </a:cubicBezTo>
                      <a:cubicBezTo>
                        <a:pt x="2" y="2"/>
                        <a:pt x="1" y="1"/>
                        <a:pt x="1" y="1"/>
                      </a:cubicBezTo>
                      <a:cubicBezTo>
                        <a:pt x="0" y="2"/>
                        <a:pt x="0" y="4"/>
                        <a:pt x="2" y="4"/>
                      </a:cubicBezTo>
                      <a:cubicBezTo>
                        <a:pt x="3" y="4"/>
                        <a:pt x="5" y="2"/>
                        <a:pt x="4"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1" name="Google Shape;751;p27"/>
                <p:cNvSpPr/>
                <p:nvPr/>
              </p:nvSpPr>
              <p:spPr>
                <a:xfrm>
                  <a:off x="4220" y="3696"/>
                  <a:ext cx="1" cy="1"/>
                </a:xfrm>
                <a:custGeom>
                  <a:rect b="b" l="l" r="r" t="t"/>
                  <a:pathLst>
                    <a:path extrusionOk="0" h="1" w="1">
                      <a:moveTo>
                        <a:pt x="1" y="0"/>
                      </a:moveTo>
                      <a:cubicBezTo>
                        <a:pt x="0" y="0"/>
                        <a:pt x="0" y="0"/>
                        <a:pt x="1" y="1"/>
                      </a:cubicBezTo>
                      <a:cubicBezTo>
                        <a:pt x="1" y="1"/>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2" name="Google Shape;752;p27"/>
                <p:cNvSpPr/>
                <p:nvPr/>
              </p:nvSpPr>
              <p:spPr>
                <a:xfrm>
                  <a:off x="4219" y="3696"/>
                  <a:ext cx="9" cy="6"/>
                </a:xfrm>
                <a:custGeom>
                  <a:rect b="b" l="l" r="r" t="t"/>
                  <a:pathLst>
                    <a:path extrusionOk="0" h="4" w="6">
                      <a:moveTo>
                        <a:pt x="6" y="1"/>
                      </a:moveTo>
                      <a:cubicBezTo>
                        <a:pt x="5" y="0"/>
                        <a:pt x="1" y="2"/>
                        <a:pt x="1" y="2"/>
                      </a:cubicBezTo>
                      <a:cubicBezTo>
                        <a:pt x="0" y="4"/>
                        <a:pt x="2" y="3"/>
                        <a:pt x="3" y="3"/>
                      </a:cubicBezTo>
                      <a:cubicBezTo>
                        <a:pt x="4" y="2"/>
                        <a:pt x="5" y="1"/>
                        <a:pt x="5" y="2"/>
                      </a:cubicBezTo>
                      <a:cubicBezTo>
                        <a:pt x="6" y="2"/>
                        <a:pt x="6" y="2"/>
                        <a:pt x="6"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3" name="Google Shape;753;p27"/>
                <p:cNvSpPr/>
                <p:nvPr/>
              </p:nvSpPr>
              <p:spPr>
                <a:xfrm>
                  <a:off x="4214" y="3699"/>
                  <a:ext cx="2" cy="0"/>
                </a:xfrm>
                <a:custGeom>
                  <a:rect b="b" l="l" r="r" t="t"/>
                  <a:pathLst>
                    <a:path extrusionOk="0" h="120000" w="1">
                      <a:moveTo>
                        <a:pt x="0" y="0"/>
                      </a:moveTo>
                      <a:cubicBezTo>
                        <a:pt x="0" y="0"/>
                        <a:pt x="0" y="0"/>
                        <a:pt x="0" y="0"/>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4" name="Google Shape;754;p27"/>
                <p:cNvSpPr/>
                <p:nvPr/>
              </p:nvSpPr>
              <p:spPr>
                <a:xfrm>
                  <a:off x="4212" y="3699"/>
                  <a:ext cx="0" cy="0"/>
                </a:xfrm>
                <a:custGeom>
                  <a:rect b="b" l="l" r="r" t="t"/>
                  <a:pathLst>
                    <a:path extrusionOk="0" h="120000" w="120000">
                      <a:moveTo>
                        <a:pt x="0" y="0"/>
                      </a:moveTo>
                      <a:cubicBezTo>
                        <a:pt x="0" y="0"/>
                        <a:pt x="0" y="0"/>
                        <a:pt x="0"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5" name="Google Shape;755;p27"/>
                <p:cNvSpPr/>
                <p:nvPr/>
              </p:nvSpPr>
              <p:spPr>
                <a:xfrm>
                  <a:off x="4209" y="3702"/>
                  <a:ext cx="2" cy="2"/>
                </a:xfrm>
                <a:custGeom>
                  <a:rect b="b" l="l" r="r" t="t"/>
                  <a:pathLst>
                    <a:path extrusionOk="0" h="1" w="1">
                      <a:moveTo>
                        <a:pt x="0" y="0"/>
                      </a:moveTo>
                      <a:cubicBezTo>
                        <a:pt x="0" y="1"/>
                        <a:pt x="0" y="1"/>
                        <a:pt x="0" y="1"/>
                      </a:cubicBezTo>
                      <a:cubicBezTo>
                        <a:pt x="1" y="0"/>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56" name="Google Shape;756;p27"/>
              <p:cNvSpPr/>
              <p:nvPr/>
            </p:nvSpPr>
            <p:spPr>
              <a:xfrm>
                <a:off x="2758" y="622"/>
                <a:ext cx="734" cy="730"/>
              </a:xfrm>
              <a:custGeom>
                <a:rect b="b" l="l" r="r" t="t"/>
                <a:pathLst>
                  <a:path extrusionOk="0" h="471" w="473">
                    <a:moveTo>
                      <a:pt x="473" y="111"/>
                    </a:moveTo>
                    <a:cubicBezTo>
                      <a:pt x="472" y="111"/>
                      <a:pt x="471" y="110"/>
                      <a:pt x="470" y="111"/>
                    </a:cubicBezTo>
                    <a:cubicBezTo>
                      <a:pt x="468" y="111"/>
                      <a:pt x="468" y="110"/>
                      <a:pt x="467" y="110"/>
                    </a:cubicBezTo>
                    <a:cubicBezTo>
                      <a:pt x="466" y="110"/>
                      <a:pt x="464" y="110"/>
                      <a:pt x="462" y="110"/>
                    </a:cubicBezTo>
                    <a:cubicBezTo>
                      <a:pt x="460" y="110"/>
                      <a:pt x="459" y="109"/>
                      <a:pt x="457" y="109"/>
                    </a:cubicBezTo>
                    <a:cubicBezTo>
                      <a:pt x="455" y="109"/>
                      <a:pt x="454" y="110"/>
                      <a:pt x="453" y="111"/>
                    </a:cubicBezTo>
                    <a:cubicBezTo>
                      <a:pt x="450" y="112"/>
                      <a:pt x="449" y="112"/>
                      <a:pt x="447" y="111"/>
                    </a:cubicBezTo>
                    <a:cubicBezTo>
                      <a:pt x="446" y="110"/>
                      <a:pt x="444" y="109"/>
                      <a:pt x="443" y="108"/>
                    </a:cubicBezTo>
                    <a:cubicBezTo>
                      <a:pt x="441" y="106"/>
                      <a:pt x="442" y="104"/>
                      <a:pt x="438" y="103"/>
                    </a:cubicBezTo>
                    <a:cubicBezTo>
                      <a:pt x="435" y="102"/>
                      <a:pt x="433" y="103"/>
                      <a:pt x="430" y="102"/>
                    </a:cubicBezTo>
                    <a:cubicBezTo>
                      <a:pt x="428" y="102"/>
                      <a:pt x="426" y="102"/>
                      <a:pt x="424" y="103"/>
                    </a:cubicBezTo>
                    <a:cubicBezTo>
                      <a:pt x="423" y="103"/>
                      <a:pt x="422" y="103"/>
                      <a:pt x="421" y="103"/>
                    </a:cubicBezTo>
                    <a:cubicBezTo>
                      <a:pt x="420" y="103"/>
                      <a:pt x="419" y="103"/>
                      <a:pt x="418" y="103"/>
                    </a:cubicBezTo>
                    <a:cubicBezTo>
                      <a:pt x="416" y="102"/>
                      <a:pt x="414" y="103"/>
                      <a:pt x="412" y="103"/>
                    </a:cubicBezTo>
                    <a:cubicBezTo>
                      <a:pt x="411" y="103"/>
                      <a:pt x="409" y="103"/>
                      <a:pt x="409" y="103"/>
                    </a:cubicBezTo>
                    <a:cubicBezTo>
                      <a:pt x="408" y="103"/>
                      <a:pt x="408" y="101"/>
                      <a:pt x="409" y="101"/>
                    </a:cubicBezTo>
                    <a:cubicBezTo>
                      <a:pt x="407" y="100"/>
                      <a:pt x="403" y="103"/>
                      <a:pt x="401" y="103"/>
                    </a:cubicBezTo>
                    <a:cubicBezTo>
                      <a:pt x="400" y="103"/>
                      <a:pt x="399" y="103"/>
                      <a:pt x="398" y="103"/>
                    </a:cubicBezTo>
                    <a:cubicBezTo>
                      <a:pt x="396" y="103"/>
                      <a:pt x="397" y="103"/>
                      <a:pt x="396" y="102"/>
                    </a:cubicBezTo>
                    <a:cubicBezTo>
                      <a:pt x="393" y="99"/>
                      <a:pt x="395" y="100"/>
                      <a:pt x="395" y="98"/>
                    </a:cubicBezTo>
                    <a:cubicBezTo>
                      <a:pt x="395" y="98"/>
                      <a:pt x="393" y="98"/>
                      <a:pt x="393" y="97"/>
                    </a:cubicBezTo>
                    <a:cubicBezTo>
                      <a:pt x="394" y="96"/>
                      <a:pt x="392" y="97"/>
                      <a:pt x="392" y="97"/>
                    </a:cubicBezTo>
                    <a:cubicBezTo>
                      <a:pt x="391" y="96"/>
                      <a:pt x="391" y="94"/>
                      <a:pt x="391" y="92"/>
                    </a:cubicBezTo>
                    <a:cubicBezTo>
                      <a:pt x="391" y="91"/>
                      <a:pt x="391" y="92"/>
                      <a:pt x="389" y="92"/>
                    </a:cubicBezTo>
                    <a:cubicBezTo>
                      <a:pt x="386" y="92"/>
                      <a:pt x="383" y="94"/>
                      <a:pt x="380" y="96"/>
                    </a:cubicBezTo>
                    <a:cubicBezTo>
                      <a:pt x="376" y="98"/>
                      <a:pt x="372" y="99"/>
                      <a:pt x="369" y="102"/>
                    </a:cubicBezTo>
                    <a:cubicBezTo>
                      <a:pt x="367" y="104"/>
                      <a:pt x="365" y="105"/>
                      <a:pt x="363" y="105"/>
                    </a:cubicBezTo>
                    <a:cubicBezTo>
                      <a:pt x="361" y="106"/>
                      <a:pt x="360" y="106"/>
                      <a:pt x="358" y="107"/>
                    </a:cubicBezTo>
                    <a:cubicBezTo>
                      <a:pt x="355" y="107"/>
                      <a:pt x="355" y="106"/>
                      <a:pt x="353" y="106"/>
                    </a:cubicBezTo>
                    <a:cubicBezTo>
                      <a:pt x="351" y="105"/>
                      <a:pt x="348" y="108"/>
                      <a:pt x="347" y="107"/>
                    </a:cubicBezTo>
                    <a:cubicBezTo>
                      <a:pt x="346" y="107"/>
                      <a:pt x="346" y="104"/>
                      <a:pt x="348" y="103"/>
                    </a:cubicBezTo>
                    <a:cubicBezTo>
                      <a:pt x="346" y="102"/>
                      <a:pt x="344" y="103"/>
                      <a:pt x="342" y="103"/>
                    </a:cubicBezTo>
                    <a:cubicBezTo>
                      <a:pt x="342" y="103"/>
                      <a:pt x="341" y="102"/>
                      <a:pt x="341" y="102"/>
                    </a:cubicBezTo>
                    <a:cubicBezTo>
                      <a:pt x="340" y="102"/>
                      <a:pt x="340" y="102"/>
                      <a:pt x="340" y="101"/>
                    </a:cubicBezTo>
                    <a:cubicBezTo>
                      <a:pt x="337" y="103"/>
                      <a:pt x="339" y="101"/>
                      <a:pt x="339" y="100"/>
                    </a:cubicBezTo>
                    <a:cubicBezTo>
                      <a:pt x="339" y="99"/>
                      <a:pt x="339" y="97"/>
                      <a:pt x="337" y="97"/>
                    </a:cubicBezTo>
                    <a:cubicBezTo>
                      <a:pt x="339" y="95"/>
                      <a:pt x="337" y="96"/>
                      <a:pt x="336" y="95"/>
                    </a:cubicBezTo>
                    <a:cubicBezTo>
                      <a:pt x="335" y="94"/>
                      <a:pt x="334" y="95"/>
                      <a:pt x="333" y="95"/>
                    </a:cubicBezTo>
                    <a:cubicBezTo>
                      <a:pt x="333" y="95"/>
                      <a:pt x="331" y="94"/>
                      <a:pt x="331" y="94"/>
                    </a:cubicBezTo>
                    <a:cubicBezTo>
                      <a:pt x="329" y="93"/>
                      <a:pt x="327" y="92"/>
                      <a:pt x="325" y="92"/>
                    </a:cubicBezTo>
                    <a:cubicBezTo>
                      <a:pt x="325" y="92"/>
                      <a:pt x="324" y="93"/>
                      <a:pt x="323" y="92"/>
                    </a:cubicBezTo>
                    <a:cubicBezTo>
                      <a:pt x="323" y="92"/>
                      <a:pt x="323" y="91"/>
                      <a:pt x="323" y="92"/>
                    </a:cubicBezTo>
                    <a:cubicBezTo>
                      <a:pt x="323" y="91"/>
                      <a:pt x="323" y="90"/>
                      <a:pt x="322" y="91"/>
                    </a:cubicBezTo>
                    <a:cubicBezTo>
                      <a:pt x="321" y="90"/>
                      <a:pt x="320" y="90"/>
                      <a:pt x="320" y="88"/>
                    </a:cubicBezTo>
                    <a:cubicBezTo>
                      <a:pt x="319" y="86"/>
                      <a:pt x="322" y="85"/>
                      <a:pt x="319" y="85"/>
                    </a:cubicBezTo>
                    <a:cubicBezTo>
                      <a:pt x="317" y="84"/>
                      <a:pt x="318" y="82"/>
                      <a:pt x="317" y="82"/>
                    </a:cubicBezTo>
                    <a:cubicBezTo>
                      <a:pt x="316" y="82"/>
                      <a:pt x="315" y="82"/>
                      <a:pt x="313" y="82"/>
                    </a:cubicBezTo>
                    <a:cubicBezTo>
                      <a:pt x="312" y="82"/>
                      <a:pt x="311" y="81"/>
                      <a:pt x="311" y="82"/>
                    </a:cubicBezTo>
                    <a:cubicBezTo>
                      <a:pt x="309" y="82"/>
                      <a:pt x="309" y="83"/>
                      <a:pt x="307" y="83"/>
                    </a:cubicBezTo>
                    <a:cubicBezTo>
                      <a:pt x="306" y="83"/>
                      <a:pt x="304" y="82"/>
                      <a:pt x="303" y="84"/>
                    </a:cubicBezTo>
                    <a:cubicBezTo>
                      <a:pt x="302" y="85"/>
                      <a:pt x="302" y="88"/>
                      <a:pt x="303" y="89"/>
                    </a:cubicBezTo>
                    <a:cubicBezTo>
                      <a:pt x="304" y="92"/>
                      <a:pt x="304" y="91"/>
                      <a:pt x="300" y="92"/>
                    </a:cubicBezTo>
                    <a:cubicBezTo>
                      <a:pt x="298" y="93"/>
                      <a:pt x="298" y="93"/>
                      <a:pt x="296" y="91"/>
                    </a:cubicBezTo>
                    <a:cubicBezTo>
                      <a:pt x="296" y="89"/>
                      <a:pt x="295" y="87"/>
                      <a:pt x="294" y="86"/>
                    </a:cubicBezTo>
                    <a:cubicBezTo>
                      <a:pt x="293" y="85"/>
                      <a:pt x="291" y="83"/>
                      <a:pt x="291" y="81"/>
                    </a:cubicBezTo>
                    <a:cubicBezTo>
                      <a:pt x="291" y="80"/>
                      <a:pt x="292" y="79"/>
                      <a:pt x="292" y="78"/>
                    </a:cubicBezTo>
                    <a:cubicBezTo>
                      <a:pt x="292" y="76"/>
                      <a:pt x="288" y="75"/>
                      <a:pt x="286" y="75"/>
                    </a:cubicBezTo>
                    <a:cubicBezTo>
                      <a:pt x="284" y="76"/>
                      <a:pt x="281" y="76"/>
                      <a:pt x="279" y="75"/>
                    </a:cubicBezTo>
                    <a:cubicBezTo>
                      <a:pt x="277" y="75"/>
                      <a:pt x="276" y="73"/>
                      <a:pt x="278" y="71"/>
                    </a:cubicBezTo>
                    <a:cubicBezTo>
                      <a:pt x="279" y="71"/>
                      <a:pt x="285" y="71"/>
                      <a:pt x="282" y="67"/>
                    </a:cubicBezTo>
                    <a:cubicBezTo>
                      <a:pt x="281" y="67"/>
                      <a:pt x="278" y="67"/>
                      <a:pt x="277" y="68"/>
                    </a:cubicBezTo>
                    <a:cubicBezTo>
                      <a:pt x="275" y="68"/>
                      <a:pt x="272" y="66"/>
                      <a:pt x="270" y="65"/>
                    </a:cubicBezTo>
                    <a:cubicBezTo>
                      <a:pt x="269" y="64"/>
                      <a:pt x="262" y="63"/>
                      <a:pt x="262" y="61"/>
                    </a:cubicBezTo>
                    <a:cubicBezTo>
                      <a:pt x="259" y="61"/>
                      <a:pt x="250" y="62"/>
                      <a:pt x="248" y="60"/>
                    </a:cubicBezTo>
                    <a:cubicBezTo>
                      <a:pt x="247" y="59"/>
                      <a:pt x="245" y="60"/>
                      <a:pt x="244" y="60"/>
                    </a:cubicBezTo>
                    <a:cubicBezTo>
                      <a:pt x="243" y="60"/>
                      <a:pt x="241" y="60"/>
                      <a:pt x="240" y="60"/>
                    </a:cubicBezTo>
                    <a:cubicBezTo>
                      <a:pt x="239" y="61"/>
                      <a:pt x="238" y="62"/>
                      <a:pt x="237" y="62"/>
                    </a:cubicBezTo>
                    <a:cubicBezTo>
                      <a:pt x="236" y="63"/>
                      <a:pt x="234" y="63"/>
                      <a:pt x="232" y="63"/>
                    </a:cubicBezTo>
                    <a:cubicBezTo>
                      <a:pt x="230" y="64"/>
                      <a:pt x="232" y="65"/>
                      <a:pt x="231" y="67"/>
                    </a:cubicBezTo>
                    <a:cubicBezTo>
                      <a:pt x="231" y="68"/>
                      <a:pt x="229" y="68"/>
                      <a:pt x="228" y="68"/>
                    </a:cubicBezTo>
                    <a:cubicBezTo>
                      <a:pt x="227" y="68"/>
                      <a:pt x="224" y="68"/>
                      <a:pt x="223" y="69"/>
                    </a:cubicBezTo>
                    <a:cubicBezTo>
                      <a:pt x="222" y="69"/>
                      <a:pt x="222" y="68"/>
                      <a:pt x="221" y="69"/>
                    </a:cubicBezTo>
                    <a:cubicBezTo>
                      <a:pt x="219" y="69"/>
                      <a:pt x="218" y="70"/>
                      <a:pt x="215" y="70"/>
                    </a:cubicBezTo>
                    <a:cubicBezTo>
                      <a:pt x="214" y="69"/>
                      <a:pt x="210" y="70"/>
                      <a:pt x="210" y="68"/>
                    </a:cubicBezTo>
                    <a:cubicBezTo>
                      <a:pt x="209" y="68"/>
                      <a:pt x="211" y="66"/>
                      <a:pt x="210" y="66"/>
                    </a:cubicBezTo>
                    <a:cubicBezTo>
                      <a:pt x="210" y="64"/>
                      <a:pt x="210" y="64"/>
                      <a:pt x="209" y="63"/>
                    </a:cubicBezTo>
                    <a:cubicBezTo>
                      <a:pt x="208" y="59"/>
                      <a:pt x="199" y="60"/>
                      <a:pt x="196" y="60"/>
                    </a:cubicBezTo>
                    <a:cubicBezTo>
                      <a:pt x="193" y="59"/>
                      <a:pt x="191" y="59"/>
                      <a:pt x="188" y="59"/>
                    </a:cubicBezTo>
                    <a:cubicBezTo>
                      <a:pt x="187" y="59"/>
                      <a:pt x="186" y="59"/>
                      <a:pt x="185" y="59"/>
                    </a:cubicBezTo>
                    <a:cubicBezTo>
                      <a:pt x="183" y="58"/>
                      <a:pt x="184" y="58"/>
                      <a:pt x="183" y="57"/>
                    </a:cubicBezTo>
                    <a:cubicBezTo>
                      <a:pt x="181" y="54"/>
                      <a:pt x="181" y="55"/>
                      <a:pt x="178" y="55"/>
                    </a:cubicBezTo>
                    <a:cubicBezTo>
                      <a:pt x="177" y="55"/>
                      <a:pt x="176" y="54"/>
                      <a:pt x="175" y="54"/>
                    </a:cubicBezTo>
                    <a:cubicBezTo>
                      <a:pt x="173" y="54"/>
                      <a:pt x="173" y="55"/>
                      <a:pt x="172" y="55"/>
                    </a:cubicBezTo>
                    <a:cubicBezTo>
                      <a:pt x="168" y="56"/>
                      <a:pt x="162" y="54"/>
                      <a:pt x="159" y="52"/>
                    </a:cubicBezTo>
                    <a:cubicBezTo>
                      <a:pt x="158" y="50"/>
                      <a:pt x="156" y="49"/>
                      <a:pt x="156" y="46"/>
                    </a:cubicBezTo>
                    <a:cubicBezTo>
                      <a:pt x="156" y="45"/>
                      <a:pt x="156" y="45"/>
                      <a:pt x="157" y="43"/>
                    </a:cubicBezTo>
                    <a:cubicBezTo>
                      <a:pt x="157" y="41"/>
                      <a:pt x="157" y="39"/>
                      <a:pt x="156" y="36"/>
                    </a:cubicBezTo>
                    <a:cubicBezTo>
                      <a:pt x="155" y="33"/>
                      <a:pt x="154" y="29"/>
                      <a:pt x="153" y="26"/>
                    </a:cubicBezTo>
                    <a:cubicBezTo>
                      <a:pt x="153" y="22"/>
                      <a:pt x="151" y="20"/>
                      <a:pt x="150" y="17"/>
                    </a:cubicBezTo>
                    <a:cubicBezTo>
                      <a:pt x="150" y="14"/>
                      <a:pt x="147" y="8"/>
                      <a:pt x="149" y="5"/>
                    </a:cubicBezTo>
                    <a:cubicBezTo>
                      <a:pt x="145" y="5"/>
                      <a:pt x="142" y="1"/>
                      <a:pt x="139" y="1"/>
                    </a:cubicBezTo>
                    <a:cubicBezTo>
                      <a:pt x="137" y="2"/>
                      <a:pt x="136" y="3"/>
                      <a:pt x="134" y="3"/>
                    </a:cubicBezTo>
                    <a:cubicBezTo>
                      <a:pt x="133" y="3"/>
                      <a:pt x="129" y="1"/>
                      <a:pt x="128" y="0"/>
                    </a:cubicBezTo>
                    <a:cubicBezTo>
                      <a:pt x="128" y="7"/>
                      <a:pt x="128" y="13"/>
                      <a:pt x="128" y="20"/>
                    </a:cubicBezTo>
                    <a:cubicBezTo>
                      <a:pt x="128" y="23"/>
                      <a:pt x="128" y="26"/>
                      <a:pt x="128" y="30"/>
                    </a:cubicBezTo>
                    <a:cubicBezTo>
                      <a:pt x="128" y="32"/>
                      <a:pt x="124" y="31"/>
                      <a:pt x="121" y="31"/>
                    </a:cubicBezTo>
                    <a:cubicBezTo>
                      <a:pt x="109" y="31"/>
                      <a:pt x="97" y="31"/>
                      <a:pt x="85" y="31"/>
                    </a:cubicBezTo>
                    <a:cubicBezTo>
                      <a:pt x="59" y="31"/>
                      <a:pt x="34" y="31"/>
                      <a:pt x="8" y="31"/>
                    </a:cubicBezTo>
                    <a:cubicBezTo>
                      <a:pt x="5" y="31"/>
                      <a:pt x="2" y="30"/>
                      <a:pt x="1" y="32"/>
                    </a:cubicBezTo>
                    <a:cubicBezTo>
                      <a:pt x="0" y="33"/>
                      <a:pt x="1" y="35"/>
                      <a:pt x="2" y="36"/>
                    </a:cubicBezTo>
                    <a:cubicBezTo>
                      <a:pt x="2" y="38"/>
                      <a:pt x="5" y="41"/>
                      <a:pt x="4" y="42"/>
                    </a:cubicBezTo>
                    <a:cubicBezTo>
                      <a:pt x="5" y="43"/>
                      <a:pt x="4" y="45"/>
                      <a:pt x="4" y="46"/>
                    </a:cubicBezTo>
                    <a:cubicBezTo>
                      <a:pt x="4" y="46"/>
                      <a:pt x="5" y="46"/>
                      <a:pt x="6" y="46"/>
                    </a:cubicBezTo>
                    <a:cubicBezTo>
                      <a:pt x="5" y="47"/>
                      <a:pt x="5" y="47"/>
                      <a:pt x="4" y="47"/>
                    </a:cubicBezTo>
                    <a:cubicBezTo>
                      <a:pt x="5" y="47"/>
                      <a:pt x="5" y="47"/>
                      <a:pt x="5" y="47"/>
                    </a:cubicBezTo>
                    <a:cubicBezTo>
                      <a:pt x="5" y="47"/>
                      <a:pt x="5" y="47"/>
                      <a:pt x="5" y="48"/>
                    </a:cubicBezTo>
                    <a:cubicBezTo>
                      <a:pt x="6" y="48"/>
                      <a:pt x="6" y="48"/>
                      <a:pt x="6" y="49"/>
                    </a:cubicBezTo>
                    <a:cubicBezTo>
                      <a:pt x="6" y="49"/>
                      <a:pt x="6" y="49"/>
                      <a:pt x="6" y="49"/>
                    </a:cubicBezTo>
                    <a:cubicBezTo>
                      <a:pt x="6" y="51"/>
                      <a:pt x="7" y="51"/>
                      <a:pt x="7" y="53"/>
                    </a:cubicBezTo>
                    <a:cubicBezTo>
                      <a:pt x="7" y="53"/>
                      <a:pt x="8" y="54"/>
                      <a:pt x="9" y="55"/>
                    </a:cubicBezTo>
                    <a:cubicBezTo>
                      <a:pt x="8" y="55"/>
                      <a:pt x="8" y="56"/>
                      <a:pt x="10" y="56"/>
                    </a:cubicBezTo>
                    <a:cubicBezTo>
                      <a:pt x="8" y="58"/>
                      <a:pt x="9" y="58"/>
                      <a:pt x="9" y="59"/>
                    </a:cubicBezTo>
                    <a:cubicBezTo>
                      <a:pt x="8" y="60"/>
                      <a:pt x="9" y="60"/>
                      <a:pt x="8" y="61"/>
                    </a:cubicBezTo>
                    <a:cubicBezTo>
                      <a:pt x="8" y="61"/>
                      <a:pt x="7" y="60"/>
                      <a:pt x="8" y="61"/>
                    </a:cubicBezTo>
                    <a:cubicBezTo>
                      <a:pt x="7" y="62"/>
                      <a:pt x="7" y="61"/>
                      <a:pt x="7" y="61"/>
                    </a:cubicBezTo>
                    <a:cubicBezTo>
                      <a:pt x="7" y="62"/>
                      <a:pt x="7" y="62"/>
                      <a:pt x="7" y="62"/>
                    </a:cubicBezTo>
                    <a:cubicBezTo>
                      <a:pt x="7" y="62"/>
                      <a:pt x="7" y="62"/>
                      <a:pt x="6" y="62"/>
                    </a:cubicBezTo>
                    <a:cubicBezTo>
                      <a:pt x="7" y="63"/>
                      <a:pt x="7" y="63"/>
                      <a:pt x="6" y="63"/>
                    </a:cubicBezTo>
                    <a:cubicBezTo>
                      <a:pt x="6" y="64"/>
                      <a:pt x="6" y="64"/>
                      <a:pt x="6" y="64"/>
                    </a:cubicBezTo>
                    <a:cubicBezTo>
                      <a:pt x="6" y="64"/>
                      <a:pt x="6" y="64"/>
                      <a:pt x="5" y="65"/>
                    </a:cubicBezTo>
                    <a:cubicBezTo>
                      <a:pt x="7" y="65"/>
                      <a:pt x="6" y="66"/>
                      <a:pt x="5" y="66"/>
                    </a:cubicBezTo>
                    <a:cubicBezTo>
                      <a:pt x="5" y="66"/>
                      <a:pt x="5" y="66"/>
                      <a:pt x="5" y="66"/>
                    </a:cubicBezTo>
                    <a:cubicBezTo>
                      <a:pt x="6" y="66"/>
                      <a:pt x="6" y="67"/>
                      <a:pt x="7" y="67"/>
                    </a:cubicBezTo>
                    <a:cubicBezTo>
                      <a:pt x="5" y="67"/>
                      <a:pt x="5" y="68"/>
                      <a:pt x="7" y="68"/>
                    </a:cubicBezTo>
                    <a:cubicBezTo>
                      <a:pt x="5" y="69"/>
                      <a:pt x="6" y="70"/>
                      <a:pt x="8" y="70"/>
                    </a:cubicBezTo>
                    <a:cubicBezTo>
                      <a:pt x="6" y="70"/>
                      <a:pt x="6" y="71"/>
                      <a:pt x="7" y="72"/>
                    </a:cubicBezTo>
                    <a:cubicBezTo>
                      <a:pt x="6" y="72"/>
                      <a:pt x="6" y="72"/>
                      <a:pt x="6" y="73"/>
                    </a:cubicBezTo>
                    <a:cubicBezTo>
                      <a:pt x="6" y="73"/>
                      <a:pt x="7" y="73"/>
                      <a:pt x="8" y="73"/>
                    </a:cubicBezTo>
                    <a:cubicBezTo>
                      <a:pt x="5" y="73"/>
                      <a:pt x="9" y="74"/>
                      <a:pt x="6" y="76"/>
                    </a:cubicBezTo>
                    <a:cubicBezTo>
                      <a:pt x="8" y="76"/>
                      <a:pt x="8" y="76"/>
                      <a:pt x="7" y="76"/>
                    </a:cubicBezTo>
                    <a:cubicBezTo>
                      <a:pt x="7" y="77"/>
                      <a:pt x="7" y="77"/>
                      <a:pt x="8" y="78"/>
                    </a:cubicBezTo>
                    <a:cubicBezTo>
                      <a:pt x="7" y="77"/>
                      <a:pt x="7" y="78"/>
                      <a:pt x="6" y="78"/>
                    </a:cubicBezTo>
                    <a:cubicBezTo>
                      <a:pt x="9" y="77"/>
                      <a:pt x="3" y="81"/>
                      <a:pt x="7" y="80"/>
                    </a:cubicBezTo>
                    <a:cubicBezTo>
                      <a:pt x="6" y="81"/>
                      <a:pt x="7" y="81"/>
                      <a:pt x="6" y="82"/>
                    </a:cubicBezTo>
                    <a:cubicBezTo>
                      <a:pt x="7" y="83"/>
                      <a:pt x="8" y="84"/>
                      <a:pt x="7" y="85"/>
                    </a:cubicBezTo>
                    <a:cubicBezTo>
                      <a:pt x="7" y="85"/>
                      <a:pt x="8" y="85"/>
                      <a:pt x="8" y="85"/>
                    </a:cubicBezTo>
                    <a:cubicBezTo>
                      <a:pt x="7" y="86"/>
                      <a:pt x="7" y="86"/>
                      <a:pt x="7" y="86"/>
                    </a:cubicBezTo>
                    <a:cubicBezTo>
                      <a:pt x="8" y="86"/>
                      <a:pt x="8" y="87"/>
                      <a:pt x="8" y="87"/>
                    </a:cubicBezTo>
                    <a:cubicBezTo>
                      <a:pt x="7" y="87"/>
                      <a:pt x="7" y="88"/>
                      <a:pt x="7" y="88"/>
                    </a:cubicBezTo>
                    <a:cubicBezTo>
                      <a:pt x="9" y="88"/>
                      <a:pt x="8" y="89"/>
                      <a:pt x="7" y="90"/>
                    </a:cubicBezTo>
                    <a:cubicBezTo>
                      <a:pt x="8" y="90"/>
                      <a:pt x="8" y="91"/>
                      <a:pt x="6" y="91"/>
                    </a:cubicBezTo>
                    <a:cubicBezTo>
                      <a:pt x="7" y="92"/>
                      <a:pt x="7" y="93"/>
                      <a:pt x="8" y="93"/>
                    </a:cubicBezTo>
                    <a:cubicBezTo>
                      <a:pt x="7" y="93"/>
                      <a:pt x="7" y="93"/>
                      <a:pt x="6" y="93"/>
                    </a:cubicBezTo>
                    <a:cubicBezTo>
                      <a:pt x="6" y="93"/>
                      <a:pt x="6" y="93"/>
                      <a:pt x="6" y="93"/>
                    </a:cubicBezTo>
                    <a:cubicBezTo>
                      <a:pt x="7" y="93"/>
                      <a:pt x="7" y="93"/>
                      <a:pt x="8" y="94"/>
                    </a:cubicBezTo>
                    <a:cubicBezTo>
                      <a:pt x="8" y="94"/>
                      <a:pt x="8" y="94"/>
                      <a:pt x="8" y="94"/>
                    </a:cubicBezTo>
                    <a:cubicBezTo>
                      <a:pt x="8" y="94"/>
                      <a:pt x="7" y="94"/>
                      <a:pt x="7" y="94"/>
                    </a:cubicBezTo>
                    <a:cubicBezTo>
                      <a:pt x="7" y="95"/>
                      <a:pt x="6" y="96"/>
                      <a:pt x="7" y="97"/>
                    </a:cubicBezTo>
                    <a:cubicBezTo>
                      <a:pt x="6" y="98"/>
                      <a:pt x="6" y="99"/>
                      <a:pt x="8" y="98"/>
                    </a:cubicBezTo>
                    <a:cubicBezTo>
                      <a:pt x="6" y="99"/>
                      <a:pt x="6" y="100"/>
                      <a:pt x="8" y="100"/>
                    </a:cubicBezTo>
                    <a:cubicBezTo>
                      <a:pt x="6" y="102"/>
                      <a:pt x="11" y="106"/>
                      <a:pt x="11" y="109"/>
                    </a:cubicBezTo>
                    <a:cubicBezTo>
                      <a:pt x="11" y="110"/>
                      <a:pt x="12" y="110"/>
                      <a:pt x="12" y="111"/>
                    </a:cubicBezTo>
                    <a:cubicBezTo>
                      <a:pt x="12" y="112"/>
                      <a:pt x="12" y="113"/>
                      <a:pt x="12" y="114"/>
                    </a:cubicBezTo>
                    <a:cubicBezTo>
                      <a:pt x="12" y="116"/>
                      <a:pt x="14" y="117"/>
                      <a:pt x="14" y="118"/>
                    </a:cubicBezTo>
                    <a:cubicBezTo>
                      <a:pt x="14" y="119"/>
                      <a:pt x="14" y="119"/>
                      <a:pt x="14" y="120"/>
                    </a:cubicBezTo>
                    <a:cubicBezTo>
                      <a:pt x="13" y="121"/>
                      <a:pt x="18" y="125"/>
                      <a:pt x="16" y="126"/>
                    </a:cubicBezTo>
                    <a:cubicBezTo>
                      <a:pt x="17" y="127"/>
                      <a:pt x="18" y="128"/>
                      <a:pt x="18" y="129"/>
                    </a:cubicBezTo>
                    <a:cubicBezTo>
                      <a:pt x="19" y="129"/>
                      <a:pt x="19" y="130"/>
                      <a:pt x="20" y="131"/>
                    </a:cubicBezTo>
                    <a:cubicBezTo>
                      <a:pt x="19" y="130"/>
                      <a:pt x="19" y="130"/>
                      <a:pt x="19" y="130"/>
                    </a:cubicBezTo>
                    <a:cubicBezTo>
                      <a:pt x="20" y="131"/>
                      <a:pt x="20" y="133"/>
                      <a:pt x="20" y="134"/>
                    </a:cubicBezTo>
                    <a:cubicBezTo>
                      <a:pt x="21" y="135"/>
                      <a:pt x="22" y="137"/>
                      <a:pt x="22" y="140"/>
                    </a:cubicBezTo>
                    <a:cubicBezTo>
                      <a:pt x="23" y="142"/>
                      <a:pt x="26" y="144"/>
                      <a:pt x="23" y="146"/>
                    </a:cubicBezTo>
                    <a:cubicBezTo>
                      <a:pt x="24" y="146"/>
                      <a:pt x="24" y="146"/>
                      <a:pt x="24" y="146"/>
                    </a:cubicBezTo>
                    <a:cubicBezTo>
                      <a:pt x="24" y="146"/>
                      <a:pt x="24" y="146"/>
                      <a:pt x="24" y="146"/>
                    </a:cubicBezTo>
                    <a:cubicBezTo>
                      <a:pt x="24" y="146"/>
                      <a:pt x="24" y="146"/>
                      <a:pt x="24" y="147"/>
                    </a:cubicBezTo>
                    <a:cubicBezTo>
                      <a:pt x="24" y="147"/>
                      <a:pt x="24" y="147"/>
                      <a:pt x="24" y="147"/>
                    </a:cubicBezTo>
                    <a:cubicBezTo>
                      <a:pt x="24" y="147"/>
                      <a:pt x="24" y="147"/>
                      <a:pt x="25" y="148"/>
                    </a:cubicBezTo>
                    <a:cubicBezTo>
                      <a:pt x="24" y="148"/>
                      <a:pt x="24" y="148"/>
                      <a:pt x="24" y="148"/>
                    </a:cubicBezTo>
                    <a:cubicBezTo>
                      <a:pt x="24" y="148"/>
                      <a:pt x="24" y="148"/>
                      <a:pt x="24" y="148"/>
                    </a:cubicBezTo>
                    <a:cubicBezTo>
                      <a:pt x="23" y="149"/>
                      <a:pt x="23" y="150"/>
                      <a:pt x="25" y="150"/>
                    </a:cubicBezTo>
                    <a:cubicBezTo>
                      <a:pt x="25" y="150"/>
                      <a:pt x="24" y="150"/>
                      <a:pt x="24" y="150"/>
                    </a:cubicBezTo>
                    <a:cubicBezTo>
                      <a:pt x="24" y="150"/>
                      <a:pt x="25" y="150"/>
                      <a:pt x="25" y="150"/>
                    </a:cubicBezTo>
                    <a:cubicBezTo>
                      <a:pt x="25" y="150"/>
                      <a:pt x="24" y="150"/>
                      <a:pt x="24" y="150"/>
                    </a:cubicBezTo>
                    <a:cubicBezTo>
                      <a:pt x="24" y="151"/>
                      <a:pt x="24" y="151"/>
                      <a:pt x="24" y="152"/>
                    </a:cubicBezTo>
                    <a:cubicBezTo>
                      <a:pt x="24" y="152"/>
                      <a:pt x="24" y="152"/>
                      <a:pt x="24" y="152"/>
                    </a:cubicBezTo>
                    <a:cubicBezTo>
                      <a:pt x="24" y="152"/>
                      <a:pt x="24" y="152"/>
                      <a:pt x="23" y="153"/>
                    </a:cubicBezTo>
                    <a:cubicBezTo>
                      <a:pt x="24" y="153"/>
                      <a:pt x="24" y="153"/>
                      <a:pt x="24" y="153"/>
                    </a:cubicBezTo>
                    <a:cubicBezTo>
                      <a:pt x="24" y="153"/>
                      <a:pt x="24" y="154"/>
                      <a:pt x="24" y="155"/>
                    </a:cubicBezTo>
                    <a:cubicBezTo>
                      <a:pt x="24" y="155"/>
                      <a:pt x="24" y="156"/>
                      <a:pt x="24" y="156"/>
                    </a:cubicBezTo>
                    <a:cubicBezTo>
                      <a:pt x="24" y="157"/>
                      <a:pt x="24" y="157"/>
                      <a:pt x="23" y="157"/>
                    </a:cubicBezTo>
                    <a:cubicBezTo>
                      <a:pt x="24" y="158"/>
                      <a:pt x="24" y="158"/>
                      <a:pt x="25" y="158"/>
                    </a:cubicBezTo>
                    <a:cubicBezTo>
                      <a:pt x="25" y="158"/>
                      <a:pt x="25" y="159"/>
                      <a:pt x="25" y="159"/>
                    </a:cubicBezTo>
                    <a:cubicBezTo>
                      <a:pt x="25" y="159"/>
                      <a:pt x="25" y="159"/>
                      <a:pt x="25" y="159"/>
                    </a:cubicBezTo>
                    <a:cubicBezTo>
                      <a:pt x="25" y="160"/>
                      <a:pt x="25" y="161"/>
                      <a:pt x="24" y="161"/>
                    </a:cubicBezTo>
                    <a:cubicBezTo>
                      <a:pt x="25" y="161"/>
                      <a:pt x="25" y="161"/>
                      <a:pt x="25" y="161"/>
                    </a:cubicBezTo>
                    <a:cubicBezTo>
                      <a:pt x="25" y="161"/>
                      <a:pt x="25" y="161"/>
                      <a:pt x="24" y="161"/>
                    </a:cubicBezTo>
                    <a:cubicBezTo>
                      <a:pt x="25" y="162"/>
                      <a:pt x="25" y="162"/>
                      <a:pt x="25" y="163"/>
                    </a:cubicBezTo>
                    <a:cubicBezTo>
                      <a:pt x="25" y="163"/>
                      <a:pt x="25" y="163"/>
                      <a:pt x="26" y="164"/>
                    </a:cubicBezTo>
                    <a:cubicBezTo>
                      <a:pt x="25" y="164"/>
                      <a:pt x="25" y="164"/>
                      <a:pt x="25" y="165"/>
                    </a:cubicBezTo>
                    <a:cubicBezTo>
                      <a:pt x="26" y="165"/>
                      <a:pt x="25" y="168"/>
                      <a:pt x="25" y="169"/>
                    </a:cubicBezTo>
                    <a:cubicBezTo>
                      <a:pt x="25" y="169"/>
                      <a:pt x="25" y="169"/>
                      <a:pt x="25" y="169"/>
                    </a:cubicBezTo>
                    <a:cubicBezTo>
                      <a:pt x="25" y="169"/>
                      <a:pt x="25" y="170"/>
                      <a:pt x="25" y="170"/>
                    </a:cubicBezTo>
                    <a:cubicBezTo>
                      <a:pt x="25" y="170"/>
                      <a:pt x="25" y="171"/>
                      <a:pt x="25" y="172"/>
                    </a:cubicBezTo>
                    <a:cubicBezTo>
                      <a:pt x="25" y="172"/>
                      <a:pt x="25" y="172"/>
                      <a:pt x="26" y="172"/>
                    </a:cubicBezTo>
                    <a:cubicBezTo>
                      <a:pt x="25" y="172"/>
                      <a:pt x="25" y="172"/>
                      <a:pt x="25" y="172"/>
                    </a:cubicBezTo>
                    <a:cubicBezTo>
                      <a:pt x="25" y="173"/>
                      <a:pt x="25" y="172"/>
                      <a:pt x="25" y="173"/>
                    </a:cubicBezTo>
                    <a:cubicBezTo>
                      <a:pt x="25" y="173"/>
                      <a:pt x="25" y="173"/>
                      <a:pt x="25" y="173"/>
                    </a:cubicBezTo>
                    <a:cubicBezTo>
                      <a:pt x="25" y="173"/>
                      <a:pt x="25" y="173"/>
                      <a:pt x="25" y="173"/>
                    </a:cubicBezTo>
                    <a:cubicBezTo>
                      <a:pt x="25" y="174"/>
                      <a:pt x="26" y="174"/>
                      <a:pt x="26" y="175"/>
                    </a:cubicBezTo>
                    <a:cubicBezTo>
                      <a:pt x="25" y="175"/>
                      <a:pt x="25" y="175"/>
                      <a:pt x="25" y="175"/>
                    </a:cubicBezTo>
                    <a:cubicBezTo>
                      <a:pt x="26" y="176"/>
                      <a:pt x="25" y="176"/>
                      <a:pt x="25" y="176"/>
                    </a:cubicBezTo>
                    <a:cubicBezTo>
                      <a:pt x="26" y="176"/>
                      <a:pt x="26" y="176"/>
                      <a:pt x="26" y="176"/>
                    </a:cubicBezTo>
                    <a:cubicBezTo>
                      <a:pt x="26" y="177"/>
                      <a:pt x="26" y="177"/>
                      <a:pt x="26" y="178"/>
                    </a:cubicBezTo>
                    <a:cubicBezTo>
                      <a:pt x="26" y="178"/>
                      <a:pt x="26" y="178"/>
                      <a:pt x="26" y="178"/>
                    </a:cubicBezTo>
                    <a:cubicBezTo>
                      <a:pt x="26" y="178"/>
                      <a:pt x="25" y="178"/>
                      <a:pt x="25" y="179"/>
                    </a:cubicBezTo>
                    <a:cubicBezTo>
                      <a:pt x="26" y="179"/>
                      <a:pt x="26" y="180"/>
                      <a:pt x="26" y="181"/>
                    </a:cubicBezTo>
                    <a:cubicBezTo>
                      <a:pt x="26" y="181"/>
                      <a:pt x="25" y="181"/>
                      <a:pt x="25" y="181"/>
                    </a:cubicBezTo>
                    <a:cubicBezTo>
                      <a:pt x="26" y="182"/>
                      <a:pt x="27" y="183"/>
                      <a:pt x="26" y="184"/>
                    </a:cubicBezTo>
                    <a:cubicBezTo>
                      <a:pt x="26" y="184"/>
                      <a:pt x="26" y="184"/>
                      <a:pt x="26" y="184"/>
                    </a:cubicBezTo>
                    <a:cubicBezTo>
                      <a:pt x="26" y="184"/>
                      <a:pt x="26" y="185"/>
                      <a:pt x="26" y="185"/>
                    </a:cubicBezTo>
                    <a:cubicBezTo>
                      <a:pt x="26" y="186"/>
                      <a:pt x="26" y="187"/>
                      <a:pt x="26" y="188"/>
                    </a:cubicBezTo>
                    <a:cubicBezTo>
                      <a:pt x="26" y="188"/>
                      <a:pt x="26" y="188"/>
                      <a:pt x="26" y="188"/>
                    </a:cubicBezTo>
                    <a:cubicBezTo>
                      <a:pt x="26" y="188"/>
                      <a:pt x="27" y="188"/>
                      <a:pt x="27" y="188"/>
                    </a:cubicBezTo>
                    <a:cubicBezTo>
                      <a:pt x="27" y="188"/>
                      <a:pt x="26" y="188"/>
                      <a:pt x="26" y="188"/>
                    </a:cubicBezTo>
                    <a:cubicBezTo>
                      <a:pt x="26" y="188"/>
                      <a:pt x="26" y="188"/>
                      <a:pt x="26" y="189"/>
                    </a:cubicBezTo>
                    <a:cubicBezTo>
                      <a:pt x="25" y="190"/>
                      <a:pt x="26" y="194"/>
                      <a:pt x="28" y="193"/>
                    </a:cubicBezTo>
                    <a:cubicBezTo>
                      <a:pt x="27" y="194"/>
                      <a:pt x="28" y="194"/>
                      <a:pt x="27" y="195"/>
                    </a:cubicBezTo>
                    <a:cubicBezTo>
                      <a:pt x="28" y="196"/>
                      <a:pt x="28" y="197"/>
                      <a:pt x="30" y="196"/>
                    </a:cubicBezTo>
                    <a:cubicBezTo>
                      <a:pt x="30" y="196"/>
                      <a:pt x="30" y="196"/>
                      <a:pt x="30" y="196"/>
                    </a:cubicBezTo>
                    <a:cubicBezTo>
                      <a:pt x="30" y="197"/>
                      <a:pt x="30" y="197"/>
                      <a:pt x="30" y="197"/>
                    </a:cubicBezTo>
                    <a:cubicBezTo>
                      <a:pt x="30" y="197"/>
                      <a:pt x="30" y="197"/>
                      <a:pt x="30" y="198"/>
                    </a:cubicBezTo>
                    <a:cubicBezTo>
                      <a:pt x="29" y="198"/>
                      <a:pt x="29" y="199"/>
                      <a:pt x="30" y="200"/>
                    </a:cubicBezTo>
                    <a:cubicBezTo>
                      <a:pt x="29" y="201"/>
                      <a:pt x="28" y="201"/>
                      <a:pt x="29" y="202"/>
                    </a:cubicBezTo>
                    <a:cubicBezTo>
                      <a:pt x="29" y="203"/>
                      <a:pt x="29" y="202"/>
                      <a:pt x="28" y="203"/>
                    </a:cubicBezTo>
                    <a:cubicBezTo>
                      <a:pt x="29" y="203"/>
                      <a:pt x="29" y="203"/>
                      <a:pt x="29" y="203"/>
                    </a:cubicBezTo>
                    <a:cubicBezTo>
                      <a:pt x="29" y="203"/>
                      <a:pt x="29" y="203"/>
                      <a:pt x="29" y="204"/>
                    </a:cubicBezTo>
                    <a:cubicBezTo>
                      <a:pt x="29" y="204"/>
                      <a:pt x="29" y="203"/>
                      <a:pt x="28" y="204"/>
                    </a:cubicBezTo>
                    <a:cubicBezTo>
                      <a:pt x="28" y="204"/>
                      <a:pt x="28" y="204"/>
                      <a:pt x="28" y="204"/>
                    </a:cubicBezTo>
                    <a:cubicBezTo>
                      <a:pt x="28" y="204"/>
                      <a:pt x="28" y="204"/>
                      <a:pt x="29" y="205"/>
                    </a:cubicBezTo>
                    <a:cubicBezTo>
                      <a:pt x="26" y="206"/>
                      <a:pt x="28" y="207"/>
                      <a:pt x="28" y="209"/>
                    </a:cubicBezTo>
                    <a:cubicBezTo>
                      <a:pt x="28" y="209"/>
                      <a:pt x="28" y="209"/>
                      <a:pt x="28" y="209"/>
                    </a:cubicBezTo>
                    <a:cubicBezTo>
                      <a:pt x="28" y="209"/>
                      <a:pt x="28" y="209"/>
                      <a:pt x="29" y="209"/>
                    </a:cubicBezTo>
                    <a:cubicBezTo>
                      <a:pt x="28" y="210"/>
                      <a:pt x="28" y="216"/>
                      <a:pt x="28" y="217"/>
                    </a:cubicBezTo>
                    <a:cubicBezTo>
                      <a:pt x="28" y="217"/>
                      <a:pt x="28" y="217"/>
                      <a:pt x="28" y="217"/>
                    </a:cubicBezTo>
                    <a:cubicBezTo>
                      <a:pt x="27" y="217"/>
                      <a:pt x="27" y="219"/>
                      <a:pt x="28" y="219"/>
                    </a:cubicBezTo>
                    <a:cubicBezTo>
                      <a:pt x="28" y="220"/>
                      <a:pt x="28" y="219"/>
                      <a:pt x="28" y="220"/>
                    </a:cubicBezTo>
                    <a:cubicBezTo>
                      <a:pt x="28" y="220"/>
                      <a:pt x="28" y="220"/>
                      <a:pt x="28" y="220"/>
                    </a:cubicBezTo>
                    <a:cubicBezTo>
                      <a:pt x="28" y="221"/>
                      <a:pt x="28" y="221"/>
                      <a:pt x="28" y="221"/>
                    </a:cubicBezTo>
                    <a:cubicBezTo>
                      <a:pt x="28" y="221"/>
                      <a:pt x="28" y="221"/>
                      <a:pt x="29" y="221"/>
                    </a:cubicBezTo>
                    <a:cubicBezTo>
                      <a:pt x="28" y="221"/>
                      <a:pt x="28" y="221"/>
                      <a:pt x="28" y="221"/>
                    </a:cubicBezTo>
                    <a:cubicBezTo>
                      <a:pt x="28" y="221"/>
                      <a:pt x="29" y="221"/>
                      <a:pt x="29" y="221"/>
                    </a:cubicBezTo>
                    <a:cubicBezTo>
                      <a:pt x="29" y="222"/>
                      <a:pt x="29" y="221"/>
                      <a:pt x="29" y="222"/>
                    </a:cubicBezTo>
                    <a:cubicBezTo>
                      <a:pt x="29" y="222"/>
                      <a:pt x="29" y="222"/>
                      <a:pt x="29" y="223"/>
                    </a:cubicBezTo>
                    <a:cubicBezTo>
                      <a:pt x="30" y="223"/>
                      <a:pt x="30" y="223"/>
                      <a:pt x="30" y="224"/>
                    </a:cubicBezTo>
                    <a:cubicBezTo>
                      <a:pt x="30" y="224"/>
                      <a:pt x="30" y="224"/>
                      <a:pt x="30" y="224"/>
                    </a:cubicBezTo>
                    <a:cubicBezTo>
                      <a:pt x="31" y="225"/>
                      <a:pt x="30" y="224"/>
                      <a:pt x="30" y="225"/>
                    </a:cubicBezTo>
                    <a:cubicBezTo>
                      <a:pt x="31" y="225"/>
                      <a:pt x="31" y="229"/>
                      <a:pt x="31" y="230"/>
                    </a:cubicBezTo>
                    <a:cubicBezTo>
                      <a:pt x="31" y="230"/>
                      <a:pt x="31" y="230"/>
                      <a:pt x="32" y="230"/>
                    </a:cubicBezTo>
                    <a:cubicBezTo>
                      <a:pt x="31" y="231"/>
                      <a:pt x="31" y="233"/>
                      <a:pt x="33" y="233"/>
                    </a:cubicBezTo>
                    <a:cubicBezTo>
                      <a:pt x="32" y="233"/>
                      <a:pt x="32" y="233"/>
                      <a:pt x="32" y="234"/>
                    </a:cubicBezTo>
                    <a:cubicBezTo>
                      <a:pt x="33" y="234"/>
                      <a:pt x="32" y="235"/>
                      <a:pt x="33" y="236"/>
                    </a:cubicBezTo>
                    <a:cubicBezTo>
                      <a:pt x="33" y="236"/>
                      <a:pt x="32" y="235"/>
                      <a:pt x="32" y="236"/>
                    </a:cubicBezTo>
                    <a:cubicBezTo>
                      <a:pt x="33" y="236"/>
                      <a:pt x="34" y="236"/>
                      <a:pt x="33" y="237"/>
                    </a:cubicBezTo>
                    <a:cubicBezTo>
                      <a:pt x="34" y="237"/>
                      <a:pt x="34" y="237"/>
                      <a:pt x="34" y="237"/>
                    </a:cubicBezTo>
                    <a:cubicBezTo>
                      <a:pt x="35" y="239"/>
                      <a:pt x="37" y="241"/>
                      <a:pt x="38" y="243"/>
                    </a:cubicBezTo>
                    <a:cubicBezTo>
                      <a:pt x="39" y="244"/>
                      <a:pt x="40" y="246"/>
                      <a:pt x="39" y="247"/>
                    </a:cubicBezTo>
                    <a:cubicBezTo>
                      <a:pt x="40" y="247"/>
                      <a:pt x="40" y="247"/>
                      <a:pt x="40" y="248"/>
                    </a:cubicBezTo>
                    <a:cubicBezTo>
                      <a:pt x="40" y="248"/>
                      <a:pt x="40" y="248"/>
                      <a:pt x="40" y="248"/>
                    </a:cubicBezTo>
                    <a:cubicBezTo>
                      <a:pt x="40" y="249"/>
                      <a:pt x="40" y="250"/>
                      <a:pt x="41" y="251"/>
                    </a:cubicBezTo>
                    <a:cubicBezTo>
                      <a:pt x="39" y="252"/>
                      <a:pt x="41" y="258"/>
                      <a:pt x="41" y="259"/>
                    </a:cubicBezTo>
                    <a:cubicBezTo>
                      <a:pt x="41" y="261"/>
                      <a:pt x="42" y="263"/>
                      <a:pt x="42" y="264"/>
                    </a:cubicBezTo>
                    <a:cubicBezTo>
                      <a:pt x="42" y="266"/>
                      <a:pt x="41" y="268"/>
                      <a:pt x="41" y="269"/>
                    </a:cubicBezTo>
                    <a:cubicBezTo>
                      <a:pt x="41" y="271"/>
                      <a:pt x="42" y="274"/>
                      <a:pt x="42" y="276"/>
                    </a:cubicBezTo>
                    <a:cubicBezTo>
                      <a:pt x="42" y="278"/>
                      <a:pt x="42" y="282"/>
                      <a:pt x="41" y="284"/>
                    </a:cubicBezTo>
                    <a:cubicBezTo>
                      <a:pt x="40" y="286"/>
                      <a:pt x="38" y="289"/>
                      <a:pt x="37" y="290"/>
                    </a:cubicBezTo>
                    <a:cubicBezTo>
                      <a:pt x="35" y="293"/>
                      <a:pt x="32" y="294"/>
                      <a:pt x="30" y="296"/>
                    </a:cubicBezTo>
                    <a:cubicBezTo>
                      <a:pt x="27" y="298"/>
                      <a:pt x="23" y="299"/>
                      <a:pt x="25" y="303"/>
                    </a:cubicBezTo>
                    <a:cubicBezTo>
                      <a:pt x="26" y="306"/>
                      <a:pt x="30" y="308"/>
                      <a:pt x="31" y="312"/>
                    </a:cubicBezTo>
                    <a:cubicBezTo>
                      <a:pt x="31" y="313"/>
                      <a:pt x="32" y="315"/>
                      <a:pt x="33" y="316"/>
                    </a:cubicBezTo>
                    <a:cubicBezTo>
                      <a:pt x="35" y="318"/>
                      <a:pt x="36" y="317"/>
                      <a:pt x="39" y="318"/>
                    </a:cubicBezTo>
                    <a:cubicBezTo>
                      <a:pt x="42" y="319"/>
                      <a:pt x="46" y="321"/>
                      <a:pt x="48" y="325"/>
                    </a:cubicBezTo>
                    <a:cubicBezTo>
                      <a:pt x="49" y="327"/>
                      <a:pt x="49" y="330"/>
                      <a:pt x="49" y="334"/>
                    </a:cubicBezTo>
                    <a:cubicBezTo>
                      <a:pt x="49" y="342"/>
                      <a:pt x="49" y="350"/>
                      <a:pt x="49" y="358"/>
                    </a:cubicBezTo>
                    <a:cubicBezTo>
                      <a:pt x="49" y="368"/>
                      <a:pt x="49" y="379"/>
                      <a:pt x="49" y="389"/>
                    </a:cubicBezTo>
                    <a:cubicBezTo>
                      <a:pt x="49" y="416"/>
                      <a:pt x="49" y="443"/>
                      <a:pt x="49" y="470"/>
                    </a:cubicBezTo>
                    <a:cubicBezTo>
                      <a:pt x="97" y="470"/>
                      <a:pt x="146" y="470"/>
                      <a:pt x="195" y="470"/>
                    </a:cubicBezTo>
                    <a:cubicBezTo>
                      <a:pt x="244" y="470"/>
                      <a:pt x="292" y="471"/>
                      <a:pt x="341" y="471"/>
                    </a:cubicBezTo>
                    <a:cubicBezTo>
                      <a:pt x="349" y="471"/>
                      <a:pt x="356" y="471"/>
                      <a:pt x="363" y="470"/>
                    </a:cubicBezTo>
                    <a:cubicBezTo>
                      <a:pt x="365" y="470"/>
                      <a:pt x="368" y="471"/>
                      <a:pt x="368" y="470"/>
                    </a:cubicBezTo>
                    <a:cubicBezTo>
                      <a:pt x="368" y="469"/>
                      <a:pt x="367" y="468"/>
                      <a:pt x="367" y="467"/>
                    </a:cubicBezTo>
                    <a:cubicBezTo>
                      <a:pt x="367" y="466"/>
                      <a:pt x="368" y="465"/>
                      <a:pt x="367" y="464"/>
                    </a:cubicBezTo>
                    <a:cubicBezTo>
                      <a:pt x="367" y="463"/>
                      <a:pt x="366" y="462"/>
                      <a:pt x="365" y="461"/>
                    </a:cubicBezTo>
                    <a:cubicBezTo>
                      <a:pt x="365" y="459"/>
                      <a:pt x="365" y="457"/>
                      <a:pt x="365" y="455"/>
                    </a:cubicBezTo>
                    <a:cubicBezTo>
                      <a:pt x="365" y="453"/>
                      <a:pt x="367" y="451"/>
                      <a:pt x="367" y="449"/>
                    </a:cubicBezTo>
                    <a:cubicBezTo>
                      <a:pt x="366" y="448"/>
                      <a:pt x="365" y="445"/>
                      <a:pt x="365" y="443"/>
                    </a:cubicBezTo>
                    <a:cubicBezTo>
                      <a:pt x="363" y="440"/>
                      <a:pt x="359" y="436"/>
                      <a:pt x="357" y="433"/>
                    </a:cubicBezTo>
                    <a:cubicBezTo>
                      <a:pt x="355" y="431"/>
                      <a:pt x="354" y="431"/>
                      <a:pt x="352" y="430"/>
                    </a:cubicBezTo>
                    <a:cubicBezTo>
                      <a:pt x="350" y="429"/>
                      <a:pt x="348" y="429"/>
                      <a:pt x="346" y="428"/>
                    </a:cubicBezTo>
                    <a:cubicBezTo>
                      <a:pt x="342" y="427"/>
                      <a:pt x="340" y="422"/>
                      <a:pt x="337" y="420"/>
                    </a:cubicBezTo>
                    <a:cubicBezTo>
                      <a:pt x="333" y="417"/>
                      <a:pt x="329" y="417"/>
                      <a:pt x="327" y="412"/>
                    </a:cubicBezTo>
                    <a:cubicBezTo>
                      <a:pt x="327" y="411"/>
                      <a:pt x="327" y="410"/>
                      <a:pt x="327" y="409"/>
                    </a:cubicBezTo>
                    <a:cubicBezTo>
                      <a:pt x="326" y="408"/>
                      <a:pt x="325" y="408"/>
                      <a:pt x="325" y="407"/>
                    </a:cubicBezTo>
                    <a:cubicBezTo>
                      <a:pt x="325" y="406"/>
                      <a:pt x="326" y="406"/>
                      <a:pt x="325" y="405"/>
                    </a:cubicBezTo>
                    <a:cubicBezTo>
                      <a:pt x="325" y="404"/>
                      <a:pt x="324" y="403"/>
                      <a:pt x="323" y="402"/>
                    </a:cubicBezTo>
                    <a:cubicBezTo>
                      <a:pt x="321" y="399"/>
                      <a:pt x="314" y="398"/>
                      <a:pt x="311" y="397"/>
                    </a:cubicBezTo>
                    <a:cubicBezTo>
                      <a:pt x="308" y="396"/>
                      <a:pt x="306" y="395"/>
                      <a:pt x="304" y="393"/>
                    </a:cubicBezTo>
                    <a:cubicBezTo>
                      <a:pt x="303" y="391"/>
                      <a:pt x="303" y="389"/>
                      <a:pt x="302" y="388"/>
                    </a:cubicBezTo>
                    <a:cubicBezTo>
                      <a:pt x="299" y="385"/>
                      <a:pt x="292" y="386"/>
                      <a:pt x="289" y="385"/>
                    </a:cubicBezTo>
                    <a:cubicBezTo>
                      <a:pt x="287" y="385"/>
                      <a:pt x="288" y="385"/>
                      <a:pt x="287" y="384"/>
                    </a:cubicBezTo>
                    <a:cubicBezTo>
                      <a:pt x="286" y="384"/>
                      <a:pt x="286" y="383"/>
                      <a:pt x="285" y="382"/>
                    </a:cubicBezTo>
                    <a:cubicBezTo>
                      <a:pt x="285" y="382"/>
                      <a:pt x="283" y="382"/>
                      <a:pt x="283" y="382"/>
                    </a:cubicBezTo>
                    <a:cubicBezTo>
                      <a:pt x="282" y="381"/>
                      <a:pt x="282" y="379"/>
                      <a:pt x="281" y="378"/>
                    </a:cubicBezTo>
                    <a:cubicBezTo>
                      <a:pt x="279" y="377"/>
                      <a:pt x="278" y="375"/>
                      <a:pt x="276" y="374"/>
                    </a:cubicBezTo>
                    <a:cubicBezTo>
                      <a:pt x="275" y="373"/>
                      <a:pt x="271" y="372"/>
                      <a:pt x="271" y="370"/>
                    </a:cubicBezTo>
                    <a:cubicBezTo>
                      <a:pt x="271" y="368"/>
                      <a:pt x="273" y="366"/>
                      <a:pt x="274" y="365"/>
                    </a:cubicBezTo>
                    <a:cubicBezTo>
                      <a:pt x="274" y="363"/>
                      <a:pt x="273" y="361"/>
                      <a:pt x="273" y="359"/>
                    </a:cubicBezTo>
                    <a:cubicBezTo>
                      <a:pt x="273" y="358"/>
                      <a:pt x="274" y="358"/>
                      <a:pt x="275" y="356"/>
                    </a:cubicBezTo>
                    <a:cubicBezTo>
                      <a:pt x="275" y="355"/>
                      <a:pt x="274" y="354"/>
                      <a:pt x="274" y="352"/>
                    </a:cubicBezTo>
                    <a:cubicBezTo>
                      <a:pt x="273" y="351"/>
                      <a:pt x="274" y="350"/>
                      <a:pt x="274" y="348"/>
                    </a:cubicBezTo>
                    <a:cubicBezTo>
                      <a:pt x="273" y="347"/>
                      <a:pt x="272" y="347"/>
                      <a:pt x="272" y="346"/>
                    </a:cubicBezTo>
                    <a:cubicBezTo>
                      <a:pt x="271" y="344"/>
                      <a:pt x="276" y="343"/>
                      <a:pt x="275" y="341"/>
                    </a:cubicBezTo>
                    <a:cubicBezTo>
                      <a:pt x="275" y="339"/>
                      <a:pt x="274" y="336"/>
                      <a:pt x="274" y="334"/>
                    </a:cubicBezTo>
                    <a:cubicBezTo>
                      <a:pt x="274" y="333"/>
                      <a:pt x="275" y="330"/>
                      <a:pt x="274" y="329"/>
                    </a:cubicBezTo>
                    <a:cubicBezTo>
                      <a:pt x="274" y="328"/>
                      <a:pt x="277" y="325"/>
                      <a:pt x="278" y="324"/>
                    </a:cubicBezTo>
                    <a:cubicBezTo>
                      <a:pt x="278" y="323"/>
                      <a:pt x="278" y="322"/>
                      <a:pt x="279" y="321"/>
                    </a:cubicBezTo>
                    <a:cubicBezTo>
                      <a:pt x="279" y="321"/>
                      <a:pt x="280" y="320"/>
                      <a:pt x="281" y="319"/>
                    </a:cubicBezTo>
                    <a:cubicBezTo>
                      <a:pt x="283" y="317"/>
                      <a:pt x="280" y="315"/>
                      <a:pt x="279" y="314"/>
                    </a:cubicBezTo>
                    <a:cubicBezTo>
                      <a:pt x="278" y="312"/>
                      <a:pt x="277" y="310"/>
                      <a:pt x="276" y="309"/>
                    </a:cubicBezTo>
                    <a:cubicBezTo>
                      <a:pt x="275" y="306"/>
                      <a:pt x="275" y="306"/>
                      <a:pt x="272" y="306"/>
                    </a:cubicBezTo>
                    <a:cubicBezTo>
                      <a:pt x="269" y="305"/>
                      <a:pt x="267" y="306"/>
                      <a:pt x="267" y="303"/>
                    </a:cubicBezTo>
                    <a:cubicBezTo>
                      <a:pt x="266" y="302"/>
                      <a:pt x="267" y="299"/>
                      <a:pt x="267" y="297"/>
                    </a:cubicBezTo>
                    <a:cubicBezTo>
                      <a:pt x="268" y="294"/>
                      <a:pt x="268" y="294"/>
                      <a:pt x="270" y="292"/>
                    </a:cubicBezTo>
                    <a:cubicBezTo>
                      <a:pt x="272" y="291"/>
                      <a:pt x="273" y="290"/>
                      <a:pt x="273" y="287"/>
                    </a:cubicBezTo>
                    <a:cubicBezTo>
                      <a:pt x="275" y="284"/>
                      <a:pt x="276" y="280"/>
                      <a:pt x="279" y="278"/>
                    </a:cubicBezTo>
                    <a:cubicBezTo>
                      <a:pt x="281" y="277"/>
                      <a:pt x="282" y="277"/>
                      <a:pt x="283" y="276"/>
                    </a:cubicBezTo>
                    <a:cubicBezTo>
                      <a:pt x="284" y="276"/>
                      <a:pt x="285" y="275"/>
                      <a:pt x="286" y="275"/>
                    </a:cubicBezTo>
                    <a:cubicBezTo>
                      <a:pt x="287" y="274"/>
                      <a:pt x="286" y="274"/>
                      <a:pt x="287" y="274"/>
                    </a:cubicBezTo>
                    <a:cubicBezTo>
                      <a:pt x="289" y="272"/>
                      <a:pt x="290" y="274"/>
                      <a:pt x="292" y="273"/>
                    </a:cubicBezTo>
                    <a:cubicBezTo>
                      <a:pt x="293" y="273"/>
                      <a:pt x="293" y="270"/>
                      <a:pt x="294" y="269"/>
                    </a:cubicBezTo>
                    <a:cubicBezTo>
                      <a:pt x="296" y="268"/>
                      <a:pt x="296" y="270"/>
                      <a:pt x="297" y="270"/>
                    </a:cubicBezTo>
                    <a:cubicBezTo>
                      <a:pt x="299" y="270"/>
                      <a:pt x="299" y="270"/>
                      <a:pt x="300" y="268"/>
                    </a:cubicBezTo>
                    <a:cubicBezTo>
                      <a:pt x="300" y="267"/>
                      <a:pt x="301" y="266"/>
                      <a:pt x="301" y="266"/>
                    </a:cubicBezTo>
                    <a:cubicBezTo>
                      <a:pt x="302" y="264"/>
                      <a:pt x="302" y="266"/>
                      <a:pt x="303" y="263"/>
                    </a:cubicBezTo>
                    <a:cubicBezTo>
                      <a:pt x="303" y="263"/>
                      <a:pt x="303" y="262"/>
                      <a:pt x="303" y="261"/>
                    </a:cubicBezTo>
                    <a:cubicBezTo>
                      <a:pt x="303" y="246"/>
                      <a:pt x="303" y="232"/>
                      <a:pt x="303" y="217"/>
                    </a:cubicBezTo>
                    <a:cubicBezTo>
                      <a:pt x="305" y="221"/>
                      <a:pt x="309" y="218"/>
                      <a:pt x="310" y="215"/>
                    </a:cubicBezTo>
                    <a:cubicBezTo>
                      <a:pt x="310" y="215"/>
                      <a:pt x="307" y="215"/>
                      <a:pt x="308" y="214"/>
                    </a:cubicBezTo>
                    <a:cubicBezTo>
                      <a:pt x="309" y="213"/>
                      <a:pt x="310" y="214"/>
                      <a:pt x="311" y="213"/>
                    </a:cubicBezTo>
                    <a:cubicBezTo>
                      <a:pt x="312" y="213"/>
                      <a:pt x="312" y="211"/>
                      <a:pt x="314" y="211"/>
                    </a:cubicBezTo>
                    <a:cubicBezTo>
                      <a:pt x="313" y="207"/>
                      <a:pt x="322" y="203"/>
                      <a:pt x="326" y="200"/>
                    </a:cubicBezTo>
                    <a:cubicBezTo>
                      <a:pt x="327" y="200"/>
                      <a:pt x="328" y="198"/>
                      <a:pt x="330" y="198"/>
                    </a:cubicBezTo>
                    <a:cubicBezTo>
                      <a:pt x="330" y="198"/>
                      <a:pt x="332" y="197"/>
                      <a:pt x="332" y="197"/>
                    </a:cubicBezTo>
                    <a:cubicBezTo>
                      <a:pt x="335" y="195"/>
                      <a:pt x="337" y="192"/>
                      <a:pt x="339" y="190"/>
                    </a:cubicBezTo>
                    <a:cubicBezTo>
                      <a:pt x="342" y="188"/>
                      <a:pt x="346" y="186"/>
                      <a:pt x="349" y="184"/>
                    </a:cubicBezTo>
                    <a:cubicBezTo>
                      <a:pt x="351" y="181"/>
                      <a:pt x="353" y="181"/>
                      <a:pt x="355" y="178"/>
                    </a:cubicBezTo>
                    <a:cubicBezTo>
                      <a:pt x="357" y="176"/>
                      <a:pt x="359" y="175"/>
                      <a:pt x="361" y="173"/>
                    </a:cubicBezTo>
                    <a:cubicBezTo>
                      <a:pt x="365" y="169"/>
                      <a:pt x="369" y="165"/>
                      <a:pt x="373" y="160"/>
                    </a:cubicBezTo>
                    <a:cubicBezTo>
                      <a:pt x="378" y="154"/>
                      <a:pt x="387" y="150"/>
                      <a:pt x="393" y="145"/>
                    </a:cubicBezTo>
                    <a:cubicBezTo>
                      <a:pt x="395" y="143"/>
                      <a:pt x="397" y="142"/>
                      <a:pt x="399" y="141"/>
                    </a:cubicBezTo>
                    <a:cubicBezTo>
                      <a:pt x="401" y="140"/>
                      <a:pt x="403" y="138"/>
                      <a:pt x="405" y="138"/>
                    </a:cubicBezTo>
                    <a:cubicBezTo>
                      <a:pt x="408" y="137"/>
                      <a:pt x="410" y="135"/>
                      <a:pt x="413" y="134"/>
                    </a:cubicBezTo>
                    <a:cubicBezTo>
                      <a:pt x="416" y="133"/>
                      <a:pt x="420" y="133"/>
                      <a:pt x="422" y="132"/>
                    </a:cubicBezTo>
                    <a:cubicBezTo>
                      <a:pt x="425" y="130"/>
                      <a:pt x="428" y="129"/>
                      <a:pt x="431" y="129"/>
                    </a:cubicBezTo>
                    <a:cubicBezTo>
                      <a:pt x="433" y="128"/>
                      <a:pt x="438" y="127"/>
                      <a:pt x="439" y="126"/>
                    </a:cubicBezTo>
                    <a:cubicBezTo>
                      <a:pt x="441" y="125"/>
                      <a:pt x="442" y="125"/>
                      <a:pt x="444" y="124"/>
                    </a:cubicBezTo>
                    <a:cubicBezTo>
                      <a:pt x="445" y="123"/>
                      <a:pt x="446" y="122"/>
                      <a:pt x="448" y="122"/>
                    </a:cubicBezTo>
                    <a:cubicBezTo>
                      <a:pt x="450" y="121"/>
                      <a:pt x="452" y="121"/>
                      <a:pt x="454" y="120"/>
                    </a:cubicBezTo>
                    <a:cubicBezTo>
                      <a:pt x="456" y="119"/>
                      <a:pt x="458" y="118"/>
                      <a:pt x="459" y="117"/>
                    </a:cubicBezTo>
                    <a:cubicBezTo>
                      <a:pt x="461" y="115"/>
                      <a:pt x="462" y="113"/>
                      <a:pt x="464" y="115"/>
                    </a:cubicBezTo>
                    <a:cubicBezTo>
                      <a:pt x="464" y="112"/>
                      <a:pt x="465" y="112"/>
                      <a:pt x="466" y="112"/>
                    </a:cubicBezTo>
                    <a:cubicBezTo>
                      <a:pt x="466" y="112"/>
                      <a:pt x="468" y="112"/>
                      <a:pt x="469" y="112"/>
                    </a:cubicBezTo>
                    <a:cubicBezTo>
                      <a:pt x="470" y="111"/>
                      <a:pt x="472" y="111"/>
                      <a:pt x="473" y="11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757" name="Google Shape;757;p27"/>
              <p:cNvGrpSpPr/>
              <p:nvPr/>
            </p:nvGrpSpPr>
            <p:grpSpPr>
              <a:xfrm>
                <a:off x="157" y="670"/>
                <a:ext cx="742" cy="426"/>
                <a:chOff x="157" y="671"/>
                <a:chExt cx="742" cy="426"/>
              </a:xfrm>
            </p:grpSpPr>
            <p:sp>
              <p:nvSpPr>
                <p:cNvPr id="758" name="Google Shape;758;p27"/>
                <p:cNvSpPr/>
                <p:nvPr/>
              </p:nvSpPr>
              <p:spPr>
                <a:xfrm>
                  <a:off x="315" y="671"/>
                  <a:ext cx="14" cy="6"/>
                </a:xfrm>
                <a:custGeom>
                  <a:rect b="b" l="l" r="r" t="t"/>
                  <a:pathLst>
                    <a:path extrusionOk="0" h="4" w="9">
                      <a:moveTo>
                        <a:pt x="0" y="0"/>
                      </a:moveTo>
                      <a:cubicBezTo>
                        <a:pt x="0" y="4"/>
                        <a:pt x="9" y="0"/>
                        <a:pt x="0"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9" name="Google Shape;759;p27"/>
                <p:cNvSpPr/>
                <p:nvPr/>
              </p:nvSpPr>
              <p:spPr>
                <a:xfrm>
                  <a:off x="349" y="702"/>
                  <a:ext cx="11" cy="14"/>
                </a:xfrm>
                <a:custGeom>
                  <a:rect b="b" l="l" r="r" t="t"/>
                  <a:pathLst>
                    <a:path extrusionOk="0" h="9" w="7">
                      <a:moveTo>
                        <a:pt x="0" y="2"/>
                      </a:moveTo>
                      <a:cubicBezTo>
                        <a:pt x="3" y="3"/>
                        <a:pt x="4" y="7"/>
                        <a:pt x="7" y="9"/>
                      </a:cubicBezTo>
                      <a:cubicBezTo>
                        <a:pt x="7" y="8"/>
                        <a:pt x="7" y="7"/>
                        <a:pt x="6" y="6"/>
                      </a:cubicBezTo>
                      <a:cubicBezTo>
                        <a:pt x="6" y="5"/>
                        <a:pt x="4" y="5"/>
                        <a:pt x="3" y="4"/>
                      </a:cubicBezTo>
                      <a:cubicBezTo>
                        <a:pt x="2" y="2"/>
                        <a:pt x="2" y="1"/>
                        <a:pt x="1" y="0"/>
                      </a:cubicBezTo>
                      <a:cubicBezTo>
                        <a:pt x="0" y="1"/>
                        <a:pt x="0" y="2"/>
                        <a:pt x="0"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0" name="Google Shape;760;p27"/>
                <p:cNvSpPr/>
                <p:nvPr/>
              </p:nvSpPr>
              <p:spPr>
                <a:xfrm>
                  <a:off x="357" y="705"/>
                  <a:ext cx="5" cy="7"/>
                </a:xfrm>
                <a:custGeom>
                  <a:rect b="b" l="l" r="r" t="t"/>
                  <a:pathLst>
                    <a:path extrusionOk="0" h="4" w="3">
                      <a:moveTo>
                        <a:pt x="1" y="1"/>
                      </a:moveTo>
                      <a:cubicBezTo>
                        <a:pt x="1" y="1"/>
                        <a:pt x="0" y="1"/>
                        <a:pt x="0" y="1"/>
                      </a:cubicBezTo>
                      <a:cubicBezTo>
                        <a:pt x="1" y="4"/>
                        <a:pt x="3" y="1"/>
                        <a:pt x="1" y="0"/>
                      </a:cubicBezTo>
                      <a:cubicBezTo>
                        <a:pt x="2"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1" name="Google Shape;761;p27"/>
                <p:cNvSpPr/>
                <p:nvPr/>
              </p:nvSpPr>
              <p:spPr>
                <a:xfrm>
                  <a:off x="318" y="707"/>
                  <a:ext cx="30" cy="15"/>
                </a:xfrm>
                <a:custGeom>
                  <a:rect b="b" l="l" r="r" t="t"/>
                  <a:pathLst>
                    <a:path extrusionOk="0" h="10" w="19">
                      <a:moveTo>
                        <a:pt x="2" y="5"/>
                      </a:moveTo>
                      <a:cubicBezTo>
                        <a:pt x="0" y="8"/>
                        <a:pt x="3" y="9"/>
                        <a:pt x="3" y="6"/>
                      </a:cubicBezTo>
                      <a:cubicBezTo>
                        <a:pt x="3" y="6"/>
                        <a:pt x="3" y="6"/>
                        <a:pt x="3" y="6"/>
                      </a:cubicBezTo>
                      <a:cubicBezTo>
                        <a:pt x="4" y="8"/>
                        <a:pt x="4" y="9"/>
                        <a:pt x="3" y="9"/>
                      </a:cubicBezTo>
                      <a:cubicBezTo>
                        <a:pt x="3" y="9"/>
                        <a:pt x="3" y="9"/>
                        <a:pt x="4" y="9"/>
                      </a:cubicBezTo>
                      <a:cubicBezTo>
                        <a:pt x="6" y="8"/>
                        <a:pt x="2" y="4"/>
                        <a:pt x="6" y="7"/>
                      </a:cubicBezTo>
                      <a:cubicBezTo>
                        <a:pt x="5" y="8"/>
                        <a:pt x="8" y="10"/>
                        <a:pt x="9" y="9"/>
                      </a:cubicBezTo>
                      <a:cubicBezTo>
                        <a:pt x="10" y="10"/>
                        <a:pt x="9" y="9"/>
                        <a:pt x="10" y="10"/>
                      </a:cubicBezTo>
                      <a:cubicBezTo>
                        <a:pt x="10" y="10"/>
                        <a:pt x="10" y="9"/>
                        <a:pt x="10" y="9"/>
                      </a:cubicBezTo>
                      <a:cubicBezTo>
                        <a:pt x="14" y="10"/>
                        <a:pt x="5" y="1"/>
                        <a:pt x="9" y="2"/>
                      </a:cubicBezTo>
                      <a:cubicBezTo>
                        <a:pt x="9" y="2"/>
                        <a:pt x="9" y="1"/>
                        <a:pt x="9" y="1"/>
                      </a:cubicBezTo>
                      <a:cubicBezTo>
                        <a:pt x="11" y="2"/>
                        <a:pt x="10" y="4"/>
                        <a:pt x="11" y="5"/>
                      </a:cubicBezTo>
                      <a:cubicBezTo>
                        <a:pt x="12" y="5"/>
                        <a:pt x="12" y="8"/>
                        <a:pt x="14" y="7"/>
                      </a:cubicBezTo>
                      <a:cubicBezTo>
                        <a:pt x="13" y="10"/>
                        <a:pt x="14" y="8"/>
                        <a:pt x="15" y="9"/>
                      </a:cubicBezTo>
                      <a:cubicBezTo>
                        <a:pt x="14" y="6"/>
                        <a:pt x="18" y="5"/>
                        <a:pt x="19" y="4"/>
                      </a:cubicBezTo>
                      <a:cubicBezTo>
                        <a:pt x="15" y="2"/>
                        <a:pt x="11" y="0"/>
                        <a:pt x="6" y="0"/>
                      </a:cubicBezTo>
                      <a:cubicBezTo>
                        <a:pt x="7" y="1"/>
                        <a:pt x="7" y="1"/>
                        <a:pt x="6" y="2"/>
                      </a:cubicBezTo>
                      <a:cubicBezTo>
                        <a:pt x="6" y="2"/>
                        <a:pt x="3" y="4"/>
                        <a:pt x="2" y="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2" name="Google Shape;762;p27"/>
                <p:cNvSpPr/>
                <p:nvPr/>
              </p:nvSpPr>
              <p:spPr>
                <a:xfrm>
                  <a:off x="362" y="713"/>
                  <a:ext cx="1" cy="1"/>
                </a:xfrm>
                <a:custGeom>
                  <a:rect b="b" l="l" r="r" t="t"/>
                  <a:pathLst>
                    <a:path extrusionOk="0" h="1" w="1">
                      <a:moveTo>
                        <a:pt x="0" y="1"/>
                      </a:moveTo>
                      <a:cubicBezTo>
                        <a:pt x="0" y="1"/>
                        <a:pt x="1" y="1"/>
                        <a:pt x="1" y="1"/>
                      </a:cubicBezTo>
                      <a:cubicBezTo>
                        <a:pt x="1" y="1"/>
                        <a:pt x="1" y="1"/>
                        <a:pt x="1" y="0"/>
                      </a:cubicBezTo>
                      <a:cubicBezTo>
                        <a:pt x="0" y="0"/>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3" name="Google Shape;763;p27"/>
                <p:cNvSpPr/>
                <p:nvPr/>
              </p:nvSpPr>
              <p:spPr>
                <a:xfrm>
                  <a:off x="307" y="714"/>
                  <a:ext cx="7" cy="2"/>
                </a:xfrm>
                <a:custGeom>
                  <a:rect b="b" l="l" r="r" t="t"/>
                  <a:pathLst>
                    <a:path extrusionOk="0" h="1" w="4">
                      <a:moveTo>
                        <a:pt x="1" y="0"/>
                      </a:moveTo>
                      <a:cubicBezTo>
                        <a:pt x="1" y="0"/>
                        <a:pt x="1" y="0"/>
                        <a:pt x="0" y="0"/>
                      </a:cubicBezTo>
                      <a:cubicBezTo>
                        <a:pt x="1" y="0"/>
                        <a:pt x="2" y="1"/>
                        <a:pt x="4" y="1"/>
                      </a:cubicBezTo>
                      <a:cubicBezTo>
                        <a:pt x="3" y="1"/>
                        <a:pt x="2"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4" name="Google Shape;764;p27"/>
                <p:cNvSpPr/>
                <p:nvPr/>
              </p:nvSpPr>
              <p:spPr>
                <a:xfrm>
                  <a:off x="350" y="716"/>
                  <a:ext cx="5" cy="5"/>
                </a:xfrm>
                <a:custGeom>
                  <a:rect b="b" l="l" r="r" t="t"/>
                  <a:pathLst>
                    <a:path extrusionOk="0" h="3" w="3">
                      <a:moveTo>
                        <a:pt x="3" y="1"/>
                      </a:moveTo>
                      <a:cubicBezTo>
                        <a:pt x="2" y="0"/>
                        <a:pt x="0" y="1"/>
                        <a:pt x="1" y="2"/>
                      </a:cubicBezTo>
                      <a:cubicBezTo>
                        <a:pt x="1" y="2"/>
                        <a:pt x="3" y="3"/>
                        <a:pt x="3"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5" name="Google Shape;765;p27"/>
                <p:cNvSpPr/>
                <p:nvPr/>
              </p:nvSpPr>
              <p:spPr>
                <a:xfrm>
                  <a:off x="306" y="717"/>
                  <a:ext cx="23" cy="22"/>
                </a:xfrm>
                <a:custGeom>
                  <a:rect b="b" l="l" r="r" t="t"/>
                  <a:pathLst>
                    <a:path extrusionOk="0" h="14" w="15">
                      <a:moveTo>
                        <a:pt x="4" y="0"/>
                      </a:moveTo>
                      <a:cubicBezTo>
                        <a:pt x="4" y="0"/>
                        <a:pt x="3" y="0"/>
                        <a:pt x="2" y="0"/>
                      </a:cubicBezTo>
                      <a:cubicBezTo>
                        <a:pt x="2" y="0"/>
                        <a:pt x="3" y="0"/>
                        <a:pt x="3" y="0"/>
                      </a:cubicBezTo>
                      <a:cubicBezTo>
                        <a:pt x="2" y="0"/>
                        <a:pt x="2" y="0"/>
                        <a:pt x="2" y="1"/>
                      </a:cubicBezTo>
                      <a:cubicBezTo>
                        <a:pt x="1" y="1"/>
                        <a:pt x="1" y="2"/>
                        <a:pt x="1" y="3"/>
                      </a:cubicBezTo>
                      <a:cubicBezTo>
                        <a:pt x="2" y="2"/>
                        <a:pt x="2" y="2"/>
                        <a:pt x="3" y="1"/>
                      </a:cubicBezTo>
                      <a:cubicBezTo>
                        <a:pt x="3" y="2"/>
                        <a:pt x="3" y="1"/>
                        <a:pt x="2" y="2"/>
                      </a:cubicBezTo>
                      <a:cubicBezTo>
                        <a:pt x="2" y="2"/>
                        <a:pt x="2" y="2"/>
                        <a:pt x="2" y="2"/>
                      </a:cubicBezTo>
                      <a:cubicBezTo>
                        <a:pt x="2" y="3"/>
                        <a:pt x="2" y="3"/>
                        <a:pt x="2" y="4"/>
                      </a:cubicBezTo>
                      <a:cubicBezTo>
                        <a:pt x="2" y="3"/>
                        <a:pt x="2" y="3"/>
                        <a:pt x="1" y="3"/>
                      </a:cubicBezTo>
                      <a:cubicBezTo>
                        <a:pt x="1" y="3"/>
                        <a:pt x="1" y="5"/>
                        <a:pt x="2" y="4"/>
                      </a:cubicBezTo>
                      <a:cubicBezTo>
                        <a:pt x="1" y="4"/>
                        <a:pt x="0" y="5"/>
                        <a:pt x="1" y="6"/>
                      </a:cubicBezTo>
                      <a:cubicBezTo>
                        <a:pt x="1" y="6"/>
                        <a:pt x="1" y="6"/>
                        <a:pt x="2" y="7"/>
                      </a:cubicBezTo>
                      <a:cubicBezTo>
                        <a:pt x="0" y="9"/>
                        <a:pt x="5" y="11"/>
                        <a:pt x="7" y="11"/>
                      </a:cubicBezTo>
                      <a:cubicBezTo>
                        <a:pt x="7" y="11"/>
                        <a:pt x="7" y="11"/>
                        <a:pt x="7" y="11"/>
                      </a:cubicBezTo>
                      <a:cubicBezTo>
                        <a:pt x="7" y="12"/>
                        <a:pt x="9" y="13"/>
                        <a:pt x="10" y="13"/>
                      </a:cubicBezTo>
                      <a:cubicBezTo>
                        <a:pt x="11" y="14"/>
                        <a:pt x="15" y="14"/>
                        <a:pt x="13" y="13"/>
                      </a:cubicBezTo>
                      <a:cubicBezTo>
                        <a:pt x="13" y="13"/>
                        <a:pt x="13" y="13"/>
                        <a:pt x="13" y="13"/>
                      </a:cubicBezTo>
                      <a:cubicBezTo>
                        <a:pt x="11" y="13"/>
                        <a:pt x="11" y="11"/>
                        <a:pt x="10" y="10"/>
                      </a:cubicBezTo>
                      <a:cubicBezTo>
                        <a:pt x="10" y="10"/>
                        <a:pt x="10" y="10"/>
                        <a:pt x="10" y="9"/>
                      </a:cubicBezTo>
                      <a:cubicBezTo>
                        <a:pt x="9" y="7"/>
                        <a:pt x="13" y="10"/>
                        <a:pt x="13" y="8"/>
                      </a:cubicBezTo>
                      <a:cubicBezTo>
                        <a:pt x="13" y="7"/>
                        <a:pt x="11" y="8"/>
                        <a:pt x="11" y="8"/>
                      </a:cubicBezTo>
                      <a:cubicBezTo>
                        <a:pt x="9" y="7"/>
                        <a:pt x="11" y="6"/>
                        <a:pt x="11" y="6"/>
                      </a:cubicBezTo>
                      <a:cubicBezTo>
                        <a:pt x="10" y="5"/>
                        <a:pt x="9" y="4"/>
                        <a:pt x="8" y="4"/>
                      </a:cubicBezTo>
                      <a:cubicBezTo>
                        <a:pt x="7" y="3"/>
                        <a:pt x="6" y="2"/>
                        <a:pt x="5" y="2"/>
                      </a:cubicBezTo>
                      <a:cubicBezTo>
                        <a:pt x="6" y="1"/>
                        <a:pt x="5" y="0"/>
                        <a:pt x="4"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6" name="Google Shape;766;p27"/>
                <p:cNvSpPr/>
                <p:nvPr/>
              </p:nvSpPr>
              <p:spPr>
                <a:xfrm>
                  <a:off x="304" y="717"/>
                  <a:ext cx="3" cy="5"/>
                </a:xfrm>
                <a:custGeom>
                  <a:rect b="b" l="l" r="r" t="t"/>
                  <a:pathLst>
                    <a:path extrusionOk="0" h="3" w="2">
                      <a:moveTo>
                        <a:pt x="1" y="2"/>
                      </a:moveTo>
                      <a:cubicBezTo>
                        <a:pt x="2" y="2"/>
                        <a:pt x="2" y="2"/>
                        <a:pt x="1" y="2"/>
                      </a:cubicBezTo>
                      <a:cubicBezTo>
                        <a:pt x="1" y="2"/>
                        <a:pt x="1" y="1"/>
                        <a:pt x="1" y="1"/>
                      </a:cubicBezTo>
                      <a:cubicBezTo>
                        <a:pt x="1" y="1"/>
                        <a:pt x="1" y="1"/>
                        <a:pt x="1" y="1"/>
                      </a:cubicBezTo>
                      <a:cubicBezTo>
                        <a:pt x="1" y="1"/>
                        <a:pt x="2" y="1"/>
                        <a:pt x="1" y="0"/>
                      </a:cubicBezTo>
                      <a:cubicBezTo>
                        <a:pt x="1" y="1"/>
                        <a:pt x="0" y="2"/>
                        <a:pt x="0" y="3"/>
                      </a:cubicBezTo>
                      <a:cubicBezTo>
                        <a:pt x="0" y="3"/>
                        <a:pt x="1" y="2"/>
                        <a:pt x="1" y="2"/>
                      </a:cubicBezTo>
                      <a:cubicBezTo>
                        <a:pt x="1" y="2"/>
                        <a:pt x="1" y="3"/>
                        <a:pt x="1" y="3"/>
                      </a:cubicBezTo>
                      <a:cubicBezTo>
                        <a:pt x="1" y="3"/>
                        <a:pt x="1" y="2"/>
                        <a:pt x="1"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7" name="Google Shape;767;p27"/>
                <p:cNvSpPr/>
                <p:nvPr/>
              </p:nvSpPr>
              <p:spPr>
                <a:xfrm>
                  <a:off x="318" y="717"/>
                  <a:ext cx="2" cy="2"/>
                </a:xfrm>
                <a:custGeom>
                  <a:rect b="b" l="l" r="r" t="t"/>
                  <a:pathLst>
                    <a:path extrusionOk="0" h="1" w="1">
                      <a:moveTo>
                        <a:pt x="0" y="1"/>
                      </a:moveTo>
                      <a:cubicBezTo>
                        <a:pt x="0" y="1"/>
                        <a:pt x="1" y="1"/>
                        <a:pt x="1" y="1"/>
                      </a:cubicBezTo>
                      <a:cubicBezTo>
                        <a:pt x="1" y="0"/>
                        <a:pt x="1" y="0"/>
                        <a:pt x="0" y="0"/>
                      </a:cubicBezTo>
                      <a:cubicBezTo>
                        <a:pt x="0" y="1"/>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8" name="Google Shape;768;p27"/>
                <p:cNvSpPr/>
                <p:nvPr/>
              </p:nvSpPr>
              <p:spPr>
                <a:xfrm>
                  <a:off x="348" y="717"/>
                  <a:ext cx="7" cy="12"/>
                </a:xfrm>
                <a:custGeom>
                  <a:rect b="b" l="l" r="r" t="t"/>
                  <a:pathLst>
                    <a:path extrusionOk="0" h="7" w="5">
                      <a:moveTo>
                        <a:pt x="0" y="4"/>
                      </a:moveTo>
                      <a:cubicBezTo>
                        <a:pt x="2" y="5"/>
                        <a:pt x="1" y="6"/>
                        <a:pt x="2" y="7"/>
                      </a:cubicBezTo>
                      <a:cubicBezTo>
                        <a:pt x="3" y="7"/>
                        <a:pt x="4" y="6"/>
                        <a:pt x="3" y="6"/>
                      </a:cubicBezTo>
                      <a:cubicBezTo>
                        <a:pt x="3" y="5"/>
                        <a:pt x="4" y="5"/>
                        <a:pt x="5" y="4"/>
                      </a:cubicBezTo>
                      <a:cubicBezTo>
                        <a:pt x="4" y="4"/>
                        <a:pt x="3" y="3"/>
                        <a:pt x="3" y="3"/>
                      </a:cubicBezTo>
                      <a:cubicBezTo>
                        <a:pt x="3" y="3"/>
                        <a:pt x="3" y="3"/>
                        <a:pt x="3" y="3"/>
                      </a:cubicBezTo>
                      <a:cubicBezTo>
                        <a:pt x="3" y="2"/>
                        <a:pt x="3" y="2"/>
                        <a:pt x="3" y="2"/>
                      </a:cubicBezTo>
                      <a:cubicBezTo>
                        <a:pt x="2" y="2"/>
                        <a:pt x="2" y="2"/>
                        <a:pt x="3" y="2"/>
                      </a:cubicBezTo>
                      <a:cubicBezTo>
                        <a:pt x="1" y="0"/>
                        <a:pt x="1" y="3"/>
                        <a:pt x="0"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9" name="Google Shape;769;p27"/>
                <p:cNvSpPr/>
                <p:nvPr/>
              </p:nvSpPr>
              <p:spPr>
                <a:xfrm>
                  <a:off x="321" y="721"/>
                  <a:ext cx="12" cy="8"/>
                </a:xfrm>
                <a:custGeom>
                  <a:rect b="b" l="l" r="r" t="t"/>
                  <a:pathLst>
                    <a:path extrusionOk="0" h="5" w="8">
                      <a:moveTo>
                        <a:pt x="2" y="4"/>
                      </a:moveTo>
                      <a:cubicBezTo>
                        <a:pt x="3" y="4"/>
                        <a:pt x="6" y="5"/>
                        <a:pt x="4" y="3"/>
                      </a:cubicBezTo>
                      <a:cubicBezTo>
                        <a:pt x="5" y="3"/>
                        <a:pt x="5" y="3"/>
                        <a:pt x="5" y="3"/>
                      </a:cubicBezTo>
                      <a:cubicBezTo>
                        <a:pt x="5" y="3"/>
                        <a:pt x="5" y="3"/>
                        <a:pt x="6" y="3"/>
                      </a:cubicBezTo>
                      <a:cubicBezTo>
                        <a:pt x="6" y="3"/>
                        <a:pt x="6" y="3"/>
                        <a:pt x="6" y="3"/>
                      </a:cubicBezTo>
                      <a:cubicBezTo>
                        <a:pt x="8" y="2"/>
                        <a:pt x="6" y="0"/>
                        <a:pt x="6" y="2"/>
                      </a:cubicBezTo>
                      <a:cubicBezTo>
                        <a:pt x="5" y="1"/>
                        <a:pt x="5" y="2"/>
                        <a:pt x="5" y="1"/>
                      </a:cubicBezTo>
                      <a:cubicBezTo>
                        <a:pt x="5" y="1"/>
                        <a:pt x="3" y="0"/>
                        <a:pt x="3" y="0"/>
                      </a:cubicBezTo>
                      <a:cubicBezTo>
                        <a:pt x="3" y="0"/>
                        <a:pt x="1" y="1"/>
                        <a:pt x="0" y="1"/>
                      </a:cubicBezTo>
                      <a:cubicBezTo>
                        <a:pt x="1" y="1"/>
                        <a:pt x="1" y="1"/>
                        <a:pt x="0" y="1"/>
                      </a:cubicBezTo>
                      <a:cubicBezTo>
                        <a:pt x="2" y="1"/>
                        <a:pt x="2" y="2"/>
                        <a:pt x="3" y="3"/>
                      </a:cubicBezTo>
                      <a:cubicBezTo>
                        <a:pt x="3" y="3"/>
                        <a:pt x="2" y="3"/>
                        <a:pt x="2" y="3"/>
                      </a:cubicBezTo>
                      <a:cubicBezTo>
                        <a:pt x="2" y="3"/>
                        <a:pt x="2" y="3"/>
                        <a:pt x="2"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0" name="Google Shape;770;p27"/>
                <p:cNvSpPr/>
                <p:nvPr/>
              </p:nvSpPr>
              <p:spPr>
                <a:xfrm>
                  <a:off x="355" y="722"/>
                  <a:ext cx="8" cy="11"/>
                </a:xfrm>
                <a:custGeom>
                  <a:rect b="b" l="l" r="r" t="t"/>
                  <a:pathLst>
                    <a:path extrusionOk="0" h="7" w="5">
                      <a:moveTo>
                        <a:pt x="4" y="3"/>
                      </a:moveTo>
                      <a:cubicBezTo>
                        <a:pt x="3" y="2"/>
                        <a:pt x="1" y="0"/>
                        <a:pt x="1" y="0"/>
                      </a:cubicBezTo>
                      <a:cubicBezTo>
                        <a:pt x="0" y="0"/>
                        <a:pt x="1" y="1"/>
                        <a:pt x="1" y="2"/>
                      </a:cubicBezTo>
                      <a:cubicBezTo>
                        <a:pt x="0" y="7"/>
                        <a:pt x="3" y="2"/>
                        <a:pt x="5" y="5"/>
                      </a:cubicBezTo>
                      <a:cubicBezTo>
                        <a:pt x="5" y="4"/>
                        <a:pt x="5" y="3"/>
                        <a:pt x="4"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1" name="Google Shape;771;p27"/>
                <p:cNvSpPr/>
                <p:nvPr/>
              </p:nvSpPr>
              <p:spPr>
                <a:xfrm>
                  <a:off x="338" y="722"/>
                  <a:ext cx="8" cy="8"/>
                </a:xfrm>
                <a:custGeom>
                  <a:rect b="b" l="l" r="r" t="t"/>
                  <a:pathLst>
                    <a:path extrusionOk="0" h="5" w="5">
                      <a:moveTo>
                        <a:pt x="4" y="3"/>
                      </a:moveTo>
                      <a:cubicBezTo>
                        <a:pt x="5" y="2"/>
                        <a:pt x="3" y="0"/>
                        <a:pt x="2" y="0"/>
                      </a:cubicBezTo>
                      <a:cubicBezTo>
                        <a:pt x="1" y="0"/>
                        <a:pt x="0" y="2"/>
                        <a:pt x="1" y="3"/>
                      </a:cubicBezTo>
                      <a:cubicBezTo>
                        <a:pt x="1" y="4"/>
                        <a:pt x="2" y="5"/>
                        <a:pt x="2" y="4"/>
                      </a:cubicBezTo>
                      <a:cubicBezTo>
                        <a:pt x="3" y="4"/>
                        <a:pt x="3" y="3"/>
                        <a:pt x="4"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2" name="Google Shape;772;p27"/>
                <p:cNvSpPr/>
                <p:nvPr/>
              </p:nvSpPr>
              <p:spPr>
                <a:xfrm>
                  <a:off x="328" y="724"/>
                  <a:ext cx="13" cy="18"/>
                </a:xfrm>
                <a:custGeom>
                  <a:rect b="b" l="l" r="r" t="t"/>
                  <a:pathLst>
                    <a:path extrusionOk="0" h="12" w="9">
                      <a:moveTo>
                        <a:pt x="9" y="10"/>
                      </a:moveTo>
                      <a:cubicBezTo>
                        <a:pt x="9" y="10"/>
                        <a:pt x="9" y="7"/>
                        <a:pt x="7" y="9"/>
                      </a:cubicBezTo>
                      <a:cubicBezTo>
                        <a:pt x="7" y="9"/>
                        <a:pt x="8" y="8"/>
                        <a:pt x="8" y="8"/>
                      </a:cubicBezTo>
                      <a:cubicBezTo>
                        <a:pt x="8" y="8"/>
                        <a:pt x="7" y="9"/>
                        <a:pt x="8" y="9"/>
                      </a:cubicBezTo>
                      <a:cubicBezTo>
                        <a:pt x="8" y="9"/>
                        <a:pt x="8" y="9"/>
                        <a:pt x="8" y="9"/>
                      </a:cubicBezTo>
                      <a:cubicBezTo>
                        <a:pt x="8" y="10"/>
                        <a:pt x="7" y="10"/>
                        <a:pt x="6" y="10"/>
                      </a:cubicBezTo>
                      <a:cubicBezTo>
                        <a:pt x="6" y="10"/>
                        <a:pt x="6" y="9"/>
                        <a:pt x="7" y="9"/>
                      </a:cubicBezTo>
                      <a:cubicBezTo>
                        <a:pt x="6" y="9"/>
                        <a:pt x="6" y="9"/>
                        <a:pt x="5" y="9"/>
                      </a:cubicBezTo>
                      <a:cubicBezTo>
                        <a:pt x="6" y="8"/>
                        <a:pt x="6" y="8"/>
                        <a:pt x="6" y="7"/>
                      </a:cubicBezTo>
                      <a:cubicBezTo>
                        <a:pt x="6" y="6"/>
                        <a:pt x="5" y="6"/>
                        <a:pt x="5" y="5"/>
                      </a:cubicBezTo>
                      <a:cubicBezTo>
                        <a:pt x="5" y="4"/>
                        <a:pt x="6" y="3"/>
                        <a:pt x="6" y="3"/>
                      </a:cubicBezTo>
                      <a:cubicBezTo>
                        <a:pt x="6" y="3"/>
                        <a:pt x="5" y="3"/>
                        <a:pt x="5" y="2"/>
                      </a:cubicBezTo>
                      <a:cubicBezTo>
                        <a:pt x="4" y="1"/>
                        <a:pt x="4" y="1"/>
                        <a:pt x="4" y="0"/>
                      </a:cubicBezTo>
                      <a:cubicBezTo>
                        <a:pt x="4" y="0"/>
                        <a:pt x="4" y="1"/>
                        <a:pt x="4" y="1"/>
                      </a:cubicBezTo>
                      <a:cubicBezTo>
                        <a:pt x="2" y="3"/>
                        <a:pt x="3" y="2"/>
                        <a:pt x="2" y="3"/>
                      </a:cubicBezTo>
                      <a:cubicBezTo>
                        <a:pt x="2" y="4"/>
                        <a:pt x="3" y="6"/>
                        <a:pt x="1" y="6"/>
                      </a:cubicBezTo>
                      <a:cubicBezTo>
                        <a:pt x="2" y="5"/>
                        <a:pt x="2" y="5"/>
                        <a:pt x="2" y="4"/>
                      </a:cubicBezTo>
                      <a:cubicBezTo>
                        <a:pt x="1" y="5"/>
                        <a:pt x="0" y="8"/>
                        <a:pt x="1" y="9"/>
                      </a:cubicBezTo>
                      <a:cubicBezTo>
                        <a:pt x="1" y="9"/>
                        <a:pt x="3" y="10"/>
                        <a:pt x="3" y="10"/>
                      </a:cubicBezTo>
                      <a:cubicBezTo>
                        <a:pt x="4" y="10"/>
                        <a:pt x="3" y="10"/>
                        <a:pt x="4" y="10"/>
                      </a:cubicBezTo>
                      <a:cubicBezTo>
                        <a:pt x="4" y="10"/>
                        <a:pt x="6" y="10"/>
                        <a:pt x="5" y="11"/>
                      </a:cubicBezTo>
                      <a:cubicBezTo>
                        <a:pt x="5" y="11"/>
                        <a:pt x="5" y="11"/>
                        <a:pt x="5" y="11"/>
                      </a:cubicBezTo>
                      <a:cubicBezTo>
                        <a:pt x="5" y="11"/>
                        <a:pt x="5" y="11"/>
                        <a:pt x="5" y="11"/>
                      </a:cubicBezTo>
                      <a:cubicBezTo>
                        <a:pt x="4" y="11"/>
                        <a:pt x="4" y="11"/>
                        <a:pt x="4" y="11"/>
                      </a:cubicBezTo>
                      <a:cubicBezTo>
                        <a:pt x="4" y="12"/>
                        <a:pt x="5" y="11"/>
                        <a:pt x="4" y="12"/>
                      </a:cubicBezTo>
                      <a:cubicBezTo>
                        <a:pt x="4" y="12"/>
                        <a:pt x="5" y="12"/>
                        <a:pt x="6" y="12"/>
                      </a:cubicBezTo>
                      <a:cubicBezTo>
                        <a:pt x="6" y="12"/>
                        <a:pt x="6" y="12"/>
                        <a:pt x="6" y="12"/>
                      </a:cubicBezTo>
                      <a:cubicBezTo>
                        <a:pt x="6" y="12"/>
                        <a:pt x="6" y="12"/>
                        <a:pt x="6" y="12"/>
                      </a:cubicBezTo>
                      <a:cubicBezTo>
                        <a:pt x="6" y="12"/>
                        <a:pt x="7" y="12"/>
                        <a:pt x="7" y="12"/>
                      </a:cubicBezTo>
                      <a:cubicBezTo>
                        <a:pt x="7" y="12"/>
                        <a:pt x="7" y="12"/>
                        <a:pt x="7" y="11"/>
                      </a:cubicBezTo>
                      <a:cubicBezTo>
                        <a:pt x="7" y="12"/>
                        <a:pt x="7" y="12"/>
                        <a:pt x="7" y="11"/>
                      </a:cubicBezTo>
                      <a:cubicBezTo>
                        <a:pt x="8" y="12"/>
                        <a:pt x="8" y="12"/>
                        <a:pt x="9" y="12"/>
                      </a:cubicBezTo>
                      <a:cubicBezTo>
                        <a:pt x="9" y="12"/>
                        <a:pt x="9" y="12"/>
                        <a:pt x="9" y="11"/>
                      </a:cubicBezTo>
                      <a:cubicBezTo>
                        <a:pt x="9" y="11"/>
                        <a:pt x="9" y="10"/>
                        <a:pt x="9" y="1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3" name="Google Shape;773;p27"/>
                <p:cNvSpPr/>
                <p:nvPr/>
              </p:nvSpPr>
              <p:spPr>
                <a:xfrm>
                  <a:off x="345" y="744"/>
                  <a:ext cx="40" cy="62"/>
                </a:xfrm>
                <a:custGeom>
                  <a:rect b="b" l="l" r="r" t="t"/>
                  <a:pathLst>
                    <a:path extrusionOk="0" h="40" w="26">
                      <a:moveTo>
                        <a:pt x="2" y="12"/>
                      </a:moveTo>
                      <a:cubicBezTo>
                        <a:pt x="1" y="12"/>
                        <a:pt x="0" y="14"/>
                        <a:pt x="0" y="15"/>
                      </a:cubicBezTo>
                      <a:cubicBezTo>
                        <a:pt x="1" y="16"/>
                        <a:pt x="1" y="16"/>
                        <a:pt x="2" y="16"/>
                      </a:cubicBezTo>
                      <a:cubicBezTo>
                        <a:pt x="3" y="17"/>
                        <a:pt x="6" y="20"/>
                        <a:pt x="6" y="20"/>
                      </a:cubicBezTo>
                      <a:cubicBezTo>
                        <a:pt x="7" y="21"/>
                        <a:pt x="9" y="19"/>
                        <a:pt x="10" y="20"/>
                      </a:cubicBezTo>
                      <a:cubicBezTo>
                        <a:pt x="11" y="22"/>
                        <a:pt x="11" y="24"/>
                        <a:pt x="10" y="25"/>
                      </a:cubicBezTo>
                      <a:cubicBezTo>
                        <a:pt x="10" y="26"/>
                        <a:pt x="10" y="27"/>
                        <a:pt x="10" y="27"/>
                      </a:cubicBezTo>
                      <a:cubicBezTo>
                        <a:pt x="10" y="29"/>
                        <a:pt x="12" y="29"/>
                        <a:pt x="10" y="30"/>
                      </a:cubicBezTo>
                      <a:cubicBezTo>
                        <a:pt x="11" y="31"/>
                        <a:pt x="12" y="32"/>
                        <a:pt x="13" y="32"/>
                      </a:cubicBezTo>
                      <a:cubicBezTo>
                        <a:pt x="13" y="33"/>
                        <a:pt x="14" y="35"/>
                        <a:pt x="13" y="35"/>
                      </a:cubicBezTo>
                      <a:cubicBezTo>
                        <a:pt x="15" y="37"/>
                        <a:pt x="16" y="33"/>
                        <a:pt x="18" y="34"/>
                      </a:cubicBezTo>
                      <a:cubicBezTo>
                        <a:pt x="21" y="35"/>
                        <a:pt x="19" y="37"/>
                        <a:pt x="20" y="39"/>
                      </a:cubicBezTo>
                      <a:cubicBezTo>
                        <a:pt x="21" y="40"/>
                        <a:pt x="23" y="40"/>
                        <a:pt x="24" y="40"/>
                      </a:cubicBezTo>
                      <a:cubicBezTo>
                        <a:pt x="24" y="39"/>
                        <a:pt x="25" y="38"/>
                        <a:pt x="26" y="37"/>
                      </a:cubicBezTo>
                      <a:cubicBezTo>
                        <a:pt x="26" y="35"/>
                        <a:pt x="25" y="32"/>
                        <a:pt x="24" y="31"/>
                      </a:cubicBezTo>
                      <a:cubicBezTo>
                        <a:pt x="24" y="30"/>
                        <a:pt x="21" y="29"/>
                        <a:pt x="19" y="28"/>
                      </a:cubicBezTo>
                      <a:cubicBezTo>
                        <a:pt x="18" y="26"/>
                        <a:pt x="17" y="25"/>
                        <a:pt x="15" y="25"/>
                      </a:cubicBezTo>
                      <a:cubicBezTo>
                        <a:pt x="16" y="27"/>
                        <a:pt x="17" y="31"/>
                        <a:pt x="14" y="32"/>
                      </a:cubicBezTo>
                      <a:cubicBezTo>
                        <a:pt x="15" y="30"/>
                        <a:pt x="14" y="29"/>
                        <a:pt x="14" y="28"/>
                      </a:cubicBezTo>
                      <a:cubicBezTo>
                        <a:pt x="14" y="27"/>
                        <a:pt x="13" y="26"/>
                        <a:pt x="13" y="25"/>
                      </a:cubicBezTo>
                      <a:cubicBezTo>
                        <a:pt x="13" y="25"/>
                        <a:pt x="13" y="24"/>
                        <a:pt x="13" y="24"/>
                      </a:cubicBezTo>
                      <a:cubicBezTo>
                        <a:pt x="13" y="22"/>
                        <a:pt x="11" y="15"/>
                        <a:pt x="9" y="15"/>
                      </a:cubicBezTo>
                      <a:cubicBezTo>
                        <a:pt x="7" y="15"/>
                        <a:pt x="6" y="15"/>
                        <a:pt x="5" y="15"/>
                      </a:cubicBezTo>
                      <a:cubicBezTo>
                        <a:pt x="3" y="16"/>
                        <a:pt x="2" y="15"/>
                        <a:pt x="3" y="14"/>
                      </a:cubicBezTo>
                      <a:cubicBezTo>
                        <a:pt x="5" y="14"/>
                        <a:pt x="7" y="14"/>
                        <a:pt x="7" y="12"/>
                      </a:cubicBezTo>
                      <a:cubicBezTo>
                        <a:pt x="7" y="12"/>
                        <a:pt x="7" y="8"/>
                        <a:pt x="9" y="10"/>
                      </a:cubicBezTo>
                      <a:cubicBezTo>
                        <a:pt x="8" y="10"/>
                        <a:pt x="8" y="10"/>
                        <a:pt x="8" y="11"/>
                      </a:cubicBezTo>
                      <a:cubicBezTo>
                        <a:pt x="8" y="11"/>
                        <a:pt x="8" y="11"/>
                        <a:pt x="9" y="12"/>
                      </a:cubicBezTo>
                      <a:cubicBezTo>
                        <a:pt x="9" y="9"/>
                        <a:pt x="13" y="8"/>
                        <a:pt x="13" y="11"/>
                      </a:cubicBezTo>
                      <a:cubicBezTo>
                        <a:pt x="14" y="10"/>
                        <a:pt x="17" y="10"/>
                        <a:pt x="16" y="8"/>
                      </a:cubicBezTo>
                      <a:cubicBezTo>
                        <a:pt x="16" y="6"/>
                        <a:pt x="12" y="5"/>
                        <a:pt x="11" y="4"/>
                      </a:cubicBezTo>
                      <a:cubicBezTo>
                        <a:pt x="12" y="4"/>
                        <a:pt x="12" y="2"/>
                        <a:pt x="12" y="1"/>
                      </a:cubicBezTo>
                      <a:cubicBezTo>
                        <a:pt x="10" y="1"/>
                        <a:pt x="10" y="0"/>
                        <a:pt x="8" y="1"/>
                      </a:cubicBezTo>
                      <a:cubicBezTo>
                        <a:pt x="8" y="1"/>
                        <a:pt x="9" y="1"/>
                        <a:pt x="9" y="1"/>
                      </a:cubicBezTo>
                      <a:cubicBezTo>
                        <a:pt x="6" y="0"/>
                        <a:pt x="7" y="4"/>
                        <a:pt x="5" y="6"/>
                      </a:cubicBezTo>
                      <a:cubicBezTo>
                        <a:pt x="4" y="7"/>
                        <a:pt x="3" y="10"/>
                        <a:pt x="2" y="1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4" name="Google Shape;774;p27"/>
                <p:cNvSpPr/>
                <p:nvPr/>
              </p:nvSpPr>
              <p:spPr>
                <a:xfrm>
                  <a:off x="346" y="782"/>
                  <a:ext cx="8" cy="13"/>
                </a:xfrm>
                <a:custGeom>
                  <a:rect b="b" l="l" r="r" t="t"/>
                  <a:pathLst>
                    <a:path extrusionOk="0" h="8" w="5">
                      <a:moveTo>
                        <a:pt x="5" y="6"/>
                      </a:moveTo>
                      <a:cubicBezTo>
                        <a:pt x="4" y="4"/>
                        <a:pt x="3" y="1"/>
                        <a:pt x="4" y="0"/>
                      </a:cubicBezTo>
                      <a:cubicBezTo>
                        <a:pt x="3" y="0"/>
                        <a:pt x="1" y="0"/>
                        <a:pt x="1" y="1"/>
                      </a:cubicBezTo>
                      <a:cubicBezTo>
                        <a:pt x="3" y="0"/>
                        <a:pt x="4" y="3"/>
                        <a:pt x="4" y="4"/>
                      </a:cubicBezTo>
                      <a:cubicBezTo>
                        <a:pt x="4" y="4"/>
                        <a:pt x="3" y="4"/>
                        <a:pt x="3" y="4"/>
                      </a:cubicBezTo>
                      <a:cubicBezTo>
                        <a:pt x="4" y="5"/>
                        <a:pt x="4" y="6"/>
                        <a:pt x="3" y="6"/>
                      </a:cubicBezTo>
                      <a:cubicBezTo>
                        <a:pt x="3" y="4"/>
                        <a:pt x="3" y="3"/>
                        <a:pt x="2" y="1"/>
                      </a:cubicBezTo>
                      <a:cubicBezTo>
                        <a:pt x="0" y="2"/>
                        <a:pt x="2" y="5"/>
                        <a:pt x="2" y="6"/>
                      </a:cubicBezTo>
                      <a:cubicBezTo>
                        <a:pt x="3" y="7"/>
                        <a:pt x="5" y="8"/>
                        <a:pt x="5" y="6"/>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5" name="Google Shape;775;p27"/>
                <p:cNvSpPr/>
                <p:nvPr/>
              </p:nvSpPr>
              <p:spPr>
                <a:xfrm>
                  <a:off x="157" y="671"/>
                  <a:ext cx="742" cy="426"/>
                </a:xfrm>
                <a:custGeom>
                  <a:rect b="b" l="l" r="r" t="t"/>
                  <a:pathLst>
                    <a:path extrusionOk="0" h="275" w="478">
                      <a:moveTo>
                        <a:pt x="477" y="239"/>
                      </a:moveTo>
                      <a:cubicBezTo>
                        <a:pt x="477" y="238"/>
                        <a:pt x="477" y="236"/>
                        <a:pt x="476" y="235"/>
                      </a:cubicBezTo>
                      <a:cubicBezTo>
                        <a:pt x="475" y="234"/>
                        <a:pt x="474" y="233"/>
                        <a:pt x="474" y="233"/>
                      </a:cubicBezTo>
                      <a:cubicBezTo>
                        <a:pt x="473" y="232"/>
                        <a:pt x="474" y="233"/>
                        <a:pt x="475" y="232"/>
                      </a:cubicBezTo>
                      <a:cubicBezTo>
                        <a:pt x="475" y="231"/>
                        <a:pt x="476" y="228"/>
                        <a:pt x="477" y="227"/>
                      </a:cubicBezTo>
                      <a:cubicBezTo>
                        <a:pt x="478" y="226"/>
                        <a:pt x="477" y="226"/>
                        <a:pt x="476" y="225"/>
                      </a:cubicBezTo>
                      <a:cubicBezTo>
                        <a:pt x="475" y="224"/>
                        <a:pt x="475" y="224"/>
                        <a:pt x="475" y="222"/>
                      </a:cubicBezTo>
                      <a:cubicBezTo>
                        <a:pt x="474" y="218"/>
                        <a:pt x="472" y="216"/>
                        <a:pt x="470" y="212"/>
                      </a:cubicBezTo>
                      <a:cubicBezTo>
                        <a:pt x="469" y="211"/>
                        <a:pt x="468" y="212"/>
                        <a:pt x="469" y="210"/>
                      </a:cubicBezTo>
                      <a:cubicBezTo>
                        <a:pt x="470" y="209"/>
                        <a:pt x="470" y="208"/>
                        <a:pt x="470" y="206"/>
                      </a:cubicBezTo>
                      <a:cubicBezTo>
                        <a:pt x="470" y="202"/>
                        <a:pt x="470" y="198"/>
                        <a:pt x="470" y="194"/>
                      </a:cubicBezTo>
                      <a:cubicBezTo>
                        <a:pt x="470" y="141"/>
                        <a:pt x="470" y="88"/>
                        <a:pt x="470" y="35"/>
                      </a:cubicBezTo>
                      <a:cubicBezTo>
                        <a:pt x="470" y="24"/>
                        <a:pt x="470" y="12"/>
                        <a:pt x="471" y="0"/>
                      </a:cubicBezTo>
                      <a:cubicBezTo>
                        <a:pt x="420" y="0"/>
                        <a:pt x="369" y="0"/>
                        <a:pt x="318" y="0"/>
                      </a:cubicBezTo>
                      <a:cubicBezTo>
                        <a:pt x="270" y="0"/>
                        <a:pt x="223" y="1"/>
                        <a:pt x="175" y="0"/>
                      </a:cubicBezTo>
                      <a:cubicBezTo>
                        <a:pt x="157" y="0"/>
                        <a:pt x="139" y="0"/>
                        <a:pt x="121" y="0"/>
                      </a:cubicBezTo>
                      <a:cubicBezTo>
                        <a:pt x="121" y="1"/>
                        <a:pt x="124" y="2"/>
                        <a:pt x="122" y="3"/>
                      </a:cubicBezTo>
                      <a:cubicBezTo>
                        <a:pt x="120" y="4"/>
                        <a:pt x="119" y="2"/>
                        <a:pt x="120" y="0"/>
                      </a:cubicBezTo>
                      <a:cubicBezTo>
                        <a:pt x="120" y="1"/>
                        <a:pt x="120" y="1"/>
                        <a:pt x="120" y="0"/>
                      </a:cubicBezTo>
                      <a:cubicBezTo>
                        <a:pt x="119" y="1"/>
                        <a:pt x="116" y="4"/>
                        <a:pt x="118" y="5"/>
                      </a:cubicBezTo>
                      <a:cubicBezTo>
                        <a:pt x="119" y="6"/>
                        <a:pt x="121" y="3"/>
                        <a:pt x="122" y="5"/>
                      </a:cubicBezTo>
                      <a:cubicBezTo>
                        <a:pt x="122" y="7"/>
                        <a:pt x="120" y="8"/>
                        <a:pt x="119" y="8"/>
                      </a:cubicBezTo>
                      <a:cubicBezTo>
                        <a:pt x="120" y="10"/>
                        <a:pt x="123" y="11"/>
                        <a:pt x="124" y="12"/>
                      </a:cubicBezTo>
                      <a:cubicBezTo>
                        <a:pt x="124" y="14"/>
                        <a:pt x="123" y="17"/>
                        <a:pt x="125" y="17"/>
                      </a:cubicBezTo>
                      <a:cubicBezTo>
                        <a:pt x="123" y="15"/>
                        <a:pt x="128" y="17"/>
                        <a:pt x="128" y="18"/>
                      </a:cubicBezTo>
                      <a:cubicBezTo>
                        <a:pt x="128" y="20"/>
                        <a:pt x="125" y="20"/>
                        <a:pt x="127" y="23"/>
                      </a:cubicBezTo>
                      <a:cubicBezTo>
                        <a:pt x="128" y="21"/>
                        <a:pt x="130" y="20"/>
                        <a:pt x="131" y="18"/>
                      </a:cubicBezTo>
                      <a:cubicBezTo>
                        <a:pt x="131" y="18"/>
                        <a:pt x="131" y="18"/>
                        <a:pt x="132" y="18"/>
                      </a:cubicBezTo>
                      <a:cubicBezTo>
                        <a:pt x="132" y="18"/>
                        <a:pt x="132" y="18"/>
                        <a:pt x="132" y="18"/>
                      </a:cubicBezTo>
                      <a:cubicBezTo>
                        <a:pt x="133" y="17"/>
                        <a:pt x="137" y="19"/>
                        <a:pt x="137" y="20"/>
                      </a:cubicBezTo>
                      <a:cubicBezTo>
                        <a:pt x="138" y="21"/>
                        <a:pt x="134" y="22"/>
                        <a:pt x="137" y="25"/>
                      </a:cubicBezTo>
                      <a:cubicBezTo>
                        <a:pt x="137" y="25"/>
                        <a:pt x="136" y="24"/>
                        <a:pt x="136" y="24"/>
                      </a:cubicBezTo>
                      <a:cubicBezTo>
                        <a:pt x="137" y="25"/>
                        <a:pt x="137" y="26"/>
                        <a:pt x="137" y="27"/>
                      </a:cubicBezTo>
                      <a:cubicBezTo>
                        <a:pt x="136" y="27"/>
                        <a:pt x="136" y="27"/>
                        <a:pt x="136" y="26"/>
                      </a:cubicBezTo>
                      <a:cubicBezTo>
                        <a:pt x="138" y="30"/>
                        <a:pt x="142" y="31"/>
                        <a:pt x="140" y="34"/>
                      </a:cubicBezTo>
                      <a:cubicBezTo>
                        <a:pt x="140" y="34"/>
                        <a:pt x="139" y="35"/>
                        <a:pt x="139" y="35"/>
                      </a:cubicBezTo>
                      <a:cubicBezTo>
                        <a:pt x="139" y="35"/>
                        <a:pt x="139" y="35"/>
                        <a:pt x="139" y="35"/>
                      </a:cubicBezTo>
                      <a:cubicBezTo>
                        <a:pt x="138" y="36"/>
                        <a:pt x="138" y="35"/>
                        <a:pt x="137" y="34"/>
                      </a:cubicBezTo>
                      <a:cubicBezTo>
                        <a:pt x="136" y="34"/>
                        <a:pt x="134" y="34"/>
                        <a:pt x="133" y="33"/>
                      </a:cubicBezTo>
                      <a:cubicBezTo>
                        <a:pt x="133" y="33"/>
                        <a:pt x="133" y="34"/>
                        <a:pt x="133" y="34"/>
                      </a:cubicBezTo>
                      <a:cubicBezTo>
                        <a:pt x="136" y="32"/>
                        <a:pt x="137" y="37"/>
                        <a:pt x="138" y="38"/>
                      </a:cubicBezTo>
                      <a:cubicBezTo>
                        <a:pt x="136" y="39"/>
                        <a:pt x="139" y="42"/>
                        <a:pt x="138" y="43"/>
                      </a:cubicBezTo>
                      <a:cubicBezTo>
                        <a:pt x="138" y="44"/>
                        <a:pt x="138" y="43"/>
                        <a:pt x="138" y="44"/>
                      </a:cubicBezTo>
                      <a:cubicBezTo>
                        <a:pt x="137" y="43"/>
                        <a:pt x="137" y="43"/>
                        <a:pt x="136" y="43"/>
                      </a:cubicBezTo>
                      <a:cubicBezTo>
                        <a:pt x="134" y="44"/>
                        <a:pt x="134" y="40"/>
                        <a:pt x="133" y="40"/>
                      </a:cubicBezTo>
                      <a:cubicBezTo>
                        <a:pt x="132" y="40"/>
                        <a:pt x="132" y="44"/>
                        <a:pt x="131" y="42"/>
                      </a:cubicBezTo>
                      <a:cubicBezTo>
                        <a:pt x="131" y="40"/>
                        <a:pt x="132" y="38"/>
                        <a:pt x="130" y="38"/>
                      </a:cubicBezTo>
                      <a:cubicBezTo>
                        <a:pt x="128" y="38"/>
                        <a:pt x="125" y="40"/>
                        <a:pt x="124" y="40"/>
                      </a:cubicBezTo>
                      <a:cubicBezTo>
                        <a:pt x="125" y="40"/>
                        <a:pt x="124" y="40"/>
                        <a:pt x="124" y="41"/>
                      </a:cubicBezTo>
                      <a:cubicBezTo>
                        <a:pt x="125" y="40"/>
                        <a:pt x="125" y="40"/>
                        <a:pt x="126" y="40"/>
                      </a:cubicBezTo>
                      <a:cubicBezTo>
                        <a:pt x="127" y="41"/>
                        <a:pt x="128" y="44"/>
                        <a:pt x="126" y="44"/>
                      </a:cubicBezTo>
                      <a:cubicBezTo>
                        <a:pt x="126" y="46"/>
                        <a:pt x="126" y="47"/>
                        <a:pt x="127" y="46"/>
                      </a:cubicBezTo>
                      <a:cubicBezTo>
                        <a:pt x="127" y="46"/>
                        <a:pt x="128" y="47"/>
                        <a:pt x="127" y="47"/>
                      </a:cubicBezTo>
                      <a:cubicBezTo>
                        <a:pt x="127" y="47"/>
                        <a:pt x="127" y="47"/>
                        <a:pt x="127" y="47"/>
                      </a:cubicBezTo>
                      <a:cubicBezTo>
                        <a:pt x="129" y="48"/>
                        <a:pt x="132" y="44"/>
                        <a:pt x="134" y="44"/>
                      </a:cubicBezTo>
                      <a:cubicBezTo>
                        <a:pt x="134" y="45"/>
                        <a:pt x="134" y="46"/>
                        <a:pt x="132" y="46"/>
                      </a:cubicBezTo>
                      <a:cubicBezTo>
                        <a:pt x="133" y="46"/>
                        <a:pt x="135" y="48"/>
                        <a:pt x="135" y="50"/>
                      </a:cubicBezTo>
                      <a:cubicBezTo>
                        <a:pt x="135" y="50"/>
                        <a:pt x="136" y="50"/>
                        <a:pt x="136" y="50"/>
                      </a:cubicBezTo>
                      <a:cubicBezTo>
                        <a:pt x="136" y="50"/>
                        <a:pt x="136" y="49"/>
                        <a:pt x="136" y="49"/>
                      </a:cubicBezTo>
                      <a:cubicBezTo>
                        <a:pt x="137" y="49"/>
                        <a:pt x="137" y="50"/>
                        <a:pt x="137" y="50"/>
                      </a:cubicBezTo>
                      <a:cubicBezTo>
                        <a:pt x="137" y="50"/>
                        <a:pt x="137" y="50"/>
                        <a:pt x="137" y="50"/>
                      </a:cubicBezTo>
                      <a:cubicBezTo>
                        <a:pt x="137" y="50"/>
                        <a:pt x="137" y="50"/>
                        <a:pt x="137" y="50"/>
                      </a:cubicBezTo>
                      <a:cubicBezTo>
                        <a:pt x="137" y="51"/>
                        <a:pt x="137" y="51"/>
                        <a:pt x="136" y="51"/>
                      </a:cubicBezTo>
                      <a:cubicBezTo>
                        <a:pt x="136" y="51"/>
                        <a:pt x="137" y="51"/>
                        <a:pt x="137" y="51"/>
                      </a:cubicBezTo>
                      <a:cubicBezTo>
                        <a:pt x="139" y="52"/>
                        <a:pt x="143" y="55"/>
                        <a:pt x="144" y="55"/>
                      </a:cubicBezTo>
                      <a:cubicBezTo>
                        <a:pt x="144" y="55"/>
                        <a:pt x="144" y="55"/>
                        <a:pt x="144" y="56"/>
                      </a:cubicBezTo>
                      <a:cubicBezTo>
                        <a:pt x="144" y="56"/>
                        <a:pt x="145" y="55"/>
                        <a:pt x="145" y="55"/>
                      </a:cubicBezTo>
                      <a:cubicBezTo>
                        <a:pt x="144" y="56"/>
                        <a:pt x="144" y="56"/>
                        <a:pt x="144" y="57"/>
                      </a:cubicBezTo>
                      <a:cubicBezTo>
                        <a:pt x="144" y="56"/>
                        <a:pt x="145" y="56"/>
                        <a:pt x="145" y="56"/>
                      </a:cubicBezTo>
                      <a:cubicBezTo>
                        <a:pt x="144" y="57"/>
                        <a:pt x="144" y="58"/>
                        <a:pt x="144" y="59"/>
                      </a:cubicBezTo>
                      <a:cubicBezTo>
                        <a:pt x="143" y="59"/>
                        <a:pt x="143" y="59"/>
                        <a:pt x="143" y="58"/>
                      </a:cubicBezTo>
                      <a:cubicBezTo>
                        <a:pt x="143" y="59"/>
                        <a:pt x="143" y="60"/>
                        <a:pt x="143" y="60"/>
                      </a:cubicBezTo>
                      <a:cubicBezTo>
                        <a:pt x="142" y="60"/>
                        <a:pt x="141" y="59"/>
                        <a:pt x="140" y="59"/>
                      </a:cubicBezTo>
                      <a:cubicBezTo>
                        <a:pt x="138" y="58"/>
                        <a:pt x="139" y="59"/>
                        <a:pt x="138" y="60"/>
                      </a:cubicBezTo>
                      <a:cubicBezTo>
                        <a:pt x="137" y="60"/>
                        <a:pt x="136" y="59"/>
                        <a:pt x="135" y="60"/>
                      </a:cubicBezTo>
                      <a:cubicBezTo>
                        <a:pt x="134" y="60"/>
                        <a:pt x="135" y="63"/>
                        <a:pt x="135" y="64"/>
                      </a:cubicBezTo>
                      <a:cubicBezTo>
                        <a:pt x="135" y="66"/>
                        <a:pt x="135" y="69"/>
                        <a:pt x="137" y="70"/>
                      </a:cubicBezTo>
                      <a:cubicBezTo>
                        <a:pt x="138" y="70"/>
                        <a:pt x="138" y="69"/>
                        <a:pt x="139" y="69"/>
                      </a:cubicBezTo>
                      <a:cubicBezTo>
                        <a:pt x="139" y="69"/>
                        <a:pt x="141" y="72"/>
                        <a:pt x="142" y="72"/>
                      </a:cubicBezTo>
                      <a:cubicBezTo>
                        <a:pt x="142" y="73"/>
                        <a:pt x="146" y="77"/>
                        <a:pt x="145" y="74"/>
                      </a:cubicBezTo>
                      <a:cubicBezTo>
                        <a:pt x="144" y="72"/>
                        <a:pt x="141" y="71"/>
                        <a:pt x="140" y="69"/>
                      </a:cubicBezTo>
                      <a:cubicBezTo>
                        <a:pt x="140" y="67"/>
                        <a:pt x="136" y="65"/>
                        <a:pt x="139" y="64"/>
                      </a:cubicBezTo>
                      <a:cubicBezTo>
                        <a:pt x="142" y="63"/>
                        <a:pt x="138" y="62"/>
                        <a:pt x="141" y="61"/>
                      </a:cubicBezTo>
                      <a:cubicBezTo>
                        <a:pt x="142" y="61"/>
                        <a:pt x="143" y="62"/>
                        <a:pt x="144" y="62"/>
                      </a:cubicBezTo>
                      <a:cubicBezTo>
                        <a:pt x="144" y="61"/>
                        <a:pt x="144" y="61"/>
                        <a:pt x="144" y="61"/>
                      </a:cubicBezTo>
                      <a:cubicBezTo>
                        <a:pt x="144" y="62"/>
                        <a:pt x="145" y="63"/>
                        <a:pt x="145" y="64"/>
                      </a:cubicBezTo>
                      <a:cubicBezTo>
                        <a:pt x="145" y="66"/>
                        <a:pt x="145" y="67"/>
                        <a:pt x="145" y="68"/>
                      </a:cubicBezTo>
                      <a:cubicBezTo>
                        <a:pt x="145" y="72"/>
                        <a:pt x="149" y="73"/>
                        <a:pt x="150" y="76"/>
                      </a:cubicBezTo>
                      <a:cubicBezTo>
                        <a:pt x="150" y="75"/>
                        <a:pt x="150" y="75"/>
                        <a:pt x="149" y="75"/>
                      </a:cubicBezTo>
                      <a:cubicBezTo>
                        <a:pt x="150" y="76"/>
                        <a:pt x="151" y="77"/>
                        <a:pt x="152" y="77"/>
                      </a:cubicBezTo>
                      <a:cubicBezTo>
                        <a:pt x="153" y="78"/>
                        <a:pt x="154" y="76"/>
                        <a:pt x="155" y="76"/>
                      </a:cubicBezTo>
                      <a:cubicBezTo>
                        <a:pt x="155" y="76"/>
                        <a:pt x="154" y="77"/>
                        <a:pt x="154" y="77"/>
                      </a:cubicBezTo>
                      <a:cubicBezTo>
                        <a:pt x="155" y="77"/>
                        <a:pt x="156" y="77"/>
                        <a:pt x="157" y="77"/>
                      </a:cubicBezTo>
                      <a:cubicBezTo>
                        <a:pt x="157" y="77"/>
                        <a:pt x="156" y="77"/>
                        <a:pt x="156" y="77"/>
                      </a:cubicBezTo>
                      <a:cubicBezTo>
                        <a:pt x="156" y="77"/>
                        <a:pt x="156" y="78"/>
                        <a:pt x="156" y="78"/>
                      </a:cubicBezTo>
                      <a:cubicBezTo>
                        <a:pt x="154" y="76"/>
                        <a:pt x="154" y="81"/>
                        <a:pt x="153" y="81"/>
                      </a:cubicBezTo>
                      <a:cubicBezTo>
                        <a:pt x="153" y="81"/>
                        <a:pt x="154" y="81"/>
                        <a:pt x="154" y="81"/>
                      </a:cubicBezTo>
                      <a:cubicBezTo>
                        <a:pt x="153" y="84"/>
                        <a:pt x="148" y="83"/>
                        <a:pt x="148" y="85"/>
                      </a:cubicBezTo>
                      <a:cubicBezTo>
                        <a:pt x="148" y="87"/>
                        <a:pt x="147" y="91"/>
                        <a:pt x="146" y="92"/>
                      </a:cubicBezTo>
                      <a:cubicBezTo>
                        <a:pt x="145" y="94"/>
                        <a:pt x="143" y="94"/>
                        <a:pt x="143" y="97"/>
                      </a:cubicBezTo>
                      <a:cubicBezTo>
                        <a:pt x="143" y="98"/>
                        <a:pt x="144" y="99"/>
                        <a:pt x="144" y="101"/>
                      </a:cubicBezTo>
                      <a:cubicBezTo>
                        <a:pt x="144" y="103"/>
                        <a:pt x="144" y="102"/>
                        <a:pt x="143" y="104"/>
                      </a:cubicBezTo>
                      <a:cubicBezTo>
                        <a:pt x="142" y="105"/>
                        <a:pt x="143" y="106"/>
                        <a:pt x="141" y="107"/>
                      </a:cubicBezTo>
                      <a:cubicBezTo>
                        <a:pt x="143" y="109"/>
                        <a:pt x="146" y="110"/>
                        <a:pt x="146" y="113"/>
                      </a:cubicBezTo>
                      <a:cubicBezTo>
                        <a:pt x="147" y="116"/>
                        <a:pt x="147" y="116"/>
                        <a:pt x="149" y="119"/>
                      </a:cubicBezTo>
                      <a:cubicBezTo>
                        <a:pt x="148" y="118"/>
                        <a:pt x="146" y="116"/>
                        <a:pt x="146" y="115"/>
                      </a:cubicBezTo>
                      <a:cubicBezTo>
                        <a:pt x="146" y="115"/>
                        <a:pt x="144" y="112"/>
                        <a:pt x="144" y="112"/>
                      </a:cubicBezTo>
                      <a:cubicBezTo>
                        <a:pt x="143" y="112"/>
                        <a:pt x="142" y="114"/>
                        <a:pt x="142" y="114"/>
                      </a:cubicBezTo>
                      <a:cubicBezTo>
                        <a:pt x="143" y="115"/>
                        <a:pt x="143" y="117"/>
                        <a:pt x="143" y="118"/>
                      </a:cubicBezTo>
                      <a:cubicBezTo>
                        <a:pt x="144" y="120"/>
                        <a:pt x="146" y="121"/>
                        <a:pt x="144" y="124"/>
                      </a:cubicBezTo>
                      <a:cubicBezTo>
                        <a:pt x="146" y="124"/>
                        <a:pt x="148" y="128"/>
                        <a:pt x="147" y="130"/>
                      </a:cubicBezTo>
                      <a:cubicBezTo>
                        <a:pt x="147" y="135"/>
                        <a:pt x="141" y="132"/>
                        <a:pt x="140" y="136"/>
                      </a:cubicBezTo>
                      <a:cubicBezTo>
                        <a:pt x="141" y="136"/>
                        <a:pt x="143" y="137"/>
                        <a:pt x="143" y="138"/>
                      </a:cubicBezTo>
                      <a:cubicBezTo>
                        <a:pt x="143" y="137"/>
                        <a:pt x="143" y="137"/>
                        <a:pt x="142" y="137"/>
                      </a:cubicBezTo>
                      <a:cubicBezTo>
                        <a:pt x="142" y="137"/>
                        <a:pt x="142" y="137"/>
                        <a:pt x="142" y="137"/>
                      </a:cubicBezTo>
                      <a:cubicBezTo>
                        <a:pt x="142" y="138"/>
                        <a:pt x="143" y="138"/>
                        <a:pt x="143" y="139"/>
                      </a:cubicBezTo>
                      <a:cubicBezTo>
                        <a:pt x="142" y="138"/>
                        <a:pt x="142" y="138"/>
                        <a:pt x="141" y="138"/>
                      </a:cubicBezTo>
                      <a:cubicBezTo>
                        <a:pt x="142" y="138"/>
                        <a:pt x="142" y="138"/>
                        <a:pt x="142" y="138"/>
                      </a:cubicBezTo>
                      <a:cubicBezTo>
                        <a:pt x="142" y="138"/>
                        <a:pt x="142" y="138"/>
                        <a:pt x="141" y="138"/>
                      </a:cubicBezTo>
                      <a:cubicBezTo>
                        <a:pt x="141" y="138"/>
                        <a:pt x="142" y="139"/>
                        <a:pt x="142" y="139"/>
                      </a:cubicBezTo>
                      <a:cubicBezTo>
                        <a:pt x="141" y="139"/>
                        <a:pt x="141" y="138"/>
                        <a:pt x="141" y="138"/>
                      </a:cubicBezTo>
                      <a:cubicBezTo>
                        <a:pt x="141" y="139"/>
                        <a:pt x="141" y="139"/>
                        <a:pt x="141" y="139"/>
                      </a:cubicBezTo>
                      <a:cubicBezTo>
                        <a:pt x="141" y="139"/>
                        <a:pt x="141" y="139"/>
                        <a:pt x="141" y="139"/>
                      </a:cubicBezTo>
                      <a:cubicBezTo>
                        <a:pt x="141" y="139"/>
                        <a:pt x="141" y="140"/>
                        <a:pt x="141" y="140"/>
                      </a:cubicBezTo>
                      <a:cubicBezTo>
                        <a:pt x="141" y="138"/>
                        <a:pt x="137" y="137"/>
                        <a:pt x="136" y="135"/>
                      </a:cubicBezTo>
                      <a:cubicBezTo>
                        <a:pt x="136" y="135"/>
                        <a:pt x="134" y="134"/>
                        <a:pt x="134" y="134"/>
                      </a:cubicBezTo>
                      <a:cubicBezTo>
                        <a:pt x="136" y="137"/>
                        <a:pt x="133" y="144"/>
                        <a:pt x="130" y="146"/>
                      </a:cubicBezTo>
                      <a:cubicBezTo>
                        <a:pt x="129" y="147"/>
                        <a:pt x="130" y="148"/>
                        <a:pt x="128" y="149"/>
                      </a:cubicBezTo>
                      <a:cubicBezTo>
                        <a:pt x="127" y="149"/>
                        <a:pt x="126" y="150"/>
                        <a:pt x="126" y="151"/>
                      </a:cubicBezTo>
                      <a:cubicBezTo>
                        <a:pt x="125" y="153"/>
                        <a:pt x="123" y="152"/>
                        <a:pt x="123" y="152"/>
                      </a:cubicBezTo>
                      <a:cubicBezTo>
                        <a:pt x="123" y="153"/>
                        <a:pt x="123" y="153"/>
                        <a:pt x="122" y="153"/>
                      </a:cubicBezTo>
                      <a:cubicBezTo>
                        <a:pt x="123" y="152"/>
                        <a:pt x="122" y="150"/>
                        <a:pt x="120" y="150"/>
                      </a:cubicBezTo>
                      <a:cubicBezTo>
                        <a:pt x="119" y="150"/>
                        <a:pt x="119" y="148"/>
                        <a:pt x="118" y="148"/>
                      </a:cubicBezTo>
                      <a:cubicBezTo>
                        <a:pt x="118" y="147"/>
                        <a:pt x="118" y="147"/>
                        <a:pt x="117" y="146"/>
                      </a:cubicBezTo>
                      <a:cubicBezTo>
                        <a:pt x="116" y="147"/>
                        <a:pt x="118" y="151"/>
                        <a:pt x="117" y="152"/>
                      </a:cubicBezTo>
                      <a:cubicBezTo>
                        <a:pt x="117" y="151"/>
                        <a:pt x="116" y="150"/>
                        <a:pt x="116" y="149"/>
                      </a:cubicBezTo>
                      <a:cubicBezTo>
                        <a:pt x="116" y="149"/>
                        <a:pt x="115" y="150"/>
                        <a:pt x="115" y="150"/>
                      </a:cubicBezTo>
                      <a:cubicBezTo>
                        <a:pt x="115" y="149"/>
                        <a:pt x="115" y="149"/>
                        <a:pt x="115" y="149"/>
                      </a:cubicBezTo>
                      <a:cubicBezTo>
                        <a:pt x="115" y="149"/>
                        <a:pt x="115" y="149"/>
                        <a:pt x="116" y="149"/>
                      </a:cubicBezTo>
                      <a:cubicBezTo>
                        <a:pt x="116" y="148"/>
                        <a:pt x="116" y="146"/>
                        <a:pt x="115" y="147"/>
                      </a:cubicBezTo>
                      <a:cubicBezTo>
                        <a:pt x="115" y="147"/>
                        <a:pt x="115" y="147"/>
                        <a:pt x="115" y="147"/>
                      </a:cubicBezTo>
                      <a:cubicBezTo>
                        <a:pt x="115" y="147"/>
                        <a:pt x="112" y="148"/>
                        <a:pt x="112" y="149"/>
                      </a:cubicBezTo>
                      <a:cubicBezTo>
                        <a:pt x="111" y="150"/>
                        <a:pt x="113" y="150"/>
                        <a:pt x="112" y="152"/>
                      </a:cubicBezTo>
                      <a:cubicBezTo>
                        <a:pt x="112" y="153"/>
                        <a:pt x="112" y="154"/>
                        <a:pt x="113" y="154"/>
                      </a:cubicBezTo>
                      <a:cubicBezTo>
                        <a:pt x="113" y="154"/>
                        <a:pt x="113" y="155"/>
                        <a:pt x="113" y="156"/>
                      </a:cubicBezTo>
                      <a:cubicBezTo>
                        <a:pt x="112" y="156"/>
                        <a:pt x="112" y="155"/>
                        <a:pt x="112" y="155"/>
                      </a:cubicBezTo>
                      <a:cubicBezTo>
                        <a:pt x="112" y="155"/>
                        <a:pt x="112" y="156"/>
                        <a:pt x="112" y="156"/>
                      </a:cubicBezTo>
                      <a:cubicBezTo>
                        <a:pt x="111" y="155"/>
                        <a:pt x="110" y="154"/>
                        <a:pt x="110" y="153"/>
                      </a:cubicBezTo>
                      <a:cubicBezTo>
                        <a:pt x="110" y="151"/>
                        <a:pt x="111" y="149"/>
                        <a:pt x="111" y="148"/>
                      </a:cubicBezTo>
                      <a:cubicBezTo>
                        <a:pt x="110" y="149"/>
                        <a:pt x="109" y="150"/>
                        <a:pt x="110" y="150"/>
                      </a:cubicBezTo>
                      <a:cubicBezTo>
                        <a:pt x="111" y="152"/>
                        <a:pt x="109" y="152"/>
                        <a:pt x="108" y="153"/>
                      </a:cubicBezTo>
                      <a:cubicBezTo>
                        <a:pt x="107" y="154"/>
                        <a:pt x="106" y="154"/>
                        <a:pt x="106" y="155"/>
                      </a:cubicBezTo>
                      <a:cubicBezTo>
                        <a:pt x="106" y="155"/>
                        <a:pt x="108" y="156"/>
                        <a:pt x="107" y="157"/>
                      </a:cubicBezTo>
                      <a:cubicBezTo>
                        <a:pt x="107" y="155"/>
                        <a:pt x="105" y="155"/>
                        <a:pt x="106" y="153"/>
                      </a:cubicBezTo>
                      <a:cubicBezTo>
                        <a:pt x="106" y="153"/>
                        <a:pt x="108" y="153"/>
                        <a:pt x="107" y="151"/>
                      </a:cubicBezTo>
                      <a:cubicBezTo>
                        <a:pt x="108" y="152"/>
                        <a:pt x="108" y="151"/>
                        <a:pt x="109" y="151"/>
                      </a:cubicBezTo>
                      <a:cubicBezTo>
                        <a:pt x="108" y="150"/>
                        <a:pt x="110" y="149"/>
                        <a:pt x="110" y="147"/>
                      </a:cubicBezTo>
                      <a:cubicBezTo>
                        <a:pt x="110" y="147"/>
                        <a:pt x="110" y="148"/>
                        <a:pt x="110" y="148"/>
                      </a:cubicBezTo>
                      <a:cubicBezTo>
                        <a:pt x="112" y="147"/>
                        <a:pt x="111" y="145"/>
                        <a:pt x="110" y="145"/>
                      </a:cubicBezTo>
                      <a:cubicBezTo>
                        <a:pt x="110" y="146"/>
                        <a:pt x="108" y="148"/>
                        <a:pt x="107" y="149"/>
                      </a:cubicBezTo>
                      <a:cubicBezTo>
                        <a:pt x="107" y="148"/>
                        <a:pt x="106" y="148"/>
                        <a:pt x="106" y="149"/>
                      </a:cubicBezTo>
                      <a:cubicBezTo>
                        <a:pt x="105" y="152"/>
                        <a:pt x="102" y="150"/>
                        <a:pt x="101" y="152"/>
                      </a:cubicBezTo>
                      <a:cubicBezTo>
                        <a:pt x="101" y="152"/>
                        <a:pt x="101" y="152"/>
                        <a:pt x="101" y="152"/>
                      </a:cubicBezTo>
                      <a:cubicBezTo>
                        <a:pt x="101" y="152"/>
                        <a:pt x="101" y="152"/>
                        <a:pt x="101" y="152"/>
                      </a:cubicBezTo>
                      <a:cubicBezTo>
                        <a:pt x="101" y="150"/>
                        <a:pt x="104" y="151"/>
                        <a:pt x="105" y="150"/>
                      </a:cubicBezTo>
                      <a:cubicBezTo>
                        <a:pt x="106" y="149"/>
                        <a:pt x="105" y="148"/>
                        <a:pt x="104" y="148"/>
                      </a:cubicBezTo>
                      <a:cubicBezTo>
                        <a:pt x="103" y="148"/>
                        <a:pt x="102" y="150"/>
                        <a:pt x="101" y="150"/>
                      </a:cubicBezTo>
                      <a:cubicBezTo>
                        <a:pt x="100" y="149"/>
                        <a:pt x="102" y="149"/>
                        <a:pt x="102" y="148"/>
                      </a:cubicBezTo>
                      <a:cubicBezTo>
                        <a:pt x="102" y="148"/>
                        <a:pt x="106" y="147"/>
                        <a:pt x="106" y="147"/>
                      </a:cubicBezTo>
                      <a:cubicBezTo>
                        <a:pt x="107" y="146"/>
                        <a:pt x="108" y="147"/>
                        <a:pt x="109" y="145"/>
                      </a:cubicBezTo>
                      <a:cubicBezTo>
                        <a:pt x="110" y="144"/>
                        <a:pt x="109" y="143"/>
                        <a:pt x="108" y="144"/>
                      </a:cubicBezTo>
                      <a:cubicBezTo>
                        <a:pt x="106" y="144"/>
                        <a:pt x="103" y="143"/>
                        <a:pt x="100" y="143"/>
                      </a:cubicBezTo>
                      <a:cubicBezTo>
                        <a:pt x="100" y="143"/>
                        <a:pt x="100" y="143"/>
                        <a:pt x="100" y="143"/>
                      </a:cubicBezTo>
                      <a:cubicBezTo>
                        <a:pt x="103" y="142"/>
                        <a:pt x="103" y="140"/>
                        <a:pt x="105" y="139"/>
                      </a:cubicBezTo>
                      <a:cubicBezTo>
                        <a:pt x="104" y="140"/>
                        <a:pt x="103" y="141"/>
                        <a:pt x="104" y="142"/>
                      </a:cubicBezTo>
                      <a:cubicBezTo>
                        <a:pt x="103" y="142"/>
                        <a:pt x="103" y="142"/>
                        <a:pt x="102" y="143"/>
                      </a:cubicBezTo>
                      <a:cubicBezTo>
                        <a:pt x="105" y="144"/>
                        <a:pt x="108" y="143"/>
                        <a:pt x="110" y="143"/>
                      </a:cubicBezTo>
                      <a:cubicBezTo>
                        <a:pt x="110" y="142"/>
                        <a:pt x="110" y="141"/>
                        <a:pt x="110" y="140"/>
                      </a:cubicBezTo>
                      <a:cubicBezTo>
                        <a:pt x="111" y="140"/>
                        <a:pt x="111" y="137"/>
                        <a:pt x="112" y="137"/>
                      </a:cubicBezTo>
                      <a:cubicBezTo>
                        <a:pt x="113" y="136"/>
                        <a:pt x="115" y="136"/>
                        <a:pt x="114" y="134"/>
                      </a:cubicBezTo>
                      <a:cubicBezTo>
                        <a:pt x="114" y="135"/>
                        <a:pt x="114" y="135"/>
                        <a:pt x="115" y="135"/>
                      </a:cubicBezTo>
                      <a:cubicBezTo>
                        <a:pt x="116" y="135"/>
                        <a:pt x="117" y="133"/>
                        <a:pt x="117" y="132"/>
                      </a:cubicBezTo>
                      <a:cubicBezTo>
                        <a:pt x="117" y="132"/>
                        <a:pt x="117" y="131"/>
                        <a:pt x="117" y="130"/>
                      </a:cubicBezTo>
                      <a:cubicBezTo>
                        <a:pt x="117" y="130"/>
                        <a:pt x="117" y="130"/>
                        <a:pt x="117" y="130"/>
                      </a:cubicBezTo>
                      <a:cubicBezTo>
                        <a:pt x="117" y="129"/>
                        <a:pt x="117" y="129"/>
                        <a:pt x="117" y="128"/>
                      </a:cubicBezTo>
                      <a:cubicBezTo>
                        <a:pt x="118" y="128"/>
                        <a:pt x="117" y="133"/>
                        <a:pt x="119" y="131"/>
                      </a:cubicBezTo>
                      <a:cubicBezTo>
                        <a:pt x="119" y="132"/>
                        <a:pt x="119" y="133"/>
                        <a:pt x="120" y="133"/>
                      </a:cubicBezTo>
                      <a:cubicBezTo>
                        <a:pt x="120" y="133"/>
                        <a:pt x="119" y="133"/>
                        <a:pt x="119" y="133"/>
                      </a:cubicBezTo>
                      <a:cubicBezTo>
                        <a:pt x="119" y="133"/>
                        <a:pt x="119" y="134"/>
                        <a:pt x="119" y="135"/>
                      </a:cubicBezTo>
                      <a:cubicBezTo>
                        <a:pt x="119" y="135"/>
                        <a:pt x="119" y="135"/>
                        <a:pt x="119" y="135"/>
                      </a:cubicBezTo>
                      <a:cubicBezTo>
                        <a:pt x="119" y="137"/>
                        <a:pt x="114" y="141"/>
                        <a:pt x="118" y="142"/>
                      </a:cubicBezTo>
                      <a:cubicBezTo>
                        <a:pt x="117" y="143"/>
                        <a:pt x="119" y="145"/>
                        <a:pt x="120" y="145"/>
                      </a:cubicBezTo>
                      <a:cubicBezTo>
                        <a:pt x="119" y="147"/>
                        <a:pt x="121" y="146"/>
                        <a:pt x="122" y="144"/>
                      </a:cubicBezTo>
                      <a:cubicBezTo>
                        <a:pt x="122" y="144"/>
                        <a:pt x="122" y="144"/>
                        <a:pt x="122" y="144"/>
                      </a:cubicBezTo>
                      <a:cubicBezTo>
                        <a:pt x="121" y="143"/>
                        <a:pt x="121" y="143"/>
                        <a:pt x="121" y="142"/>
                      </a:cubicBezTo>
                      <a:cubicBezTo>
                        <a:pt x="121" y="142"/>
                        <a:pt x="122" y="143"/>
                        <a:pt x="122" y="143"/>
                      </a:cubicBezTo>
                      <a:cubicBezTo>
                        <a:pt x="123" y="143"/>
                        <a:pt x="123" y="141"/>
                        <a:pt x="123" y="140"/>
                      </a:cubicBezTo>
                      <a:cubicBezTo>
                        <a:pt x="122" y="140"/>
                        <a:pt x="122" y="140"/>
                        <a:pt x="122" y="139"/>
                      </a:cubicBezTo>
                      <a:cubicBezTo>
                        <a:pt x="122" y="139"/>
                        <a:pt x="122" y="139"/>
                        <a:pt x="121" y="139"/>
                      </a:cubicBezTo>
                      <a:cubicBezTo>
                        <a:pt x="121" y="139"/>
                        <a:pt x="121" y="138"/>
                        <a:pt x="121" y="138"/>
                      </a:cubicBezTo>
                      <a:cubicBezTo>
                        <a:pt x="121" y="138"/>
                        <a:pt x="121" y="138"/>
                        <a:pt x="120" y="138"/>
                      </a:cubicBezTo>
                      <a:cubicBezTo>
                        <a:pt x="122" y="137"/>
                        <a:pt x="122" y="135"/>
                        <a:pt x="123" y="133"/>
                      </a:cubicBezTo>
                      <a:cubicBezTo>
                        <a:pt x="123" y="133"/>
                        <a:pt x="123" y="133"/>
                        <a:pt x="122" y="133"/>
                      </a:cubicBezTo>
                      <a:cubicBezTo>
                        <a:pt x="122" y="133"/>
                        <a:pt x="123" y="133"/>
                        <a:pt x="122" y="132"/>
                      </a:cubicBezTo>
                      <a:cubicBezTo>
                        <a:pt x="123" y="133"/>
                        <a:pt x="124" y="132"/>
                        <a:pt x="125" y="131"/>
                      </a:cubicBezTo>
                      <a:cubicBezTo>
                        <a:pt x="125" y="131"/>
                        <a:pt x="125" y="131"/>
                        <a:pt x="124" y="131"/>
                      </a:cubicBezTo>
                      <a:cubicBezTo>
                        <a:pt x="125" y="131"/>
                        <a:pt x="127" y="130"/>
                        <a:pt x="129" y="129"/>
                      </a:cubicBezTo>
                      <a:cubicBezTo>
                        <a:pt x="128" y="129"/>
                        <a:pt x="128" y="128"/>
                        <a:pt x="129" y="127"/>
                      </a:cubicBezTo>
                      <a:cubicBezTo>
                        <a:pt x="129" y="128"/>
                        <a:pt x="129" y="130"/>
                        <a:pt x="129" y="130"/>
                      </a:cubicBezTo>
                      <a:cubicBezTo>
                        <a:pt x="128" y="130"/>
                        <a:pt x="127" y="132"/>
                        <a:pt x="126" y="133"/>
                      </a:cubicBezTo>
                      <a:cubicBezTo>
                        <a:pt x="127" y="133"/>
                        <a:pt x="127" y="133"/>
                        <a:pt x="127" y="133"/>
                      </a:cubicBezTo>
                      <a:cubicBezTo>
                        <a:pt x="127" y="133"/>
                        <a:pt x="127" y="133"/>
                        <a:pt x="127" y="134"/>
                      </a:cubicBezTo>
                      <a:cubicBezTo>
                        <a:pt x="127" y="134"/>
                        <a:pt x="127" y="134"/>
                        <a:pt x="126" y="134"/>
                      </a:cubicBezTo>
                      <a:cubicBezTo>
                        <a:pt x="126" y="134"/>
                        <a:pt x="127" y="134"/>
                        <a:pt x="127" y="134"/>
                      </a:cubicBezTo>
                      <a:cubicBezTo>
                        <a:pt x="125" y="133"/>
                        <a:pt x="125" y="136"/>
                        <a:pt x="125" y="137"/>
                      </a:cubicBezTo>
                      <a:cubicBezTo>
                        <a:pt x="125" y="137"/>
                        <a:pt x="125" y="136"/>
                        <a:pt x="125" y="136"/>
                      </a:cubicBezTo>
                      <a:cubicBezTo>
                        <a:pt x="125" y="137"/>
                        <a:pt x="125" y="137"/>
                        <a:pt x="125" y="138"/>
                      </a:cubicBezTo>
                      <a:cubicBezTo>
                        <a:pt x="126" y="136"/>
                        <a:pt x="127" y="137"/>
                        <a:pt x="127" y="138"/>
                      </a:cubicBezTo>
                      <a:cubicBezTo>
                        <a:pt x="127" y="138"/>
                        <a:pt x="127" y="137"/>
                        <a:pt x="126" y="137"/>
                      </a:cubicBezTo>
                      <a:cubicBezTo>
                        <a:pt x="127" y="138"/>
                        <a:pt x="129" y="142"/>
                        <a:pt x="129" y="142"/>
                      </a:cubicBezTo>
                      <a:cubicBezTo>
                        <a:pt x="131" y="143"/>
                        <a:pt x="132" y="141"/>
                        <a:pt x="130" y="141"/>
                      </a:cubicBezTo>
                      <a:cubicBezTo>
                        <a:pt x="130" y="140"/>
                        <a:pt x="128" y="138"/>
                        <a:pt x="128" y="138"/>
                      </a:cubicBezTo>
                      <a:cubicBezTo>
                        <a:pt x="128" y="137"/>
                        <a:pt x="133" y="139"/>
                        <a:pt x="129" y="136"/>
                      </a:cubicBezTo>
                      <a:cubicBezTo>
                        <a:pt x="131" y="137"/>
                        <a:pt x="130" y="140"/>
                        <a:pt x="132" y="139"/>
                      </a:cubicBezTo>
                      <a:cubicBezTo>
                        <a:pt x="135" y="138"/>
                        <a:pt x="132" y="135"/>
                        <a:pt x="132" y="133"/>
                      </a:cubicBezTo>
                      <a:cubicBezTo>
                        <a:pt x="132" y="133"/>
                        <a:pt x="132" y="133"/>
                        <a:pt x="132" y="134"/>
                      </a:cubicBezTo>
                      <a:cubicBezTo>
                        <a:pt x="133" y="132"/>
                        <a:pt x="135" y="130"/>
                        <a:pt x="134" y="129"/>
                      </a:cubicBezTo>
                      <a:cubicBezTo>
                        <a:pt x="133" y="128"/>
                        <a:pt x="134" y="127"/>
                        <a:pt x="134" y="126"/>
                      </a:cubicBezTo>
                      <a:cubicBezTo>
                        <a:pt x="135" y="126"/>
                        <a:pt x="135" y="123"/>
                        <a:pt x="135" y="122"/>
                      </a:cubicBezTo>
                      <a:cubicBezTo>
                        <a:pt x="136" y="119"/>
                        <a:pt x="138" y="118"/>
                        <a:pt x="134" y="118"/>
                      </a:cubicBezTo>
                      <a:cubicBezTo>
                        <a:pt x="134" y="117"/>
                        <a:pt x="134" y="116"/>
                        <a:pt x="135" y="115"/>
                      </a:cubicBezTo>
                      <a:cubicBezTo>
                        <a:pt x="134" y="115"/>
                        <a:pt x="134" y="114"/>
                        <a:pt x="134" y="115"/>
                      </a:cubicBezTo>
                      <a:cubicBezTo>
                        <a:pt x="134" y="111"/>
                        <a:pt x="132" y="114"/>
                        <a:pt x="131" y="116"/>
                      </a:cubicBezTo>
                      <a:cubicBezTo>
                        <a:pt x="129" y="116"/>
                        <a:pt x="126" y="118"/>
                        <a:pt x="125" y="118"/>
                      </a:cubicBezTo>
                      <a:cubicBezTo>
                        <a:pt x="125" y="117"/>
                        <a:pt x="128" y="116"/>
                        <a:pt x="128" y="115"/>
                      </a:cubicBezTo>
                      <a:cubicBezTo>
                        <a:pt x="130" y="114"/>
                        <a:pt x="129" y="114"/>
                        <a:pt x="127" y="113"/>
                      </a:cubicBezTo>
                      <a:cubicBezTo>
                        <a:pt x="127" y="113"/>
                        <a:pt x="127" y="113"/>
                        <a:pt x="127" y="113"/>
                      </a:cubicBezTo>
                      <a:cubicBezTo>
                        <a:pt x="127" y="113"/>
                        <a:pt x="126" y="112"/>
                        <a:pt x="126" y="112"/>
                      </a:cubicBezTo>
                      <a:cubicBezTo>
                        <a:pt x="126" y="112"/>
                        <a:pt x="126" y="113"/>
                        <a:pt x="126" y="113"/>
                      </a:cubicBezTo>
                      <a:cubicBezTo>
                        <a:pt x="126" y="113"/>
                        <a:pt x="126" y="113"/>
                        <a:pt x="126" y="112"/>
                      </a:cubicBezTo>
                      <a:cubicBezTo>
                        <a:pt x="126" y="113"/>
                        <a:pt x="126" y="114"/>
                        <a:pt x="126" y="114"/>
                      </a:cubicBezTo>
                      <a:cubicBezTo>
                        <a:pt x="126" y="114"/>
                        <a:pt x="126" y="114"/>
                        <a:pt x="126" y="113"/>
                      </a:cubicBezTo>
                      <a:cubicBezTo>
                        <a:pt x="126" y="113"/>
                        <a:pt x="126" y="114"/>
                        <a:pt x="126" y="114"/>
                      </a:cubicBezTo>
                      <a:cubicBezTo>
                        <a:pt x="125" y="113"/>
                        <a:pt x="125" y="111"/>
                        <a:pt x="125" y="111"/>
                      </a:cubicBezTo>
                      <a:cubicBezTo>
                        <a:pt x="125" y="111"/>
                        <a:pt x="124" y="111"/>
                        <a:pt x="124" y="110"/>
                      </a:cubicBezTo>
                      <a:cubicBezTo>
                        <a:pt x="124" y="109"/>
                        <a:pt x="125" y="108"/>
                        <a:pt x="126" y="108"/>
                      </a:cubicBezTo>
                      <a:cubicBezTo>
                        <a:pt x="126" y="109"/>
                        <a:pt x="127" y="114"/>
                        <a:pt x="130" y="114"/>
                      </a:cubicBezTo>
                      <a:cubicBezTo>
                        <a:pt x="132" y="114"/>
                        <a:pt x="132" y="108"/>
                        <a:pt x="129" y="108"/>
                      </a:cubicBezTo>
                      <a:cubicBezTo>
                        <a:pt x="130" y="107"/>
                        <a:pt x="130" y="105"/>
                        <a:pt x="129" y="104"/>
                      </a:cubicBezTo>
                      <a:cubicBezTo>
                        <a:pt x="129" y="104"/>
                        <a:pt x="130" y="104"/>
                        <a:pt x="130" y="104"/>
                      </a:cubicBezTo>
                      <a:cubicBezTo>
                        <a:pt x="129" y="104"/>
                        <a:pt x="129" y="104"/>
                        <a:pt x="129" y="104"/>
                      </a:cubicBezTo>
                      <a:cubicBezTo>
                        <a:pt x="129" y="104"/>
                        <a:pt x="129" y="104"/>
                        <a:pt x="129" y="104"/>
                      </a:cubicBezTo>
                      <a:cubicBezTo>
                        <a:pt x="129" y="104"/>
                        <a:pt x="128" y="104"/>
                        <a:pt x="128" y="104"/>
                      </a:cubicBezTo>
                      <a:cubicBezTo>
                        <a:pt x="128" y="103"/>
                        <a:pt x="128" y="103"/>
                        <a:pt x="128" y="103"/>
                      </a:cubicBezTo>
                      <a:cubicBezTo>
                        <a:pt x="128" y="103"/>
                        <a:pt x="128" y="103"/>
                        <a:pt x="128" y="103"/>
                      </a:cubicBezTo>
                      <a:cubicBezTo>
                        <a:pt x="127" y="103"/>
                        <a:pt x="127" y="102"/>
                        <a:pt x="127" y="100"/>
                      </a:cubicBezTo>
                      <a:cubicBezTo>
                        <a:pt x="128" y="101"/>
                        <a:pt x="128" y="102"/>
                        <a:pt x="129" y="103"/>
                      </a:cubicBezTo>
                      <a:cubicBezTo>
                        <a:pt x="129" y="103"/>
                        <a:pt x="129" y="103"/>
                        <a:pt x="129" y="103"/>
                      </a:cubicBezTo>
                      <a:cubicBezTo>
                        <a:pt x="131" y="103"/>
                        <a:pt x="130" y="105"/>
                        <a:pt x="132" y="103"/>
                      </a:cubicBezTo>
                      <a:cubicBezTo>
                        <a:pt x="134" y="101"/>
                        <a:pt x="133" y="101"/>
                        <a:pt x="133" y="99"/>
                      </a:cubicBezTo>
                      <a:cubicBezTo>
                        <a:pt x="134" y="100"/>
                        <a:pt x="136" y="101"/>
                        <a:pt x="137" y="100"/>
                      </a:cubicBezTo>
                      <a:cubicBezTo>
                        <a:pt x="140" y="99"/>
                        <a:pt x="138" y="98"/>
                        <a:pt x="137" y="97"/>
                      </a:cubicBezTo>
                      <a:cubicBezTo>
                        <a:pt x="136" y="96"/>
                        <a:pt x="138" y="96"/>
                        <a:pt x="138" y="95"/>
                      </a:cubicBezTo>
                      <a:cubicBezTo>
                        <a:pt x="138" y="95"/>
                        <a:pt x="136" y="93"/>
                        <a:pt x="136" y="92"/>
                      </a:cubicBezTo>
                      <a:cubicBezTo>
                        <a:pt x="136" y="91"/>
                        <a:pt x="135" y="88"/>
                        <a:pt x="135" y="87"/>
                      </a:cubicBezTo>
                      <a:cubicBezTo>
                        <a:pt x="134" y="86"/>
                        <a:pt x="132" y="87"/>
                        <a:pt x="131" y="86"/>
                      </a:cubicBezTo>
                      <a:cubicBezTo>
                        <a:pt x="130" y="86"/>
                        <a:pt x="131" y="84"/>
                        <a:pt x="129" y="85"/>
                      </a:cubicBezTo>
                      <a:cubicBezTo>
                        <a:pt x="130" y="86"/>
                        <a:pt x="131" y="86"/>
                        <a:pt x="132" y="88"/>
                      </a:cubicBezTo>
                      <a:cubicBezTo>
                        <a:pt x="132" y="88"/>
                        <a:pt x="131" y="87"/>
                        <a:pt x="131" y="87"/>
                      </a:cubicBezTo>
                      <a:cubicBezTo>
                        <a:pt x="132" y="89"/>
                        <a:pt x="132" y="92"/>
                        <a:pt x="133" y="94"/>
                      </a:cubicBezTo>
                      <a:cubicBezTo>
                        <a:pt x="133" y="94"/>
                        <a:pt x="132" y="94"/>
                        <a:pt x="132" y="95"/>
                      </a:cubicBezTo>
                      <a:cubicBezTo>
                        <a:pt x="132" y="94"/>
                        <a:pt x="132" y="92"/>
                        <a:pt x="132" y="92"/>
                      </a:cubicBezTo>
                      <a:cubicBezTo>
                        <a:pt x="130" y="90"/>
                        <a:pt x="130" y="92"/>
                        <a:pt x="129" y="93"/>
                      </a:cubicBezTo>
                      <a:cubicBezTo>
                        <a:pt x="127" y="95"/>
                        <a:pt x="126" y="96"/>
                        <a:pt x="124" y="98"/>
                      </a:cubicBezTo>
                      <a:cubicBezTo>
                        <a:pt x="123" y="100"/>
                        <a:pt x="122" y="101"/>
                        <a:pt x="122" y="103"/>
                      </a:cubicBezTo>
                      <a:cubicBezTo>
                        <a:pt x="121" y="104"/>
                        <a:pt x="122" y="105"/>
                        <a:pt x="122" y="106"/>
                      </a:cubicBezTo>
                      <a:cubicBezTo>
                        <a:pt x="121" y="107"/>
                        <a:pt x="120" y="107"/>
                        <a:pt x="120" y="108"/>
                      </a:cubicBezTo>
                      <a:cubicBezTo>
                        <a:pt x="119" y="107"/>
                        <a:pt x="117" y="108"/>
                        <a:pt x="116" y="109"/>
                      </a:cubicBezTo>
                      <a:cubicBezTo>
                        <a:pt x="116" y="109"/>
                        <a:pt x="116" y="108"/>
                        <a:pt x="117" y="107"/>
                      </a:cubicBezTo>
                      <a:cubicBezTo>
                        <a:pt x="115" y="108"/>
                        <a:pt x="114" y="109"/>
                        <a:pt x="113" y="110"/>
                      </a:cubicBezTo>
                      <a:cubicBezTo>
                        <a:pt x="112" y="110"/>
                        <a:pt x="111" y="110"/>
                        <a:pt x="111" y="111"/>
                      </a:cubicBezTo>
                      <a:cubicBezTo>
                        <a:pt x="111" y="112"/>
                        <a:pt x="111" y="112"/>
                        <a:pt x="110" y="112"/>
                      </a:cubicBezTo>
                      <a:cubicBezTo>
                        <a:pt x="110" y="113"/>
                        <a:pt x="110" y="113"/>
                        <a:pt x="109" y="113"/>
                      </a:cubicBezTo>
                      <a:cubicBezTo>
                        <a:pt x="108" y="113"/>
                        <a:pt x="109" y="114"/>
                        <a:pt x="108" y="115"/>
                      </a:cubicBezTo>
                      <a:cubicBezTo>
                        <a:pt x="108" y="115"/>
                        <a:pt x="106" y="117"/>
                        <a:pt x="105" y="118"/>
                      </a:cubicBezTo>
                      <a:cubicBezTo>
                        <a:pt x="104" y="119"/>
                        <a:pt x="104" y="121"/>
                        <a:pt x="103" y="122"/>
                      </a:cubicBezTo>
                      <a:cubicBezTo>
                        <a:pt x="102" y="123"/>
                        <a:pt x="101" y="125"/>
                        <a:pt x="100" y="126"/>
                      </a:cubicBezTo>
                      <a:cubicBezTo>
                        <a:pt x="100" y="127"/>
                        <a:pt x="98" y="129"/>
                        <a:pt x="99" y="130"/>
                      </a:cubicBezTo>
                      <a:cubicBezTo>
                        <a:pt x="100" y="130"/>
                        <a:pt x="103" y="130"/>
                        <a:pt x="104" y="130"/>
                      </a:cubicBezTo>
                      <a:cubicBezTo>
                        <a:pt x="104" y="130"/>
                        <a:pt x="104" y="130"/>
                        <a:pt x="104" y="130"/>
                      </a:cubicBezTo>
                      <a:cubicBezTo>
                        <a:pt x="102" y="131"/>
                        <a:pt x="104" y="131"/>
                        <a:pt x="105" y="131"/>
                      </a:cubicBezTo>
                      <a:cubicBezTo>
                        <a:pt x="105" y="131"/>
                        <a:pt x="106" y="129"/>
                        <a:pt x="107" y="129"/>
                      </a:cubicBezTo>
                      <a:cubicBezTo>
                        <a:pt x="108" y="128"/>
                        <a:pt x="108" y="128"/>
                        <a:pt x="109" y="128"/>
                      </a:cubicBezTo>
                      <a:cubicBezTo>
                        <a:pt x="112" y="127"/>
                        <a:pt x="114" y="126"/>
                        <a:pt x="116" y="124"/>
                      </a:cubicBezTo>
                      <a:cubicBezTo>
                        <a:pt x="116" y="128"/>
                        <a:pt x="109" y="129"/>
                        <a:pt x="107" y="130"/>
                      </a:cubicBezTo>
                      <a:cubicBezTo>
                        <a:pt x="105" y="131"/>
                        <a:pt x="104" y="132"/>
                        <a:pt x="102" y="132"/>
                      </a:cubicBezTo>
                      <a:cubicBezTo>
                        <a:pt x="101" y="132"/>
                        <a:pt x="100" y="130"/>
                        <a:pt x="99" y="133"/>
                      </a:cubicBezTo>
                      <a:cubicBezTo>
                        <a:pt x="99" y="133"/>
                        <a:pt x="99" y="133"/>
                        <a:pt x="99" y="133"/>
                      </a:cubicBezTo>
                      <a:cubicBezTo>
                        <a:pt x="96" y="135"/>
                        <a:pt x="97" y="128"/>
                        <a:pt x="98" y="127"/>
                      </a:cubicBezTo>
                      <a:cubicBezTo>
                        <a:pt x="99" y="124"/>
                        <a:pt x="102" y="121"/>
                        <a:pt x="103" y="118"/>
                      </a:cubicBezTo>
                      <a:cubicBezTo>
                        <a:pt x="104" y="116"/>
                        <a:pt x="105" y="114"/>
                        <a:pt x="107" y="111"/>
                      </a:cubicBezTo>
                      <a:cubicBezTo>
                        <a:pt x="108" y="110"/>
                        <a:pt x="110" y="110"/>
                        <a:pt x="110" y="108"/>
                      </a:cubicBezTo>
                      <a:cubicBezTo>
                        <a:pt x="110" y="107"/>
                        <a:pt x="113" y="109"/>
                        <a:pt x="112" y="107"/>
                      </a:cubicBezTo>
                      <a:cubicBezTo>
                        <a:pt x="112" y="107"/>
                        <a:pt x="111" y="107"/>
                        <a:pt x="111" y="107"/>
                      </a:cubicBezTo>
                      <a:cubicBezTo>
                        <a:pt x="113" y="106"/>
                        <a:pt x="112" y="102"/>
                        <a:pt x="114" y="101"/>
                      </a:cubicBezTo>
                      <a:cubicBezTo>
                        <a:pt x="114" y="100"/>
                        <a:pt x="114" y="100"/>
                        <a:pt x="115" y="101"/>
                      </a:cubicBezTo>
                      <a:cubicBezTo>
                        <a:pt x="116" y="100"/>
                        <a:pt x="115" y="96"/>
                        <a:pt x="114" y="95"/>
                      </a:cubicBezTo>
                      <a:cubicBezTo>
                        <a:pt x="115" y="91"/>
                        <a:pt x="115" y="98"/>
                        <a:pt x="117" y="97"/>
                      </a:cubicBezTo>
                      <a:cubicBezTo>
                        <a:pt x="117" y="97"/>
                        <a:pt x="118" y="92"/>
                        <a:pt x="117" y="91"/>
                      </a:cubicBezTo>
                      <a:cubicBezTo>
                        <a:pt x="118" y="91"/>
                        <a:pt x="118" y="91"/>
                        <a:pt x="118" y="91"/>
                      </a:cubicBezTo>
                      <a:cubicBezTo>
                        <a:pt x="118" y="92"/>
                        <a:pt x="118" y="92"/>
                        <a:pt x="118" y="93"/>
                      </a:cubicBezTo>
                      <a:cubicBezTo>
                        <a:pt x="118" y="93"/>
                        <a:pt x="118" y="92"/>
                        <a:pt x="118" y="93"/>
                      </a:cubicBezTo>
                      <a:cubicBezTo>
                        <a:pt x="120" y="95"/>
                        <a:pt x="119" y="97"/>
                        <a:pt x="118" y="100"/>
                      </a:cubicBezTo>
                      <a:cubicBezTo>
                        <a:pt x="118" y="101"/>
                        <a:pt x="117" y="103"/>
                        <a:pt x="117" y="103"/>
                      </a:cubicBezTo>
                      <a:cubicBezTo>
                        <a:pt x="116" y="105"/>
                        <a:pt x="119" y="106"/>
                        <a:pt x="118" y="105"/>
                      </a:cubicBezTo>
                      <a:cubicBezTo>
                        <a:pt x="118" y="104"/>
                        <a:pt x="119" y="106"/>
                        <a:pt x="120" y="105"/>
                      </a:cubicBezTo>
                      <a:cubicBezTo>
                        <a:pt x="120" y="104"/>
                        <a:pt x="119" y="104"/>
                        <a:pt x="120" y="103"/>
                      </a:cubicBezTo>
                      <a:cubicBezTo>
                        <a:pt x="120" y="101"/>
                        <a:pt x="121" y="100"/>
                        <a:pt x="121" y="99"/>
                      </a:cubicBezTo>
                      <a:cubicBezTo>
                        <a:pt x="122" y="97"/>
                        <a:pt x="121" y="96"/>
                        <a:pt x="122" y="95"/>
                      </a:cubicBezTo>
                      <a:cubicBezTo>
                        <a:pt x="124" y="93"/>
                        <a:pt x="127" y="94"/>
                        <a:pt x="125" y="90"/>
                      </a:cubicBezTo>
                      <a:cubicBezTo>
                        <a:pt x="126" y="90"/>
                        <a:pt x="131" y="91"/>
                        <a:pt x="128" y="89"/>
                      </a:cubicBezTo>
                      <a:cubicBezTo>
                        <a:pt x="129" y="89"/>
                        <a:pt x="129" y="89"/>
                        <a:pt x="129" y="90"/>
                      </a:cubicBezTo>
                      <a:cubicBezTo>
                        <a:pt x="130" y="89"/>
                        <a:pt x="130" y="89"/>
                        <a:pt x="130" y="89"/>
                      </a:cubicBezTo>
                      <a:cubicBezTo>
                        <a:pt x="128" y="89"/>
                        <a:pt x="127" y="88"/>
                        <a:pt x="127" y="85"/>
                      </a:cubicBezTo>
                      <a:cubicBezTo>
                        <a:pt x="127" y="86"/>
                        <a:pt x="126" y="86"/>
                        <a:pt x="126" y="87"/>
                      </a:cubicBezTo>
                      <a:cubicBezTo>
                        <a:pt x="126" y="86"/>
                        <a:pt x="125" y="84"/>
                        <a:pt x="126" y="83"/>
                      </a:cubicBezTo>
                      <a:cubicBezTo>
                        <a:pt x="126" y="83"/>
                        <a:pt x="126" y="83"/>
                        <a:pt x="126" y="83"/>
                      </a:cubicBezTo>
                      <a:cubicBezTo>
                        <a:pt x="125" y="83"/>
                        <a:pt x="125" y="84"/>
                        <a:pt x="125" y="84"/>
                      </a:cubicBezTo>
                      <a:cubicBezTo>
                        <a:pt x="125" y="84"/>
                        <a:pt x="125" y="83"/>
                        <a:pt x="125" y="83"/>
                      </a:cubicBezTo>
                      <a:cubicBezTo>
                        <a:pt x="126" y="83"/>
                        <a:pt x="125" y="82"/>
                        <a:pt x="126" y="82"/>
                      </a:cubicBezTo>
                      <a:cubicBezTo>
                        <a:pt x="126" y="82"/>
                        <a:pt x="124" y="82"/>
                        <a:pt x="124" y="82"/>
                      </a:cubicBezTo>
                      <a:cubicBezTo>
                        <a:pt x="124" y="81"/>
                        <a:pt x="123" y="79"/>
                        <a:pt x="123" y="78"/>
                      </a:cubicBezTo>
                      <a:cubicBezTo>
                        <a:pt x="123" y="78"/>
                        <a:pt x="122" y="78"/>
                        <a:pt x="122" y="78"/>
                      </a:cubicBezTo>
                      <a:cubicBezTo>
                        <a:pt x="122" y="77"/>
                        <a:pt x="123" y="77"/>
                        <a:pt x="121" y="78"/>
                      </a:cubicBezTo>
                      <a:cubicBezTo>
                        <a:pt x="121" y="77"/>
                        <a:pt x="120" y="74"/>
                        <a:pt x="119" y="73"/>
                      </a:cubicBezTo>
                      <a:cubicBezTo>
                        <a:pt x="117" y="73"/>
                        <a:pt x="120" y="71"/>
                        <a:pt x="121" y="71"/>
                      </a:cubicBezTo>
                      <a:cubicBezTo>
                        <a:pt x="122" y="70"/>
                        <a:pt x="121" y="70"/>
                        <a:pt x="121" y="68"/>
                      </a:cubicBezTo>
                      <a:cubicBezTo>
                        <a:pt x="119" y="68"/>
                        <a:pt x="117" y="69"/>
                        <a:pt x="116" y="69"/>
                      </a:cubicBezTo>
                      <a:cubicBezTo>
                        <a:pt x="113" y="71"/>
                        <a:pt x="114" y="72"/>
                        <a:pt x="113" y="74"/>
                      </a:cubicBezTo>
                      <a:cubicBezTo>
                        <a:pt x="117" y="75"/>
                        <a:pt x="118" y="80"/>
                        <a:pt x="113" y="81"/>
                      </a:cubicBezTo>
                      <a:cubicBezTo>
                        <a:pt x="114" y="80"/>
                        <a:pt x="115" y="78"/>
                        <a:pt x="114" y="76"/>
                      </a:cubicBezTo>
                      <a:cubicBezTo>
                        <a:pt x="113" y="75"/>
                        <a:pt x="109" y="76"/>
                        <a:pt x="111" y="72"/>
                      </a:cubicBezTo>
                      <a:cubicBezTo>
                        <a:pt x="108" y="72"/>
                        <a:pt x="106" y="73"/>
                        <a:pt x="104" y="73"/>
                      </a:cubicBezTo>
                      <a:cubicBezTo>
                        <a:pt x="104" y="73"/>
                        <a:pt x="105" y="73"/>
                        <a:pt x="105" y="73"/>
                      </a:cubicBezTo>
                      <a:cubicBezTo>
                        <a:pt x="105" y="73"/>
                        <a:pt x="107" y="77"/>
                        <a:pt x="106" y="78"/>
                      </a:cubicBezTo>
                      <a:cubicBezTo>
                        <a:pt x="105" y="78"/>
                        <a:pt x="103" y="73"/>
                        <a:pt x="103" y="73"/>
                      </a:cubicBezTo>
                      <a:cubicBezTo>
                        <a:pt x="103" y="73"/>
                        <a:pt x="103" y="73"/>
                        <a:pt x="103" y="73"/>
                      </a:cubicBezTo>
                      <a:cubicBezTo>
                        <a:pt x="104" y="73"/>
                        <a:pt x="103" y="73"/>
                        <a:pt x="104" y="73"/>
                      </a:cubicBezTo>
                      <a:cubicBezTo>
                        <a:pt x="104" y="73"/>
                        <a:pt x="104" y="73"/>
                        <a:pt x="104" y="73"/>
                      </a:cubicBezTo>
                      <a:cubicBezTo>
                        <a:pt x="102" y="69"/>
                        <a:pt x="99" y="67"/>
                        <a:pt x="95" y="68"/>
                      </a:cubicBezTo>
                      <a:cubicBezTo>
                        <a:pt x="96" y="67"/>
                        <a:pt x="96" y="66"/>
                        <a:pt x="97" y="66"/>
                      </a:cubicBezTo>
                      <a:cubicBezTo>
                        <a:pt x="97" y="66"/>
                        <a:pt x="97" y="67"/>
                        <a:pt x="97" y="67"/>
                      </a:cubicBezTo>
                      <a:cubicBezTo>
                        <a:pt x="97" y="67"/>
                        <a:pt x="97" y="67"/>
                        <a:pt x="97" y="67"/>
                      </a:cubicBezTo>
                      <a:cubicBezTo>
                        <a:pt x="98" y="66"/>
                        <a:pt x="99" y="65"/>
                        <a:pt x="100" y="65"/>
                      </a:cubicBezTo>
                      <a:cubicBezTo>
                        <a:pt x="96" y="66"/>
                        <a:pt x="94" y="70"/>
                        <a:pt x="90" y="71"/>
                      </a:cubicBezTo>
                      <a:cubicBezTo>
                        <a:pt x="89" y="71"/>
                        <a:pt x="86" y="70"/>
                        <a:pt x="85" y="70"/>
                      </a:cubicBezTo>
                      <a:cubicBezTo>
                        <a:pt x="82" y="70"/>
                        <a:pt x="79" y="71"/>
                        <a:pt x="78" y="69"/>
                      </a:cubicBezTo>
                      <a:cubicBezTo>
                        <a:pt x="79" y="69"/>
                        <a:pt x="80" y="69"/>
                        <a:pt x="82" y="69"/>
                      </a:cubicBezTo>
                      <a:cubicBezTo>
                        <a:pt x="80" y="68"/>
                        <a:pt x="77" y="69"/>
                        <a:pt x="75" y="69"/>
                      </a:cubicBezTo>
                      <a:cubicBezTo>
                        <a:pt x="74" y="69"/>
                        <a:pt x="74" y="68"/>
                        <a:pt x="73" y="68"/>
                      </a:cubicBezTo>
                      <a:cubicBezTo>
                        <a:pt x="72" y="68"/>
                        <a:pt x="72" y="69"/>
                        <a:pt x="71" y="69"/>
                      </a:cubicBezTo>
                      <a:cubicBezTo>
                        <a:pt x="68" y="69"/>
                        <a:pt x="66" y="67"/>
                        <a:pt x="63" y="66"/>
                      </a:cubicBezTo>
                      <a:cubicBezTo>
                        <a:pt x="63" y="67"/>
                        <a:pt x="62" y="67"/>
                        <a:pt x="62" y="67"/>
                      </a:cubicBezTo>
                      <a:cubicBezTo>
                        <a:pt x="58" y="68"/>
                        <a:pt x="53" y="67"/>
                        <a:pt x="50" y="67"/>
                      </a:cubicBezTo>
                      <a:cubicBezTo>
                        <a:pt x="47" y="67"/>
                        <a:pt x="39" y="66"/>
                        <a:pt x="38" y="63"/>
                      </a:cubicBezTo>
                      <a:cubicBezTo>
                        <a:pt x="39" y="63"/>
                        <a:pt x="38" y="63"/>
                        <a:pt x="39" y="64"/>
                      </a:cubicBezTo>
                      <a:cubicBezTo>
                        <a:pt x="39" y="62"/>
                        <a:pt x="35" y="61"/>
                        <a:pt x="34" y="60"/>
                      </a:cubicBezTo>
                      <a:cubicBezTo>
                        <a:pt x="33" y="60"/>
                        <a:pt x="31" y="59"/>
                        <a:pt x="30" y="59"/>
                      </a:cubicBezTo>
                      <a:cubicBezTo>
                        <a:pt x="30" y="59"/>
                        <a:pt x="29" y="60"/>
                        <a:pt x="28" y="59"/>
                      </a:cubicBezTo>
                      <a:cubicBezTo>
                        <a:pt x="26" y="59"/>
                        <a:pt x="25" y="57"/>
                        <a:pt x="22" y="57"/>
                      </a:cubicBezTo>
                      <a:cubicBezTo>
                        <a:pt x="21" y="57"/>
                        <a:pt x="19" y="55"/>
                        <a:pt x="18" y="55"/>
                      </a:cubicBezTo>
                      <a:cubicBezTo>
                        <a:pt x="16" y="53"/>
                        <a:pt x="14" y="53"/>
                        <a:pt x="13" y="52"/>
                      </a:cubicBezTo>
                      <a:cubicBezTo>
                        <a:pt x="12" y="52"/>
                        <a:pt x="11" y="51"/>
                        <a:pt x="11" y="51"/>
                      </a:cubicBezTo>
                      <a:cubicBezTo>
                        <a:pt x="10" y="50"/>
                        <a:pt x="9" y="51"/>
                        <a:pt x="8" y="50"/>
                      </a:cubicBezTo>
                      <a:cubicBezTo>
                        <a:pt x="6" y="50"/>
                        <a:pt x="6" y="49"/>
                        <a:pt x="4" y="49"/>
                      </a:cubicBezTo>
                      <a:cubicBezTo>
                        <a:pt x="2" y="49"/>
                        <a:pt x="0" y="48"/>
                        <a:pt x="0" y="50"/>
                      </a:cubicBezTo>
                      <a:cubicBezTo>
                        <a:pt x="2" y="50"/>
                        <a:pt x="2" y="52"/>
                        <a:pt x="3" y="53"/>
                      </a:cubicBezTo>
                      <a:cubicBezTo>
                        <a:pt x="3" y="53"/>
                        <a:pt x="6" y="53"/>
                        <a:pt x="4" y="54"/>
                      </a:cubicBezTo>
                      <a:cubicBezTo>
                        <a:pt x="5" y="55"/>
                        <a:pt x="3" y="56"/>
                        <a:pt x="3" y="56"/>
                      </a:cubicBezTo>
                      <a:cubicBezTo>
                        <a:pt x="3" y="57"/>
                        <a:pt x="4" y="58"/>
                        <a:pt x="3" y="58"/>
                      </a:cubicBezTo>
                      <a:cubicBezTo>
                        <a:pt x="3" y="59"/>
                        <a:pt x="2" y="60"/>
                        <a:pt x="2" y="60"/>
                      </a:cubicBezTo>
                      <a:cubicBezTo>
                        <a:pt x="2" y="61"/>
                        <a:pt x="3" y="62"/>
                        <a:pt x="3" y="63"/>
                      </a:cubicBezTo>
                      <a:cubicBezTo>
                        <a:pt x="2" y="65"/>
                        <a:pt x="0" y="66"/>
                        <a:pt x="0" y="67"/>
                      </a:cubicBezTo>
                      <a:cubicBezTo>
                        <a:pt x="0" y="67"/>
                        <a:pt x="2" y="70"/>
                        <a:pt x="2" y="70"/>
                      </a:cubicBezTo>
                      <a:cubicBezTo>
                        <a:pt x="3" y="72"/>
                        <a:pt x="3" y="73"/>
                        <a:pt x="3" y="75"/>
                      </a:cubicBezTo>
                      <a:cubicBezTo>
                        <a:pt x="2" y="77"/>
                        <a:pt x="5" y="81"/>
                        <a:pt x="4" y="83"/>
                      </a:cubicBezTo>
                      <a:cubicBezTo>
                        <a:pt x="5" y="83"/>
                        <a:pt x="6" y="85"/>
                        <a:pt x="6" y="86"/>
                      </a:cubicBezTo>
                      <a:cubicBezTo>
                        <a:pt x="6" y="88"/>
                        <a:pt x="7" y="89"/>
                        <a:pt x="8" y="90"/>
                      </a:cubicBezTo>
                      <a:cubicBezTo>
                        <a:pt x="8" y="90"/>
                        <a:pt x="8" y="90"/>
                        <a:pt x="8" y="90"/>
                      </a:cubicBezTo>
                      <a:cubicBezTo>
                        <a:pt x="9" y="89"/>
                        <a:pt x="11" y="91"/>
                        <a:pt x="11" y="92"/>
                      </a:cubicBezTo>
                      <a:cubicBezTo>
                        <a:pt x="13" y="94"/>
                        <a:pt x="17" y="95"/>
                        <a:pt x="16" y="98"/>
                      </a:cubicBezTo>
                      <a:cubicBezTo>
                        <a:pt x="20" y="98"/>
                        <a:pt x="19" y="103"/>
                        <a:pt x="20" y="106"/>
                      </a:cubicBezTo>
                      <a:cubicBezTo>
                        <a:pt x="22" y="109"/>
                        <a:pt x="23" y="114"/>
                        <a:pt x="23" y="117"/>
                      </a:cubicBezTo>
                      <a:cubicBezTo>
                        <a:pt x="24" y="120"/>
                        <a:pt x="24" y="124"/>
                        <a:pt x="24" y="126"/>
                      </a:cubicBezTo>
                      <a:cubicBezTo>
                        <a:pt x="25" y="128"/>
                        <a:pt x="25" y="129"/>
                        <a:pt x="25" y="130"/>
                      </a:cubicBezTo>
                      <a:cubicBezTo>
                        <a:pt x="25" y="132"/>
                        <a:pt x="27" y="132"/>
                        <a:pt x="28" y="133"/>
                      </a:cubicBezTo>
                      <a:cubicBezTo>
                        <a:pt x="28" y="133"/>
                        <a:pt x="28" y="133"/>
                        <a:pt x="28" y="133"/>
                      </a:cubicBezTo>
                      <a:cubicBezTo>
                        <a:pt x="28" y="132"/>
                        <a:pt x="27" y="132"/>
                        <a:pt x="27" y="132"/>
                      </a:cubicBezTo>
                      <a:cubicBezTo>
                        <a:pt x="27" y="133"/>
                        <a:pt x="28" y="135"/>
                        <a:pt x="28" y="136"/>
                      </a:cubicBezTo>
                      <a:cubicBezTo>
                        <a:pt x="28" y="136"/>
                        <a:pt x="30" y="135"/>
                        <a:pt x="30" y="137"/>
                      </a:cubicBezTo>
                      <a:cubicBezTo>
                        <a:pt x="32" y="140"/>
                        <a:pt x="33" y="143"/>
                        <a:pt x="33" y="146"/>
                      </a:cubicBezTo>
                      <a:cubicBezTo>
                        <a:pt x="34" y="151"/>
                        <a:pt x="36" y="158"/>
                        <a:pt x="35" y="163"/>
                      </a:cubicBezTo>
                      <a:cubicBezTo>
                        <a:pt x="35" y="164"/>
                        <a:pt x="34" y="165"/>
                        <a:pt x="35" y="166"/>
                      </a:cubicBezTo>
                      <a:cubicBezTo>
                        <a:pt x="35" y="166"/>
                        <a:pt x="36" y="164"/>
                        <a:pt x="35" y="165"/>
                      </a:cubicBezTo>
                      <a:cubicBezTo>
                        <a:pt x="35" y="165"/>
                        <a:pt x="37" y="164"/>
                        <a:pt x="37" y="163"/>
                      </a:cubicBezTo>
                      <a:cubicBezTo>
                        <a:pt x="36" y="161"/>
                        <a:pt x="35" y="157"/>
                        <a:pt x="38" y="156"/>
                      </a:cubicBezTo>
                      <a:cubicBezTo>
                        <a:pt x="39" y="156"/>
                        <a:pt x="41" y="157"/>
                        <a:pt x="42" y="157"/>
                      </a:cubicBezTo>
                      <a:cubicBezTo>
                        <a:pt x="42" y="157"/>
                        <a:pt x="45" y="159"/>
                        <a:pt x="44" y="159"/>
                      </a:cubicBezTo>
                      <a:cubicBezTo>
                        <a:pt x="45" y="159"/>
                        <a:pt x="44" y="161"/>
                        <a:pt x="45" y="161"/>
                      </a:cubicBezTo>
                      <a:cubicBezTo>
                        <a:pt x="46" y="162"/>
                        <a:pt x="49" y="161"/>
                        <a:pt x="50" y="162"/>
                      </a:cubicBezTo>
                      <a:cubicBezTo>
                        <a:pt x="50" y="162"/>
                        <a:pt x="49" y="162"/>
                        <a:pt x="48" y="162"/>
                      </a:cubicBezTo>
                      <a:cubicBezTo>
                        <a:pt x="50" y="163"/>
                        <a:pt x="55" y="163"/>
                        <a:pt x="57" y="162"/>
                      </a:cubicBezTo>
                      <a:cubicBezTo>
                        <a:pt x="55" y="165"/>
                        <a:pt x="45" y="165"/>
                        <a:pt x="45" y="168"/>
                      </a:cubicBezTo>
                      <a:cubicBezTo>
                        <a:pt x="46" y="168"/>
                        <a:pt x="46" y="168"/>
                        <a:pt x="46" y="168"/>
                      </a:cubicBezTo>
                      <a:cubicBezTo>
                        <a:pt x="44" y="166"/>
                        <a:pt x="42" y="170"/>
                        <a:pt x="41" y="171"/>
                      </a:cubicBezTo>
                      <a:cubicBezTo>
                        <a:pt x="42" y="171"/>
                        <a:pt x="43" y="170"/>
                        <a:pt x="44" y="170"/>
                      </a:cubicBezTo>
                      <a:cubicBezTo>
                        <a:pt x="41" y="170"/>
                        <a:pt x="45" y="172"/>
                        <a:pt x="44" y="173"/>
                      </a:cubicBezTo>
                      <a:cubicBezTo>
                        <a:pt x="43" y="173"/>
                        <a:pt x="43" y="172"/>
                        <a:pt x="42" y="171"/>
                      </a:cubicBezTo>
                      <a:cubicBezTo>
                        <a:pt x="42" y="172"/>
                        <a:pt x="41" y="172"/>
                        <a:pt x="41" y="172"/>
                      </a:cubicBezTo>
                      <a:cubicBezTo>
                        <a:pt x="41" y="172"/>
                        <a:pt x="41" y="172"/>
                        <a:pt x="41" y="172"/>
                      </a:cubicBezTo>
                      <a:cubicBezTo>
                        <a:pt x="41" y="172"/>
                        <a:pt x="41" y="171"/>
                        <a:pt x="41" y="171"/>
                      </a:cubicBezTo>
                      <a:cubicBezTo>
                        <a:pt x="40" y="171"/>
                        <a:pt x="39" y="171"/>
                        <a:pt x="39" y="169"/>
                      </a:cubicBezTo>
                      <a:cubicBezTo>
                        <a:pt x="40" y="168"/>
                        <a:pt x="39" y="167"/>
                        <a:pt x="38" y="167"/>
                      </a:cubicBezTo>
                      <a:cubicBezTo>
                        <a:pt x="38" y="167"/>
                        <a:pt x="37" y="167"/>
                        <a:pt x="37" y="167"/>
                      </a:cubicBezTo>
                      <a:cubicBezTo>
                        <a:pt x="39" y="171"/>
                        <a:pt x="38" y="175"/>
                        <a:pt x="39" y="180"/>
                      </a:cubicBezTo>
                      <a:cubicBezTo>
                        <a:pt x="39" y="181"/>
                        <a:pt x="39" y="181"/>
                        <a:pt x="40" y="182"/>
                      </a:cubicBezTo>
                      <a:cubicBezTo>
                        <a:pt x="41" y="182"/>
                        <a:pt x="42" y="182"/>
                        <a:pt x="43" y="183"/>
                      </a:cubicBezTo>
                      <a:cubicBezTo>
                        <a:pt x="42" y="182"/>
                        <a:pt x="43" y="182"/>
                        <a:pt x="42" y="182"/>
                      </a:cubicBezTo>
                      <a:cubicBezTo>
                        <a:pt x="44" y="181"/>
                        <a:pt x="45" y="184"/>
                        <a:pt x="47" y="183"/>
                      </a:cubicBezTo>
                      <a:cubicBezTo>
                        <a:pt x="47" y="183"/>
                        <a:pt x="46" y="183"/>
                        <a:pt x="46" y="183"/>
                      </a:cubicBezTo>
                      <a:cubicBezTo>
                        <a:pt x="46" y="183"/>
                        <a:pt x="46" y="183"/>
                        <a:pt x="47" y="183"/>
                      </a:cubicBezTo>
                      <a:cubicBezTo>
                        <a:pt x="46" y="182"/>
                        <a:pt x="46" y="182"/>
                        <a:pt x="46" y="182"/>
                      </a:cubicBezTo>
                      <a:cubicBezTo>
                        <a:pt x="47" y="180"/>
                        <a:pt x="48" y="182"/>
                        <a:pt x="50" y="182"/>
                      </a:cubicBezTo>
                      <a:cubicBezTo>
                        <a:pt x="50" y="180"/>
                        <a:pt x="51" y="180"/>
                        <a:pt x="52" y="180"/>
                      </a:cubicBezTo>
                      <a:cubicBezTo>
                        <a:pt x="52" y="180"/>
                        <a:pt x="52" y="180"/>
                        <a:pt x="52" y="181"/>
                      </a:cubicBezTo>
                      <a:cubicBezTo>
                        <a:pt x="53" y="181"/>
                        <a:pt x="54" y="182"/>
                        <a:pt x="55" y="183"/>
                      </a:cubicBezTo>
                      <a:cubicBezTo>
                        <a:pt x="55" y="183"/>
                        <a:pt x="55" y="183"/>
                        <a:pt x="55" y="183"/>
                      </a:cubicBezTo>
                      <a:cubicBezTo>
                        <a:pt x="55" y="183"/>
                        <a:pt x="55" y="183"/>
                        <a:pt x="56" y="183"/>
                      </a:cubicBezTo>
                      <a:cubicBezTo>
                        <a:pt x="56" y="184"/>
                        <a:pt x="57" y="185"/>
                        <a:pt x="57" y="186"/>
                      </a:cubicBezTo>
                      <a:cubicBezTo>
                        <a:pt x="58" y="186"/>
                        <a:pt x="58" y="186"/>
                        <a:pt x="59" y="185"/>
                      </a:cubicBezTo>
                      <a:cubicBezTo>
                        <a:pt x="55" y="187"/>
                        <a:pt x="58" y="184"/>
                        <a:pt x="54" y="184"/>
                      </a:cubicBezTo>
                      <a:cubicBezTo>
                        <a:pt x="54" y="183"/>
                        <a:pt x="50" y="185"/>
                        <a:pt x="50" y="186"/>
                      </a:cubicBezTo>
                      <a:cubicBezTo>
                        <a:pt x="49" y="187"/>
                        <a:pt x="50" y="188"/>
                        <a:pt x="49" y="189"/>
                      </a:cubicBezTo>
                      <a:cubicBezTo>
                        <a:pt x="49" y="189"/>
                        <a:pt x="49" y="189"/>
                        <a:pt x="50" y="190"/>
                      </a:cubicBezTo>
                      <a:cubicBezTo>
                        <a:pt x="50" y="190"/>
                        <a:pt x="50" y="190"/>
                        <a:pt x="49" y="190"/>
                      </a:cubicBezTo>
                      <a:cubicBezTo>
                        <a:pt x="51" y="190"/>
                        <a:pt x="51" y="191"/>
                        <a:pt x="52" y="192"/>
                      </a:cubicBezTo>
                      <a:cubicBezTo>
                        <a:pt x="51" y="192"/>
                        <a:pt x="51" y="192"/>
                        <a:pt x="51" y="192"/>
                      </a:cubicBezTo>
                      <a:cubicBezTo>
                        <a:pt x="51" y="192"/>
                        <a:pt x="50" y="192"/>
                        <a:pt x="51" y="191"/>
                      </a:cubicBezTo>
                      <a:cubicBezTo>
                        <a:pt x="49" y="191"/>
                        <a:pt x="48" y="190"/>
                        <a:pt x="48" y="189"/>
                      </a:cubicBezTo>
                      <a:cubicBezTo>
                        <a:pt x="48" y="191"/>
                        <a:pt x="49" y="193"/>
                        <a:pt x="50" y="194"/>
                      </a:cubicBezTo>
                      <a:cubicBezTo>
                        <a:pt x="50" y="195"/>
                        <a:pt x="51" y="196"/>
                        <a:pt x="52" y="196"/>
                      </a:cubicBezTo>
                      <a:cubicBezTo>
                        <a:pt x="52" y="197"/>
                        <a:pt x="51" y="198"/>
                        <a:pt x="52" y="199"/>
                      </a:cubicBezTo>
                      <a:cubicBezTo>
                        <a:pt x="52" y="199"/>
                        <a:pt x="51" y="199"/>
                        <a:pt x="51" y="199"/>
                      </a:cubicBezTo>
                      <a:cubicBezTo>
                        <a:pt x="51" y="199"/>
                        <a:pt x="51" y="199"/>
                        <a:pt x="51" y="199"/>
                      </a:cubicBezTo>
                      <a:cubicBezTo>
                        <a:pt x="49" y="198"/>
                        <a:pt x="47" y="202"/>
                        <a:pt x="50" y="203"/>
                      </a:cubicBezTo>
                      <a:cubicBezTo>
                        <a:pt x="51" y="203"/>
                        <a:pt x="50" y="204"/>
                        <a:pt x="51" y="205"/>
                      </a:cubicBezTo>
                      <a:cubicBezTo>
                        <a:pt x="51" y="205"/>
                        <a:pt x="52" y="205"/>
                        <a:pt x="53" y="205"/>
                      </a:cubicBezTo>
                      <a:cubicBezTo>
                        <a:pt x="54" y="206"/>
                        <a:pt x="55" y="207"/>
                        <a:pt x="55" y="209"/>
                      </a:cubicBezTo>
                      <a:cubicBezTo>
                        <a:pt x="54" y="206"/>
                        <a:pt x="52" y="206"/>
                        <a:pt x="50" y="205"/>
                      </a:cubicBezTo>
                      <a:cubicBezTo>
                        <a:pt x="49" y="205"/>
                        <a:pt x="50" y="204"/>
                        <a:pt x="49" y="203"/>
                      </a:cubicBezTo>
                      <a:cubicBezTo>
                        <a:pt x="49" y="205"/>
                        <a:pt x="50" y="205"/>
                        <a:pt x="49" y="207"/>
                      </a:cubicBezTo>
                      <a:cubicBezTo>
                        <a:pt x="48" y="208"/>
                        <a:pt x="48" y="208"/>
                        <a:pt x="48" y="210"/>
                      </a:cubicBezTo>
                      <a:cubicBezTo>
                        <a:pt x="48" y="210"/>
                        <a:pt x="48" y="210"/>
                        <a:pt x="48" y="210"/>
                      </a:cubicBezTo>
                      <a:cubicBezTo>
                        <a:pt x="47" y="208"/>
                        <a:pt x="45" y="211"/>
                        <a:pt x="44" y="209"/>
                      </a:cubicBezTo>
                      <a:cubicBezTo>
                        <a:pt x="43" y="208"/>
                        <a:pt x="44" y="203"/>
                        <a:pt x="43" y="202"/>
                      </a:cubicBezTo>
                      <a:cubicBezTo>
                        <a:pt x="43" y="200"/>
                        <a:pt x="43" y="197"/>
                        <a:pt x="44" y="195"/>
                      </a:cubicBezTo>
                      <a:cubicBezTo>
                        <a:pt x="44" y="192"/>
                        <a:pt x="41" y="191"/>
                        <a:pt x="42" y="189"/>
                      </a:cubicBezTo>
                      <a:cubicBezTo>
                        <a:pt x="42" y="189"/>
                        <a:pt x="42" y="189"/>
                        <a:pt x="42" y="190"/>
                      </a:cubicBezTo>
                      <a:cubicBezTo>
                        <a:pt x="43" y="189"/>
                        <a:pt x="43" y="189"/>
                        <a:pt x="43" y="189"/>
                      </a:cubicBezTo>
                      <a:cubicBezTo>
                        <a:pt x="40" y="185"/>
                        <a:pt x="41" y="196"/>
                        <a:pt x="41" y="197"/>
                      </a:cubicBezTo>
                      <a:cubicBezTo>
                        <a:pt x="42" y="201"/>
                        <a:pt x="42" y="205"/>
                        <a:pt x="42" y="209"/>
                      </a:cubicBezTo>
                      <a:cubicBezTo>
                        <a:pt x="41" y="211"/>
                        <a:pt x="41" y="214"/>
                        <a:pt x="40" y="216"/>
                      </a:cubicBezTo>
                      <a:cubicBezTo>
                        <a:pt x="40" y="216"/>
                        <a:pt x="40" y="218"/>
                        <a:pt x="40" y="218"/>
                      </a:cubicBezTo>
                      <a:cubicBezTo>
                        <a:pt x="40" y="219"/>
                        <a:pt x="42" y="217"/>
                        <a:pt x="43" y="218"/>
                      </a:cubicBezTo>
                      <a:cubicBezTo>
                        <a:pt x="43" y="217"/>
                        <a:pt x="42" y="217"/>
                        <a:pt x="42" y="216"/>
                      </a:cubicBezTo>
                      <a:cubicBezTo>
                        <a:pt x="44" y="214"/>
                        <a:pt x="45" y="215"/>
                        <a:pt x="47" y="216"/>
                      </a:cubicBezTo>
                      <a:cubicBezTo>
                        <a:pt x="47" y="216"/>
                        <a:pt x="51" y="223"/>
                        <a:pt x="53" y="220"/>
                      </a:cubicBezTo>
                      <a:cubicBezTo>
                        <a:pt x="54" y="219"/>
                        <a:pt x="55" y="219"/>
                        <a:pt x="56" y="218"/>
                      </a:cubicBezTo>
                      <a:cubicBezTo>
                        <a:pt x="57" y="218"/>
                        <a:pt x="57" y="217"/>
                        <a:pt x="58" y="217"/>
                      </a:cubicBezTo>
                      <a:cubicBezTo>
                        <a:pt x="58" y="217"/>
                        <a:pt x="59" y="218"/>
                        <a:pt x="60" y="218"/>
                      </a:cubicBezTo>
                      <a:cubicBezTo>
                        <a:pt x="60" y="218"/>
                        <a:pt x="62" y="216"/>
                        <a:pt x="62" y="216"/>
                      </a:cubicBezTo>
                      <a:cubicBezTo>
                        <a:pt x="63" y="215"/>
                        <a:pt x="63" y="216"/>
                        <a:pt x="65" y="215"/>
                      </a:cubicBezTo>
                      <a:cubicBezTo>
                        <a:pt x="63" y="220"/>
                        <a:pt x="71" y="219"/>
                        <a:pt x="73" y="218"/>
                      </a:cubicBezTo>
                      <a:cubicBezTo>
                        <a:pt x="75" y="218"/>
                        <a:pt x="77" y="218"/>
                        <a:pt x="79" y="219"/>
                      </a:cubicBezTo>
                      <a:cubicBezTo>
                        <a:pt x="80" y="220"/>
                        <a:pt x="81" y="222"/>
                        <a:pt x="83" y="224"/>
                      </a:cubicBezTo>
                      <a:cubicBezTo>
                        <a:pt x="84" y="225"/>
                        <a:pt x="87" y="228"/>
                        <a:pt x="89" y="228"/>
                      </a:cubicBezTo>
                      <a:cubicBezTo>
                        <a:pt x="92" y="227"/>
                        <a:pt x="94" y="224"/>
                        <a:pt x="97" y="224"/>
                      </a:cubicBezTo>
                      <a:cubicBezTo>
                        <a:pt x="103" y="224"/>
                        <a:pt x="105" y="230"/>
                        <a:pt x="110" y="232"/>
                      </a:cubicBezTo>
                      <a:cubicBezTo>
                        <a:pt x="110" y="232"/>
                        <a:pt x="112" y="232"/>
                        <a:pt x="112" y="231"/>
                      </a:cubicBezTo>
                      <a:cubicBezTo>
                        <a:pt x="112" y="232"/>
                        <a:pt x="111" y="232"/>
                        <a:pt x="111" y="232"/>
                      </a:cubicBezTo>
                      <a:cubicBezTo>
                        <a:pt x="112" y="232"/>
                        <a:pt x="112" y="232"/>
                        <a:pt x="113" y="232"/>
                      </a:cubicBezTo>
                      <a:cubicBezTo>
                        <a:pt x="112" y="232"/>
                        <a:pt x="112" y="232"/>
                        <a:pt x="112" y="232"/>
                      </a:cubicBezTo>
                      <a:cubicBezTo>
                        <a:pt x="113" y="233"/>
                        <a:pt x="114" y="234"/>
                        <a:pt x="114" y="236"/>
                      </a:cubicBezTo>
                      <a:cubicBezTo>
                        <a:pt x="114" y="236"/>
                        <a:pt x="114" y="236"/>
                        <a:pt x="114" y="235"/>
                      </a:cubicBezTo>
                      <a:cubicBezTo>
                        <a:pt x="113" y="237"/>
                        <a:pt x="115" y="239"/>
                        <a:pt x="115" y="240"/>
                      </a:cubicBezTo>
                      <a:cubicBezTo>
                        <a:pt x="116" y="241"/>
                        <a:pt x="117" y="242"/>
                        <a:pt x="117" y="242"/>
                      </a:cubicBezTo>
                      <a:cubicBezTo>
                        <a:pt x="118" y="243"/>
                        <a:pt x="118" y="243"/>
                        <a:pt x="119" y="243"/>
                      </a:cubicBezTo>
                      <a:cubicBezTo>
                        <a:pt x="120" y="244"/>
                        <a:pt x="118" y="244"/>
                        <a:pt x="118" y="245"/>
                      </a:cubicBezTo>
                      <a:cubicBezTo>
                        <a:pt x="119" y="247"/>
                        <a:pt x="119" y="249"/>
                        <a:pt x="120" y="251"/>
                      </a:cubicBezTo>
                      <a:cubicBezTo>
                        <a:pt x="120" y="253"/>
                        <a:pt x="119" y="254"/>
                        <a:pt x="120" y="256"/>
                      </a:cubicBezTo>
                      <a:cubicBezTo>
                        <a:pt x="121" y="259"/>
                        <a:pt x="121" y="260"/>
                        <a:pt x="121" y="263"/>
                      </a:cubicBezTo>
                      <a:cubicBezTo>
                        <a:pt x="120" y="267"/>
                        <a:pt x="122" y="266"/>
                        <a:pt x="124" y="269"/>
                      </a:cubicBezTo>
                      <a:cubicBezTo>
                        <a:pt x="127" y="271"/>
                        <a:pt x="130" y="270"/>
                        <a:pt x="133" y="271"/>
                      </a:cubicBezTo>
                      <a:cubicBezTo>
                        <a:pt x="135" y="272"/>
                        <a:pt x="139" y="274"/>
                        <a:pt x="141" y="273"/>
                      </a:cubicBezTo>
                      <a:cubicBezTo>
                        <a:pt x="142" y="273"/>
                        <a:pt x="143" y="273"/>
                        <a:pt x="143" y="273"/>
                      </a:cubicBezTo>
                      <a:cubicBezTo>
                        <a:pt x="143" y="273"/>
                        <a:pt x="143" y="273"/>
                        <a:pt x="143" y="273"/>
                      </a:cubicBezTo>
                      <a:cubicBezTo>
                        <a:pt x="146" y="273"/>
                        <a:pt x="148" y="275"/>
                        <a:pt x="151" y="275"/>
                      </a:cubicBezTo>
                      <a:cubicBezTo>
                        <a:pt x="154" y="275"/>
                        <a:pt x="156" y="273"/>
                        <a:pt x="159" y="272"/>
                      </a:cubicBezTo>
                      <a:cubicBezTo>
                        <a:pt x="161" y="271"/>
                        <a:pt x="163" y="271"/>
                        <a:pt x="165" y="270"/>
                      </a:cubicBezTo>
                      <a:cubicBezTo>
                        <a:pt x="167" y="270"/>
                        <a:pt x="168" y="270"/>
                        <a:pt x="169" y="269"/>
                      </a:cubicBezTo>
                      <a:cubicBezTo>
                        <a:pt x="170" y="269"/>
                        <a:pt x="170" y="268"/>
                        <a:pt x="170" y="268"/>
                      </a:cubicBezTo>
                      <a:cubicBezTo>
                        <a:pt x="171" y="268"/>
                        <a:pt x="171" y="268"/>
                        <a:pt x="172" y="268"/>
                      </a:cubicBezTo>
                      <a:cubicBezTo>
                        <a:pt x="173" y="267"/>
                        <a:pt x="173" y="266"/>
                        <a:pt x="174" y="265"/>
                      </a:cubicBezTo>
                      <a:cubicBezTo>
                        <a:pt x="175" y="264"/>
                        <a:pt x="177" y="264"/>
                        <a:pt x="178" y="263"/>
                      </a:cubicBezTo>
                      <a:cubicBezTo>
                        <a:pt x="180" y="262"/>
                        <a:pt x="183" y="264"/>
                        <a:pt x="185" y="264"/>
                      </a:cubicBezTo>
                      <a:cubicBezTo>
                        <a:pt x="190" y="263"/>
                        <a:pt x="195" y="260"/>
                        <a:pt x="200" y="263"/>
                      </a:cubicBezTo>
                      <a:cubicBezTo>
                        <a:pt x="203" y="265"/>
                        <a:pt x="204" y="263"/>
                        <a:pt x="207" y="263"/>
                      </a:cubicBezTo>
                      <a:cubicBezTo>
                        <a:pt x="209" y="263"/>
                        <a:pt x="212" y="265"/>
                        <a:pt x="214" y="266"/>
                      </a:cubicBezTo>
                      <a:cubicBezTo>
                        <a:pt x="217" y="267"/>
                        <a:pt x="215" y="272"/>
                        <a:pt x="219" y="271"/>
                      </a:cubicBezTo>
                      <a:cubicBezTo>
                        <a:pt x="222" y="270"/>
                        <a:pt x="222" y="267"/>
                        <a:pt x="226" y="267"/>
                      </a:cubicBezTo>
                      <a:cubicBezTo>
                        <a:pt x="227" y="267"/>
                        <a:pt x="228" y="267"/>
                        <a:pt x="229" y="267"/>
                      </a:cubicBezTo>
                      <a:cubicBezTo>
                        <a:pt x="229" y="267"/>
                        <a:pt x="232" y="267"/>
                        <a:pt x="232" y="267"/>
                      </a:cubicBezTo>
                      <a:cubicBezTo>
                        <a:pt x="235" y="269"/>
                        <a:pt x="235" y="266"/>
                        <a:pt x="238" y="266"/>
                      </a:cubicBezTo>
                      <a:cubicBezTo>
                        <a:pt x="241" y="265"/>
                        <a:pt x="244" y="264"/>
                        <a:pt x="247" y="263"/>
                      </a:cubicBezTo>
                      <a:cubicBezTo>
                        <a:pt x="249" y="261"/>
                        <a:pt x="251" y="259"/>
                        <a:pt x="254" y="260"/>
                      </a:cubicBezTo>
                      <a:cubicBezTo>
                        <a:pt x="256" y="261"/>
                        <a:pt x="258" y="265"/>
                        <a:pt x="260" y="264"/>
                      </a:cubicBezTo>
                      <a:cubicBezTo>
                        <a:pt x="262" y="264"/>
                        <a:pt x="265" y="264"/>
                        <a:pt x="267" y="263"/>
                      </a:cubicBezTo>
                      <a:cubicBezTo>
                        <a:pt x="269" y="263"/>
                        <a:pt x="273" y="263"/>
                        <a:pt x="275" y="262"/>
                      </a:cubicBezTo>
                      <a:cubicBezTo>
                        <a:pt x="278" y="261"/>
                        <a:pt x="279" y="258"/>
                        <a:pt x="282" y="257"/>
                      </a:cubicBezTo>
                      <a:cubicBezTo>
                        <a:pt x="284" y="257"/>
                        <a:pt x="287" y="256"/>
                        <a:pt x="289" y="255"/>
                      </a:cubicBezTo>
                      <a:cubicBezTo>
                        <a:pt x="292" y="253"/>
                        <a:pt x="294" y="254"/>
                        <a:pt x="297" y="253"/>
                      </a:cubicBezTo>
                      <a:cubicBezTo>
                        <a:pt x="300" y="252"/>
                        <a:pt x="303" y="252"/>
                        <a:pt x="306" y="251"/>
                      </a:cubicBezTo>
                      <a:cubicBezTo>
                        <a:pt x="310" y="251"/>
                        <a:pt x="310" y="251"/>
                        <a:pt x="312" y="248"/>
                      </a:cubicBezTo>
                      <a:cubicBezTo>
                        <a:pt x="314" y="245"/>
                        <a:pt x="315" y="247"/>
                        <a:pt x="319" y="247"/>
                      </a:cubicBezTo>
                      <a:cubicBezTo>
                        <a:pt x="321" y="248"/>
                        <a:pt x="324" y="246"/>
                        <a:pt x="327" y="246"/>
                      </a:cubicBezTo>
                      <a:cubicBezTo>
                        <a:pt x="329" y="246"/>
                        <a:pt x="332" y="245"/>
                        <a:pt x="334" y="245"/>
                      </a:cubicBezTo>
                      <a:cubicBezTo>
                        <a:pt x="338" y="245"/>
                        <a:pt x="340" y="246"/>
                        <a:pt x="344" y="245"/>
                      </a:cubicBezTo>
                      <a:cubicBezTo>
                        <a:pt x="346" y="244"/>
                        <a:pt x="349" y="242"/>
                        <a:pt x="351" y="240"/>
                      </a:cubicBezTo>
                      <a:cubicBezTo>
                        <a:pt x="352" y="238"/>
                        <a:pt x="359" y="240"/>
                        <a:pt x="362" y="240"/>
                      </a:cubicBezTo>
                      <a:cubicBezTo>
                        <a:pt x="377" y="240"/>
                        <a:pt x="393" y="240"/>
                        <a:pt x="409" y="240"/>
                      </a:cubicBezTo>
                      <a:cubicBezTo>
                        <a:pt x="432" y="240"/>
                        <a:pt x="455" y="240"/>
                        <a:pt x="478" y="240"/>
                      </a:cubicBezTo>
                      <a:cubicBezTo>
                        <a:pt x="478" y="240"/>
                        <a:pt x="478" y="240"/>
                        <a:pt x="477" y="239"/>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76" name="Google Shape;776;p27"/>
              <p:cNvSpPr/>
              <p:nvPr/>
            </p:nvSpPr>
            <p:spPr>
              <a:xfrm>
                <a:off x="980" y="670"/>
                <a:ext cx="1137" cy="578"/>
              </a:xfrm>
              <a:custGeom>
                <a:rect b="b" l="l" r="r" t="t"/>
                <a:pathLst>
                  <a:path extrusionOk="0" h="373" w="734">
                    <a:moveTo>
                      <a:pt x="733" y="249"/>
                    </a:moveTo>
                    <a:cubicBezTo>
                      <a:pt x="733" y="200"/>
                      <a:pt x="733" y="151"/>
                      <a:pt x="733" y="102"/>
                    </a:cubicBezTo>
                    <a:cubicBezTo>
                      <a:pt x="733" y="79"/>
                      <a:pt x="733" y="55"/>
                      <a:pt x="733" y="32"/>
                    </a:cubicBezTo>
                    <a:cubicBezTo>
                      <a:pt x="733" y="23"/>
                      <a:pt x="733" y="15"/>
                      <a:pt x="733" y="6"/>
                    </a:cubicBezTo>
                    <a:cubicBezTo>
                      <a:pt x="733" y="3"/>
                      <a:pt x="734" y="0"/>
                      <a:pt x="730" y="0"/>
                    </a:cubicBezTo>
                    <a:cubicBezTo>
                      <a:pt x="715" y="0"/>
                      <a:pt x="699" y="0"/>
                      <a:pt x="683" y="0"/>
                    </a:cubicBezTo>
                    <a:cubicBezTo>
                      <a:pt x="636" y="0"/>
                      <a:pt x="589" y="0"/>
                      <a:pt x="542" y="0"/>
                    </a:cubicBezTo>
                    <a:cubicBezTo>
                      <a:pt x="494" y="0"/>
                      <a:pt x="447" y="0"/>
                      <a:pt x="399" y="0"/>
                    </a:cubicBezTo>
                    <a:cubicBezTo>
                      <a:pt x="346" y="0"/>
                      <a:pt x="293" y="0"/>
                      <a:pt x="240" y="0"/>
                    </a:cubicBezTo>
                    <a:cubicBezTo>
                      <a:pt x="193" y="0"/>
                      <a:pt x="145" y="0"/>
                      <a:pt x="97" y="0"/>
                    </a:cubicBezTo>
                    <a:cubicBezTo>
                      <a:pt x="73" y="0"/>
                      <a:pt x="48" y="0"/>
                      <a:pt x="24" y="0"/>
                    </a:cubicBezTo>
                    <a:cubicBezTo>
                      <a:pt x="17" y="0"/>
                      <a:pt x="9" y="0"/>
                      <a:pt x="2" y="0"/>
                    </a:cubicBezTo>
                    <a:cubicBezTo>
                      <a:pt x="0" y="0"/>
                      <a:pt x="0" y="0"/>
                      <a:pt x="0" y="2"/>
                    </a:cubicBezTo>
                    <a:cubicBezTo>
                      <a:pt x="0" y="5"/>
                      <a:pt x="0" y="8"/>
                      <a:pt x="0" y="11"/>
                    </a:cubicBezTo>
                    <a:cubicBezTo>
                      <a:pt x="0" y="23"/>
                      <a:pt x="0" y="34"/>
                      <a:pt x="0" y="46"/>
                    </a:cubicBezTo>
                    <a:cubicBezTo>
                      <a:pt x="0" y="52"/>
                      <a:pt x="0" y="58"/>
                      <a:pt x="0" y="64"/>
                    </a:cubicBezTo>
                    <a:cubicBezTo>
                      <a:pt x="1" y="68"/>
                      <a:pt x="1" y="72"/>
                      <a:pt x="1" y="76"/>
                    </a:cubicBezTo>
                    <a:cubicBezTo>
                      <a:pt x="1" y="78"/>
                      <a:pt x="0" y="81"/>
                      <a:pt x="1" y="82"/>
                    </a:cubicBezTo>
                    <a:cubicBezTo>
                      <a:pt x="1" y="83"/>
                      <a:pt x="2" y="82"/>
                      <a:pt x="2" y="83"/>
                    </a:cubicBezTo>
                    <a:cubicBezTo>
                      <a:pt x="3" y="83"/>
                      <a:pt x="3" y="84"/>
                      <a:pt x="3" y="85"/>
                    </a:cubicBezTo>
                    <a:cubicBezTo>
                      <a:pt x="4" y="86"/>
                      <a:pt x="5" y="87"/>
                      <a:pt x="6" y="88"/>
                    </a:cubicBezTo>
                    <a:cubicBezTo>
                      <a:pt x="8" y="91"/>
                      <a:pt x="10" y="92"/>
                      <a:pt x="12" y="93"/>
                    </a:cubicBezTo>
                    <a:cubicBezTo>
                      <a:pt x="14" y="95"/>
                      <a:pt x="12" y="98"/>
                      <a:pt x="14" y="100"/>
                    </a:cubicBezTo>
                    <a:cubicBezTo>
                      <a:pt x="14" y="100"/>
                      <a:pt x="15" y="99"/>
                      <a:pt x="17" y="100"/>
                    </a:cubicBezTo>
                    <a:cubicBezTo>
                      <a:pt x="17" y="101"/>
                      <a:pt x="16" y="101"/>
                      <a:pt x="17" y="102"/>
                    </a:cubicBezTo>
                    <a:cubicBezTo>
                      <a:pt x="17" y="102"/>
                      <a:pt x="18" y="102"/>
                      <a:pt x="18" y="103"/>
                    </a:cubicBezTo>
                    <a:cubicBezTo>
                      <a:pt x="20" y="104"/>
                      <a:pt x="20" y="103"/>
                      <a:pt x="20" y="105"/>
                    </a:cubicBezTo>
                    <a:cubicBezTo>
                      <a:pt x="20" y="106"/>
                      <a:pt x="19" y="107"/>
                      <a:pt x="20" y="108"/>
                    </a:cubicBezTo>
                    <a:cubicBezTo>
                      <a:pt x="20" y="109"/>
                      <a:pt x="23" y="110"/>
                      <a:pt x="22" y="112"/>
                    </a:cubicBezTo>
                    <a:cubicBezTo>
                      <a:pt x="22" y="113"/>
                      <a:pt x="18" y="115"/>
                      <a:pt x="18" y="116"/>
                    </a:cubicBezTo>
                    <a:cubicBezTo>
                      <a:pt x="19" y="117"/>
                      <a:pt x="21" y="117"/>
                      <a:pt x="21" y="117"/>
                    </a:cubicBezTo>
                    <a:cubicBezTo>
                      <a:pt x="22" y="117"/>
                      <a:pt x="21" y="119"/>
                      <a:pt x="22" y="119"/>
                    </a:cubicBezTo>
                    <a:cubicBezTo>
                      <a:pt x="23" y="121"/>
                      <a:pt x="22" y="120"/>
                      <a:pt x="23" y="121"/>
                    </a:cubicBezTo>
                    <a:cubicBezTo>
                      <a:pt x="23" y="121"/>
                      <a:pt x="26" y="122"/>
                      <a:pt x="26" y="122"/>
                    </a:cubicBezTo>
                    <a:cubicBezTo>
                      <a:pt x="26" y="124"/>
                      <a:pt x="21" y="124"/>
                      <a:pt x="19" y="124"/>
                    </a:cubicBezTo>
                    <a:cubicBezTo>
                      <a:pt x="17" y="126"/>
                      <a:pt x="20" y="126"/>
                      <a:pt x="21" y="127"/>
                    </a:cubicBezTo>
                    <a:cubicBezTo>
                      <a:pt x="22" y="127"/>
                      <a:pt x="23" y="128"/>
                      <a:pt x="24" y="128"/>
                    </a:cubicBezTo>
                    <a:cubicBezTo>
                      <a:pt x="25" y="128"/>
                      <a:pt x="24" y="129"/>
                      <a:pt x="25" y="129"/>
                    </a:cubicBezTo>
                    <a:cubicBezTo>
                      <a:pt x="25" y="129"/>
                      <a:pt x="26" y="129"/>
                      <a:pt x="27" y="129"/>
                    </a:cubicBezTo>
                    <a:cubicBezTo>
                      <a:pt x="29" y="130"/>
                      <a:pt x="30" y="132"/>
                      <a:pt x="31" y="134"/>
                    </a:cubicBezTo>
                    <a:cubicBezTo>
                      <a:pt x="33" y="136"/>
                      <a:pt x="34" y="137"/>
                      <a:pt x="37" y="138"/>
                    </a:cubicBezTo>
                    <a:cubicBezTo>
                      <a:pt x="39" y="138"/>
                      <a:pt x="41" y="138"/>
                      <a:pt x="43" y="139"/>
                    </a:cubicBezTo>
                    <a:cubicBezTo>
                      <a:pt x="45" y="139"/>
                      <a:pt x="45" y="140"/>
                      <a:pt x="46" y="142"/>
                    </a:cubicBezTo>
                    <a:cubicBezTo>
                      <a:pt x="47" y="143"/>
                      <a:pt x="46" y="144"/>
                      <a:pt x="46" y="144"/>
                    </a:cubicBezTo>
                    <a:cubicBezTo>
                      <a:pt x="47" y="145"/>
                      <a:pt x="48" y="145"/>
                      <a:pt x="49" y="146"/>
                    </a:cubicBezTo>
                    <a:cubicBezTo>
                      <a:pt x="49" y="146"/>
                      <a:pt x="49" y="147"/>
                      <a:pt x="49" y="147"/>
                    </a:cubicBezTo>
                    <a:cubicBezTo>
                      <a:pt x="49" y="147"/>
                      <a:pt x="50" y="147"/>
                      <a:pt x="51" y="148"/>
                    </a:cubicBezTo>
                    <a:cubicBezTo>
                      <a:pt x="52" y="149"/>
                      <a:pt x="53" y="150"/>
                      <a:pt x="54" y="150"/>
                    </a:cubicBezTo>
                    <a:cubicBezTo>
                      <a:pt x="54" y="151"/>
                      <a:pt x="56" y="151"/>
                      <a:pt x="56" y="152"/>
                    </a:cubicBezTo>
                    <a:cubicBezTo>
                      <a:pt x="56" y="152"/>
                      <a:pt x="56" y="154"/>
                      <a:pt x="57" y="155"/>
                    </a:cubicBezTo>
                    <a:cubicBezTo>
                      <a:pt x="59" y="157"/>
                      <a:pt x="59" y="157"/>
                      <a:pt x="60" y="159"/>
                    </a:cubicBezTo>
                    <a:cubicBezTo>
                      <a:pt x="61" y="160"/>
                      <a:pt x="61" y="161"/>
                      <a:pt x="61" y="162"/>
                    </a:cubicBezTo>
                    <a:cubicBezTo>
                      <a:pt x="62" y="163"/>
                      <a:pt x="63" y="162"/>
                      <a:pt x="64" y="162"/>
                    </a:cubicBezTo>
                    <a:cubicBezTo>
                      <a:pt x="65" y="163"/>
                      <a:pt x="67" y="165"/>
                      <a:pt x="68" y="166"/>
                    </a:cubicBezTo>
                    <a:cubicBezTo>
                      <a:pt x="70" y="167"/>
                      <a:pt x="68" y="169"/>
                      <a:pt x="68" y="171"/>
                    </a:cubicBezTo>
                    <a:cubicBezTo>
                      <a:pt x="68" y="171"/>
                      <a:pt x="69" y="172"/>
                      <a:pt x="69" y="172"/>
                    </a:cubicBezTo>
                    <a:cubicBezTo>
                      <a:pt x="69" y="172"/>
                      <a:pt x="69" y="173"/>
                      <a:pt x="69" y="174"/>
                    </a:cubicBezTo>
                    <a:cubicBezTo>
                      <a:pt x="70" y="175"/>
                      <a:pt x="71" y="174"/>
                      <a:pt x="71" y="176"/>
                    </a:cubicBezTo>
                    <a:cubicBezTo>
                      <a:pt x="72" y="174"/>
                      <a:pt x="74" y="176"/>
                      <a:pt x="75" y="177"/>
                    </a:cubicBezTo>
                    <a:cubicBezTo>
                      <a:pt x="78" y="179"/>
                      <a:pt x="78" y="178"/>
                      <a:pt x="78" y="181"/>
                    </a:cubicBezTo>
                    <a:cubicBezTo>
                      <a:pt x="78" y="183"/>
                      <a:pt x="77" y="182"/>
                      <a:pt x="79" y="183"/>
                    </a:cubicBezTo>
                    <a:cubicBezTo>
                      <a:pt x="80" y="184"/>
                      <a:pt x="79" y="184"/>
                      <a:pt x="80" y="183"/>
                    </a:cubicBezTo>
                    <a:cubicBezTo>
                      <a:pt x="82" y="182"/>
                      <a:pt x="83" y="181"/>
                      <a:pt x="84" y="181"/>
                    </a:cubicBezTo>
                    <a:cubicBezTo>
                      <a:pt x="87" y="181"/>
                      <a:pt x="87" y="184"/>
                      <a:pt x="87" y="185"/>
                    </a:cubicBezTo>
                    <a:cubicBezTo>
                      <a:pt x="87" y="186"/>
                      <a:pt x="87" y="189"/>
                      <a:pt x="89" y="189"/>
                    </a:cubicBezTo>
                    <a:cubicBezTo>
                      <a:pt x="90" y="189"/>
                      <a:pt x="91" y="188"/>
                      <a:pt x="92" y="188"/>
                    </a:cubicBezTo>
                    <a:cubicBezTo>
                      <a:pt x="93" y="188"/>
                      <a:pt x="93" y="188"/>
                      <a:pt x="94" y="189"/>
                    </a:cubicBezTo>
                    <a:cubicBezTo>
                      <a:pt x="98" y="189"/>
                      <a:pt x="96" y="188"/>
                      <a:pt x="99" y="187"/>
                    </a:cubicBezTo>
                    <a:cubicBezTo>
                      <a:pt x="100" y="187"/>
                      <a:pt x="104" y="186"/>
                      <a:pt x="105" y="187"/>
                    </a:cubicBezTo>
                    <a:cubicBezTo>
                      <a:pt x="107" y="189"/>
                      <a:pt x="105" y="190"/>
                      <a:pt x="105" y="192"/>
                    </a:cubicBezTo>
                    <a:cubicBezTo>
                      <a:pt x="105" y="193"/>
                      <a:pt x="104" y="196"/>
                      <a:pt x="104" y="198"/>
                    </a:cubicBezTo>
                    <a:cubicBezTo>
                      <a:pt x="105" y="200"/>
                      <a:pt x="103" y="199"/>
                      <a:pt x="102" y="199"/>
                    </a:cubicBezTo>
                    <a:cubicBezTo>
                      <a:pt x="101" y="200"/>
                      <a:pt x="101" y="200"/>
                      <a:pt x="101" y="202"/>
                    </a:cubicBezTo>
                    <a:cubicBezTo>
                      <a:pt x="102" y="204"/>
                      <a:pt x="103" y="204"/>
                      <a:pt x="102" y="206"/>
                    </a:cubicBezTo>
                    <a:cubicBezTo>
                      <a:pt x="101" y="207"/>
                      <a:pt x="100" y="208"/>
                      <a:pt x="100" y="209"/>
                    </a:cubicBezTo>
                    <a:cubicBezTo>
                      <a:pt x="99" y="211"/>
                      <a:pt x="100" y="212"/>
                      <a:pt x="100" y="214"/>
                    </a:cubicBezTo>
                    <a:cubicBezTo>
                      <a:pt x="99" y="215"/>
                      <a:pt x="100" y="216"/>
                      <a:pt x="99" y="217"/>
                    </a:cubicBezTo>
                    <a:cubicBezTo>
                      <a:pt x="98" y="218"/>
                      <a:pt x="97" y="218"/>
                      <a:pt x="97" y="219"/>
                    </a:cubicBezTo>
                    <a:cubicBezTo>
                      <a:pt x="97" y="220"/>
                      <a:pt x="99" y="222"/>
                      <a:pt x="98" y="224"/>
                    </a:cubicBezTo>
                    <a:cubicBezTo>
                      <a:pt x="98" y="228"/>
                      <a:pt x="96" y="225"/>
                      <a:pt x="94" y="227"/>
                    </a:cubicBezTo>
                    <a:cubicBezTo>
                      <a:pt x="91" y="229"/>
                      <a:pt x="96" y="230"/>
                      <a:pt x="97" y="231"/>
                    </a:cubicBezTo>
                    <a:cubicBezTo>
                      <a:pt x="99" y="234"/>
                      <a:pt x="96" y="234"/>
                      <a:pt x="95" y="236"/>
                    </a:cubicBezTo>
                    <a:cubicBezTo>
                      <a:pt x="95" y="239"/>
                      <a:pt x="96" y="236"/>
                      <a:pt x="96" y="237"/>
                    </a:cubicBezTo>
                    <a:cubicBezTo>
                      <a:pt x="96" y="238"/>
                      <a:pt x="96" y="240"/>
                      <a:pt x="96" y="240"/>
                    </a:cubicBezTo>
                    <a:cubicBezTo>
                      <a:pt x="97" y="241"/>
                      <a:pt x="99" y="240"/>
                      <a:pt x="100" y="242"/>
                    </a:cubicBezTo>
                    <a:cubicBezTo>
                      <a:pt x="101" y="244"/>
                      <a:pt x="100" y="243"/>
                      <a:pt x="100" y="244"/>
                    </a:cubicBezTo>
                    <a:cubicBezTo>
                      <a:pt x="100" y="245"/>
                      <a:pt x="100" y="246"/>
                      <a:pt x="101" y="247"/>
                    </a:cubicBezTo>
                    <a:cubicBezTo>
                      <a:pt x="101" y="248"/>
                      <a:pt x="103" y="251"/>
                      <a:pt x="100" y="252"/>
                    </a:cubicBezTo>
                    <a:cubicBezTo>
                      <a:pt x="100" y="252"/>
                      <a:pt x="99" y="251"/>
                      <a:pt x="99" y="251"/>
                    </a:cubicBezTo>
                    <a:cubicBezTo>
                      <a:pt x="98" y="251"/>
                      <a:pt x="97" y="252"/>
                      <a:pt x="97" y="252"/>
                    </a:cubicBezTo>
                    <a:cubicBezTo>
                      <a:pt x="96" y="252"/>
                      <a:pt x="95" y="251"/>
                      <a:pt x="94" y="252"/>
                    </a:cubicBezTo>
                    <a:cubicBezTo>
                      <a:pt x="94" y="253"/>
                      <a:pt x="91" y="258"/>
                      <a:pt x="91" y="258"/>
                    </a:cubicBezTo>
                    <a:cubicBezTo>
                      <a:pt x="91" y="257"/>
                      <a:pt x="93" y="261"/>
                      <a:pt x="92" y="260"/>
                    </a:cubicBezTo>
                    <a:cubicBezTo>
                      <a:pt x="93" y="261"/>
                      <a:pt x="94" y="261"/>
                      <a:pt x="95" y="262"/>
                    </a:cubicBezTo>
                    <a:cubicBezTo>
                      <a:pt x="95" y="263"/>
                      <a:pt x="95" y="266"/>
                      <a:pt x="94" y="267"/>
                    </a:cubicBezTo>
                    <a:cubicBezTo>
                      <a:pt x="94" y="268"/>
                      <a:pt x="92" y="268"/>
                      <a:pt x="92" y="268"/>
                    </a:cubicBezTo>
                    <a:cubicBezTo>
                      <a:pt x="91" y="270"/>
                      <a:pt x="92" y="269"/>
                      <a:pt x="92" y="270"/>
                    </a:cubicBezTo>
                    <a:cubicBezTo>
                      <a:pt x="92" y="271"/>
                      <a:pt x="90" y="276"/>
                      <a:pt x="92" y="275"/>
                    </a:cubicBezTo>
                    <a:cubicBezTo>
                      <a:pt x="94" y="274"/>
                      <a:pt x="94" y="275"/>
                      <a:pt x="94" y="275"/>
                    </a:cubicBezTo>
                    <a:cubicBezTo>
                      <a:pt x="95" y="275"/>
                      <a:pt x="97" y="275"/>
                      <a:pt x="97" y="275"/>
                    </a:cubicBezTo>
                    <a:cubicBezTo>
                      <a:pt x="98" y="275"/>
                      <a:pt x="99" y="278"/>
                      <a:pt x="100" y="279"/>
                    </a:cubicBezTo>
                    <a:cubicBezTo>
                      <a:pt x="101" y="280"/>
                      <a:pt x="102" y="280"/>
                      <a:pt x="103" y="280"/>
                    </a:cubicBezTo>
                    <a:cubicBezTo>
                      <a:pt x="103" y="281"/>
                      <a:pt x="104" y="283"/>
                      <a:pt x="105" y="283"/>
                    </a:cubicBezTo>
                    <a:cubicBezTo>
                      <a:pt x="106" y="283"/>
                      <a:pt x="109" y="281"/>
                      <a:pt x="110" y="280"/>
                    </a:cubicBezTo>
                    <a:cubicBezTo>
                      <a:pt x="110" y="279"/>
                      <a:pt x="110" y="276"/>
                      <a:pt x="110" y="276"/>
                    </a:cubicBezTo>
                    <a:cubicBezTo>
                      <a:pt x="111" y="275"/>
                      <a:pt x="113" y="277"/>
                      <a:pt x="114" y="277"/>
                    </a:cubicBezTo>
                    <a:cubicBezTo>
                      <a:pt x="113" y="277"/>
                      <a:pt x="116" y="275"/>
                      <a:pt x="116" y="276"/>
                    </a:cubicBezTo>
                    <a:cubicBezTo>
                      <a:pt x="116" y="275"/>
                      <a:pt x="117" y="275"/>
                      <a:pt x="117" y="275"/>
                    </a:cubicBezTo>
                    <a:cubicBezTo>
                      <a:pt x="118" y="275"/>
                      <a:pt x="117" y="274"/>
                      <a:pt x="118" y="274"/>
                    </a:cubicBezTo>
                    <a:cubicBezTo>
                      <a:pt x="118" y="273"/>
                      <a:pt x="119" y="273"/>
                      <a:pt x="120" y="273"/>
                    </a:cubicBezTo>
                    <a:cubicBezTo>
                      <a:pt x="121" y="272"/>
                      <a:pt x="121" y="271"/>
                      <a:pt x="121" y="270"/>
                    </a:cubicBezTo>
                    <a:cubicBezTo>
                      <a:pt x="122" y="269"/>
                      <a:pt x="125" y="268"/>
                      <a:pt x="124" y="266"/>
                    </a:cubicBezTo>
                    <a:cubicBezTo>
                      <a:pt x="123" y="265"/>
                      <a:pt x="126" y="264"/>
                      <a:pt x="127" y="263"/>
                    </a:cubicBezTo>
                    <a:cubicBezTo>
                      <a:pt x="127" y="263"/>
                      <a:pt x="128" y="265"/>
                      <a:pt x="128" y="265"/>
                    </a:cubicBezTo>
                    <a:cubicBezTo>
                      <a:pt x="128" y="265"/>
                      <a:pt x="129" y="264"/>
                      <a:pt x="130" y="264"/>
                    </a:cubicBezTo>
                    <a:cubicBezTo>
                      <a:pt x="130" y="265"/>
                      <a:pt x="129" y="266"/>
                      <a:pt x="130" y="266"/>
                    </a:cubicBezTo>
                    <a:cubicBezTo>
                      <a:pt x="130" y="266"/>
                      <a:pt x="131" y="267"/>
                      <a:pt x="131" y="268"/>
                    </a:cubicBezTo>
                    <a:cubicBezTo>
                      <a:pt x="132" y="268"/>
                      <a:pt x="131" y="270"/>
                      <a:pt x="131" y="270"/>
                    </a:cubicBezTo>
                    <a:cubicBezTo>
                      <a:pt x="133" y="271"/>
                      <a:pt x="136" y="270"/>
                      <a:pt x="137" y="272"/>
                    </a:cubicBezTo>
                    <a:cubicBezTo>
                      <a:pt x="138" y="273"/>
                      <a:pt x="136" y="276"/>
                      <a:pt x="136" y="278"/>
                    </a:cubicBezTo>
                    <a:cubicBezTo>
                      <a:pt x="142" y="277"/>
                      <a:pt x="139" y="281"/>
                      <a:pt x="139" y="285"/>
                    </a:cubicBezTo>
                    <a:cubicBezTo>
                      <a:pt x="139" y="285"/>
                      <a:pt x="140" y="285"/>
                      <a:pt x="140" y="286"/>
                    </a:cubicBezTo>
                    <a:cubicBezTo>
                      <a:pt x="140" y="286"/>
                      <a:pt x="139" y="286"/>
                      <a:pt x="139" y="287"/>
                    </a:cubicBezTo>
                    <a:cubicBezTo>
                      <a:pt x="140" y="287"/>
                      <a:pt x="141" y="287"/>
                      <a:pt x="141" y="288"/>
                    </a:cubicBezTo>
                    <a:cubicBezTo>
                      <a:pt x="142" y="290"/>
                      <a:pt x="141" y="292"/>
                      <a:pt x="142" y="294"/>
                    </a:cubicBezTo>
                    <a:cubicBezTo>
                      <a:pt x="142" y="295"/>
                      <a:pt x="143" y="296"/>
                      <a:pt x="144" y="297"/>
                    </a:cubicBezTo>
                    <a:cubicBezTo>
                      <a:pt x="146" y="298"/>
                      <a:pt x="144" y="298"/>
                      <a:pt x="144" y="299"/>
                    </a:cubicBezTo>
                    <a:cubicBezTo>
                      <a:pt x="146" y="301"/>
                      <a:pt x="148" y="302"/>
                      <a:pt x="150" y="304"/>
                    </a:cubicBezTo>
                    <a:cubicBezTo>
                      <a:pt x="151" y="306"/>
                      <a:pt x="151" y="308"/>
                      <a:pt x="152" y="309"/>
                    </a:cubicBezTo>
                    <a:cubicBezTo>
                      <a:pt x="152" y="309"/>
                      <a:pt x="152" y="310"/>
                      <a:pt x="153" y="311"/>
                    </a:cubicBezTo>
                    <a:cubicBezTo>
                      <a:pt x="154" y="311"/>
                      <a:pt x="155" y="310"/>
                      <a:pt x="156" y="311"/>
                    </a:cubicBezTo>
                    <a:cubicBezTo>
                      <a:pt x="155" y="311"/>
                      <a:pt x="155" y="313"/>
                      <a:pt x="155" y="313"/>
                    </a:cubicBezTo>
                    <a:cubicBezTo>
                      <a:pt x="155" y="313"/>
                      <a:pt x="157" y="315"/>
                      <a:pt x="157" y="315"/>
                    </a:cubicBezTo>
                    <a:cubicBezTo>
                      <a:pt x="158" y="315"/>
                      <a:pt x="158" y="315"/>
                      <a:pt x="159" y="315"/>
                    </a:cubicBezTo>
                    <a:cubicBezTo>
                      <a:pt x="159" y="315"/>
                      <a:pt x="159" y="316"/>
                      <a:pt x="159" y="316"/>
                    </a:cubicBezTo>
                    <a:cubicBezTo>
                      <a:pt x="159" y="317"/>
                      <a:pt x="160" y="319"/>
                      <a:pt x="160" y="319"/>
                    </a:cubicBezTo>
                    <a:cubicBezTo>
                      <a:pt x="160" y="320"/>
                      <a:pt x="159" y="321"/>
                      <a:pt x="159" y="322"/>
                    </a:cubicBezTo>
                    <a:cubicBezTo>
                      <a:pt x="160" y="325"/>
                      <a:pt x="157" y="323"/>
                      <a:pt x="157" y="324"/>
                    </a:cubicBezTo>
                    <a:cubicBezTo>
                      <a:pt x="156" y="325"/>
                      <a:pt x="158" y="328"/>
                      <a:pt x="158" y="328"/>
                    </a:cubicBezTo>
                    <a:cubicBezTo>
                      <a:pt x="158" y="329"/>
                      <a:pt x="160" y="333"/>
                      <a:pt x="161" y="333"/>
                    </a:cubicBezTo>
                    <a:cubicBezTo>
                      <a:pt x="162" y="333"/>
                      <a:pt x="163" y="333"/>
                      <a:pt x="164" y="333"/>
                    </a:cubicBezTo>
                    <a:cubicBezTo>
                      <a:pt x="165" y="334"/>
                      <a:pt x="165" y="336"/>
                      <a:pt x="165" y="336"/>
                    </a:cubicBezTo>
                    <a:cubicBezTo>
                      <a:pt x="167" y="338"/>
                      <a:pt x="168" y="335"/>
                      <a:pt x="170" y="334"/>
                    </a:cubicBezTo>
                    <a:cubicBezTo>
                      <a:pt x="173" y="334"/>
                      <a:pt x="174" y="335"/>
                      <a:pt x="176" y="337"/>
                    </a:cubicBezTo>
                    <a:cubicBezTo>
                      <a:pt x="176" y="337"/>
                      <a:pt x="179" y="337"/>
                      <a:pt x="178" y="338"/>
                    </a:cubicBezTo>
                    <a:cubicBezTo>
                      <a:pt x="178" y="340"/>
                      <a:pt x="180" y="341"/>
                      <a:pt x="180" y="341"/>
                    </a:cubicBezTo>
                    <a:cubicBezTo>
                      <a:pt x="181" y="342"/>
                      <a:pt x="180" y="343"/>
                      <a:pt x="181" y="344"/>
                    </a:cubicBezTo>
                    <a:cubicBezTo>
                      <a:pt x="181" y="345"/>
                      <a:pt x="182" y="346"/>
                      <a:pt x="182" y="346"/>
                    </a:cubicBezTo>
                    <a:cubicBezTo>
                      <a:pt x="183" y="348"/>
                      <a:pt x="184" y="349"/>
                      <a:pt x="183" y="350"/>
                    </a:cubicBezTo>
                    <a:cubicBezTo>
                      <a:pt x="181" y="351"/>
                      <a:pt x="182" y="351"/>
                      <a:pt x="183" y="353"/>
                    </a:cubicBezTo>
                    <a:cubicBezTo>
                      <a:pt x="183" y="353"/>
                      <a:pt x="184" y="354"/>
                      <a:pt x="184" y="355"/>
                    </a:cubicBezTo>
                    <a:cubicBezTo>
                      <a:pt x="184" y="355"/>
                      <a:pt x="183" y="355"/>
                      <a:pt x="184" y="356"/>
                    </a:cubicBezTo>
                    <a:cubicBezTo>
                      <a:pt x="184" y="356"/>
                      <a:pt x="185" y="357"/>
                      <a:pt x="185" y="357"/>
                    </a:cubicBezTo>
                    <a:cubicBezTo>
                      <a:pt x="185" y="357"/>
                      <a:pt x="186" y="357"/>
                      <a:pt x="186" y="358"/>
                    </a:cubicBezTo>
                    <a:cubicBezTo>
                      <a:pt x="186" y="358"/>
                      <a:pt x="185" y="359"/>
                      <a:pt x="186" y="359"/>
                    </a:cubicBezTo>
                    <a:cubicBezTo>
                      <a:pt x="186" y="360"/>
                      <a:pt x="185" y="361"/>
                      <a:pt x="186" y="362"/>
                    </a:cubicBezTo>
                    <a:cubicBezTo>
                      <a:pt x="187" y="364"/>
                      <a:pt x="188" y="365"/>
                      <a:pt x="189" y="366"/>
                    </a:cubicBezTo>
                    <a:cubicBezTo>
                      <a:pt x="191" y="367"/>
                      <a:pt x="193" y="367"/>
                      <a:pt x="194" y="368"/>
                    </a:cubicBezTo>
                    <a:cubicBezTo>
                      <a:pt x="195" y="369"/>
                      <a:pt x="196" y="373"/>
                      <a:pt x="198" y="370"/>
                    </a:cubicBezTo>
                    <a:cubicBezTo>
                      <a:pt x="199" y="367"/>
                      <a:pt x="196" y="366"/>
                      <a:pt x="197" y="364"/>
                    </a:cubicBezTo>
                    <a:cubicBezTo>
                      <a:pt x="198" y="363"/>
                      <a:pt x="200" y="361"/>
                      <a:pt x="201" y="361"/>
                    </a:cubicBezTo>
                    <a:cubicBezTo>
                      <a:pt x="204" y="359"/>
                      <a:pt x="208" y="361"/>
                      <a:pt x="212" y="361"/>
                    </a:cubicBezTo>
                    <a:cubicBezTo>
                      <a:pt x="212" y="361"/>
                      <a:pt x="214" y="361"/>
                      <a:pt x="214" y="361"/>
                    </a:cubicBezTo>
                    <a:cubicBezTo>
                      <a:pt x="215" y="361"/>
                      <a:pt x="216" y="362"/>
                      <a:pt x="216" y="362"/>
                    </a:cubicBezTo>
                    <a:cubicBezTo>
                      <a:pt x="217" y="362"/>
                      <a:pt x="218" y="361"/>
                      <a:pt x="219" y="361"/>
                    </a:cubicBezTo>
                    <a:cubicBezTo>
                      <a:pt x="220" y="362"/>
                      <a:pt x="220" y="362"/>
                      <a:pt x="221" y="363"/>
                    </a:cubicBezTo>
                    <a:cubicBezTo>
                      <a:pt x="227" y="365"/>
                      <a:pt x="224" y="359"/>
                      <a:pt x="227" y="357"/>
                    </a:cubicBezTo>
                    <a:cubicBezTo>
                      <a:pt x="227" y="357"/>
                      <a:pt x="228" y="357"/>
                      <a:pt x="228" y="356"/>
                    </a:cubicBezTo>
                    <a:cubicBezTo>
                      <a:pt x="229" y="356"/>
                      <a:pt x="228" y="355"/>
                      <a:pt x="229" y="355"/>
                    </a:cubicBezTo>
                    <a:cubicBezTo>
                      <a:pt x="230" y="355"/>
                      <a:pt x="231" y="354"/>
                      <a:pt x="232" y="354"/>
                    </a:cubicBezTo>
                    <a:cubicBezTo>
                      <a:pt x="234" y="354"/>
                      <a:pt x="234" y="356"/>
                      <a:pt x="236" y="357"/>
                    </a:cubicBezTo>
                    <a:cubicBezTo>
                      <a:pt x="236" y="357"/>
                      <a:pt x="238" y="357"/>
                      <a:pt x="239" y="357"/>
                    </a:cubicBezTo>
                    <a:cubicBezTo>
                      <a:pt x="240" y="357"/>
                      <a:pt x="240" y="358"/>
                      <a:pt x="241" y="358"/>
                    </a:cubicBezTo>
                    <a:cubicBezTo>
                      <a:pt x="243" y="358"/>
                      <a:pt x="244" y="356"/>
                      <a:pt x="246" y="357"/>
                    </a:cubicBezTo>
                    <a:cubicBezTo>
                      <a:pt x="246" y="357"/>
                      <a:pt x="245" y="357"/>
                      <a:pt x="245" y="356"/>
                    </a:cubicBezTo>
                    <a:cubicBezTo>
                      <a:pt x="246" y="356"/>
                      <a:pt x="248" y="356"/>
                      <a:pt x="250" y="356"/>
                    </a:cubicBezTo>
                    <a:cubicBezTo>
                      <a:pt x="252" y="355"/>
                      <a:pt x="254" y="355"/>
                      <a:pt x="256" y="354"/>
                    </a:cubicBezTo>
                    <a:cubicBezTo>
                      <a:pt x="256" y="355"/>
                      <a:pt x="257" y="358"/>
                      <a:pt x="258" y="359"/>
                    </a:cubicBezTo>
                    <a:cubicBezTo>
                      <a:pt x="259" y="359"/>
                      <a:pt x="261" y="358"/>
                      <a:pt x="262" y="357"/>
                    </a:cubicBezTo>
                    <a:cubicBezTo>
                      <a:pt x="263" y="357"/>
                      <a:pt x="265" y="355"/>
                      <a:pt x="266" y="355"/>
                    </a:cubicBezTo>
                    <a:cubicBezTo>
                      <a:pt x="268" y="355"/>
                      <a:pt x="270" y="357"/>
                      <a:pt x="272" y="355"/>
                    </a:cubicBezTo>
                    <a:cubicBezTo>
                      <a:pt x="274" y="354"/>
                      <a:pt x="279" y="359"/>
                      <a:pt x="280" y="356"/>
                    </a:cubicBezTo>
                    <a:cubicBezTo>
                      <a:pt x="281" y="355"/>
                      <a:pt x="279" y="355"/>
                      <a:pt x="279" y="355"/>
                    </a:cubicBezTo>
                    <a:cubicBezTo>
                      <a:pt x="278" y="354"/>
                      <a:pt x="278" y="354"/>
                      <a:pt x="278" y="354"/>
                    </a:cubicBezTo>
                    <a:cubicBezTo>
                      <a:pt x="275" y="352"/>
                      <a:pt x="279" y="350"/>
                      <a:pt x="277" y="348"/>
                    </a:cubicBezTo>
                    <a:cubicBezTo>
                      <a:pt x="281" y="349"/>
                      <a:pt x="278" y="343"/>
                      <a:pt x="280" y="343"/>
                    </a:cubicBezTo>
                    <a:cubicBezTo>
                      <a:pt x="281" y="343"/>
                      <a:pt x="283" y="343"/>
                      <a:pt x="283" y="343"/>
                    </a:cubicBezTo>
                    <a:cubicBezTo>
                      <a:pt x="284" y="342"/>
                      <a:pt x="284" y="340"/>
                      <a:pt x="285" y="340"/>
                    </a:cubicBezTo>
                    <a:cubicBezTo>
                      <a:pt x="285" y="339"/>
                      <a:pt x="285" y="339"/>
                      <a:pt x="286" y="340"/>
                    </a:cubicBezTo>
                    <a:cubicBezTo>
                      <a:pt x="287" y="342"/>
                      <a:pt x="287" y="341"/>
                      <a:pt x="288" y="341"/>
                    </a:cubicBezTo>
                    <a:cubicBezTo>
                      <a:pt x="289" y="342"/>
                      <a:pt x="290" y="343"/>
                      <a:pt x="291" y="344"/>
                    </a:cubicBezTo>
                    <a:cubicBezTo>
                      <a:pt x="291" y="345"/>
                      <a:pt x="292" y="346"/>
                      <a:pt x="292" y="346"/>
                    </a:cubicBezTo>
                    <a:cubicBezTo>
                      <a:pt x="293" y="347"/>
                      <a:pt x="291" y="347"/>
                      <a:pt x="292" y="348"/>
                    </a:cubicBezTo>
                    <a:cubicBezTo>
                      <a:pt x="292" y="348"/>
                      <a:pt x="293" y="347"/>
                      <a:pt x="293" y="348"/>
                    </a:cubicBezTo>
                    <a:cubicBezTo>
                      <a:pt x="294" y="348"/>
                      <a:pt x="295" y="349"/>
                      <a:pt x="295" y="350"/>
                    </a:cubicBezTo>
                    <a:cubicBezTo>
                      <a:pt x="294" y="350"/>
                      <a:pt x="294" y="352"/>
                      <a:pt x="295" y="354"/>
                    </a:cubicBezTo>
                    <a:cubicBezTo>
                      <a:pt x="296" y="355"/>
                      <a:pt x="297" y="353"/>
                      <a:pt x="298" y="356"/>
                    </a:cubicBezTo>
                    <a:cubicBezTo>
                      <a:pt x="298" y="356"/>
                      <a:pt x="299" y="356"/>
                      <a:pt x="300" y="357"/>
                    </a:cubicBezTo>
                    <a:cubicBezTo>
                      <a:pt x="300" y="357"/>
                      <a:pt x="300" y="358"/>
                      <a:pt x="300" y="358"/>
                    </a:cubicBezTo>
                    <a:cubicBezTo>
                      <a:pt x="302" y="361"/>
                      <a:pt x="303" y="361"/>
                      <a:pt x="306" y="362"/>
                    </a:cubicBezTo>
                    <a:cubicBezTo>
                      <a:pt x="305" y="348"/>
                      <a:pt x="305" y="335"/>
                      <a:pt x="305" y="322"/>
                    </a:cubicBezTo>
                    <a:cubicBezTo>
                      <a:pt x="305" y="320"/>
                      <a:pt x="305" y="320"/>
                      <a:pt x="307" y="320"/>
                    </a:cubicBezTo>
                    <a:cubicBezTo>
                      <a:pt x="311" y="320"/>
                      <a:pt x="315" y="320"/>
                      <a:pt x="319" y="320"/>
                    </a:cubicBezTo>
                    <a:cubicBezTo>
                      <a:pt x="325" y="320"/>
                      <a:pt x="331" y="320"/>
                      <a:pt x="336" y="320"/>
                    </a:cubicBezTo>
                    <a:cubicBezTo>
                      <a:pt x="362" y="320"/>
                      <a:pt x="387" y="320"/>
                      <a:pt x="413" y="319"/>
                    </a:cubicBezTo>
                    <a:cubicBezTo>
                      <a:pt x="460" y="319"/>
                      <a:pt x="507" y="320"/>
                      <a:pt x="553" y="320"/>
                    </a:cubicBezTo>
                    <a:cubicBezTo>
                      <a:pt x="601" y="320"/>
                      <a:pt x="649" y="320"/>
                      <a:pt x="697" y="320"/>
                    </a:cubicBezTo>
                    <a:cubicBezTo>
                      <a:pt x="709" y="320"/>
                      <a:pt x="721" y="320"/>
                      <a:pt x="734" y="320"/>
                    </a:cubicBezTo>
                    <a:cubicBezTo>
                      <a:pt x="733" y="296"/>
                      <a:pt x="733" y="273"/>
                      <a:pt x="733" y="249"/>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7" name="Google Shape;777;p27"/>
              <p:cNvSpPr/>
              <p:nvPr/>
            </p:nvSpPr>
            <p:spPr>
              <a:xfrm>
                <a:off x="865" y="670"/>
                <a:ext cx="591" cy="869"/>
              </a:xfrm>
              <a:custGeom>
                <a:rect b="b" l="l" r="r" t="t"/>
                <a:pathLst>
                  <a:path extrusionOk="0" h="561" w="381">
                    <a:moveTo>
                      <a:pt x="23" y="387"/>
                    </a:moveTo>
                    <a:cubicBezTo>
                      <a:pt x="21" y="390"/>
                      <a:pt x="22" y="391"/>
                      <a:pt x="19" y="393"/>
                    </a:cubicBezTo>
                    <a:cubicBezTo>
                      <a:pt x="17" y="394"/>
                      <a:pt x="19" y="396"/>
                      <a:pt x="19" y="396"/>
                    </a:cubicBezTo>
                    <a:cubicBezTo>
                      <a:pt x="20" y="398"/>
                      <a:pt x="20" y="399"/>
                      <a:pt x="20" y="400"/>
                    </a:cubicBezTo>
                    <a:cubicBezTo>
                      <a:pt x="21" y="401"/>
                      <a:pt x="18" y="402"/>
                      <a:pt x="18" y="402"/>
                    </a:cubicBezTo>
                    <a:cubicBezTo>
                      <a:pt x="18" y="402"/>
                      <a:pt x="18" y="404"/>
                      <a:pt x="18" y="405"/>
                    </a:cubicBezTo>
                    <a:cubicBezTo>
                      <a:pt x="19" y="407"/>
                      <a:pt x="18" y="410"/>
                      <a:pt x="15" y="411"/>
                    </a:cubicBezTo>
                    <a:cubicBezTo>
                      <a:pt x="17" y="413"/>
                      <a:pt x="15" y="412"/>
                      <a:pt x="15" y="413"/>
                    </a:cubicBezTo>
                    <a:cubicBezTo>
                      <a:pt x="14" y="414"/>
                      <a:pt x="15" y="415"/>
                      <a:pt x="15" y="416"/>
                    </a:cubicBezTo>
                    <a:cubicBezTo>
                      <a:pt x="15" y="421"/>
                      <a:pt x="15" y="426"/>
                      <a:pt x="15" y="431"/>
                    </a:cubicBezTo>
                    <a:cubicBezTo>
                      <a:pt x="15" y="445"/>
                      <a:pt x="15" y="458"/>
                      <a:pt x="15" y="472"/>
                    </a:cubicBezTo>
                    <a:cubicBezTo>
                      <a:pt x="15" y="498"/>
                      <a:pt x="15" y="524"/>
                      <a:pt x="15" y="550"/>
                    </a:cubicBezTo>
                    <a:cubicBezTo>
                      <a:pt x="15" y="553"/>
                      <a:pt x="13" y="560"/>
                      <a:pt x="16" y="560"/>
                    </a:cubicBezTo>
                    <a:cubicBezTo>
                      <a:pt x="24" y="560"/>
                      <a:pt x="31" y="560"/>
                      <a:pt x="39" y="560"/>
                    </a:cubicBezTo>
                    <a:cubicBezTo>
                      <a:pt x="47" y="560"/>
                      <a:pt x="56" y="560"/>
                      <a:pt x="65" y="560"/>
                    </a:cubicBezTo>
                    <a:cubicBezTo>
                      <a:pt x="92" y="560"/>
                      <a:pt x="119" y="560"/>
                      <a:pt x="145" y="560"/>
                    </a:cubicBezTo>
                    <a:cubicBezTo>
                      <a:pt x="169" y="559"/>
                      <a:pt x="192" y="561"/>
                      <a:pt x="216" y="560"/>
                    </a:cubicBezTo>
                    <a:cubicBezTo>
                      <a:pt x="239" y="560"/>
                      <a:pt x="263" y="560"/>
                      <a:pt x="287" y="560"/>
                    </a:cubicBezTo>
                    <a:cubicBezTo>
                      <a:pt x="318" y="559"/>
                      <a:pt x="349" y="560"/>
                      <a:pt x="380" y="560"/>
                    </a:cubicBezTo>
                    <a:cubicBezTo>
                      <a:pt x="380" y="512"/>
                      <a:pt x="380" y="465"/>
                      <a:pt x="380" y="417"/>
                    </a:cubicBezTo>
                    <a:cubicBezTo>
                      <a:pt x="380" y="408"/>
                      <a:pt x="380" y="400"/>
                      <a:pt x="380" y="391"/>
                    </a:cubicBezTo>
                    <a:cubicBezTo>
                      <a:pt x="380" y="384"/>
                      <a:pt x="380" y="377"/>
                      <a:pt x="380" y="370"/>
                    </a:cubicBezTo>
                    <a:cubicBezTo>
                      <a:pt x="380" y="368"/>
                      <a:pt x="381" y="362"/>
                      <a:pt x="378" y="361"/>
                    </a:cubicBezTo>
                    <a:cubicBezTo>
                      <a:pt x="377" y="361"/>
                      <a:pt x="376" y="361"/>
                      <a:pt x="375" y="360"/>
                    </a:cubicBezTo>
                    <a:cubicBezTo>
                      <a:pt x="374" y="359"/>
                      <a:pt x="375" y="358"/>
                      <a:pt x="375" y="357"/>
                    </a:cubicBezTo>
                    <a:cubicBezTo>
                      <a:pt x="374" y="357"/>
                      <a:pt x="372" y="356"/>
                      <a:pt x="372" y="355"/>
                    </a:cubicBezTo>
                    <a:cubicBezTo>
                      <a:pt x="371" y="353"/>
                      <a:pt x="370" y="354"/>
                      <a:pt x="369" y="353"/>
                    </a:cubicBezTo>
                    <a:cubicBezTo>
                      <a:pt x="368" y="352"/>
                      <a:pt x="368" y="350"/>
                      <a:pt x="369" y="350"/>
                    </a:cubicBezTo>
                    <a:cubicBezTo>
                      <a:pt x="369" y="349"/>
                      <a:pt x="368" y="349"/>
                      <a:pt x="367" y="348"/>
                    </a:cubicBezTo>
                    <a:cubicBezTo>
                      <a:pt x="367" y="348"/>
                      <a:pt x="366" y="348"/>
                      <a:pt x="366" y="348"/>
                    </a:cubicBezTo>
                    <a:cubicBezTo>
                      <a:pt x="365" y="347"/>
                      <a:pt x="367" y="346"/>
                      <a:pt x="365" y="345"/>
                    </a:cubicBezTo>
                    <a:cubicBezTo>
                      <a:pt x="364" y="344"/>
                      <a:pt x="363" y="342"/>
                      <a:pt x="362" y="341"/>
                    </a:cubicBezTo>
                    <a:cubicBezTo>
                      <a:pt x="363" y="342"/>
                      <a:pt x="359" y="340"/>
                      <a:pt x="360" y="340"/>
                    </a:cubicBezTo>
                    <a:cubicBezTo>
                      <a:pt x="359" y="340"/>
                      <a:pt x="360" y="339"/>
                      <a:pt x="359" y="340"/>
                    </a:cubicBezTo>
                    <a:cubicBezTo>
                      <a:pt x="358" y="340"/>
                      <a:pt x="358" y="342"/>
                      <a:pt x="357" y="343"/>
                    </a:cubicBezTo>
                    <a:cubicBezTo>
                      <a:pt x="357" y="343"/>
                      <a:pt x="355" y="342"/>
                      <a:pt x="355" y="343"/>
                    </a:cubicBezTo>
                    <a:cubicBezTo>
                      <a:pt x="352" y="344"/>
                      <a:pt x="354" y="344"/>
                      <a:pt x="354" y="345"/>
                    </a:cubicBezTo>
                    <a:cubicBezTo>
                      <a:pt x="353" y="347"/>
                      <a:pt x="353" y="349"/>
                      <a:pt x="351" y="348"/>
                    </a:cubicBezTo>
                    <a:cubicBezTo>
                      <a:pt x="352" y="350"/>
                      <a:pt x="350" y="351"/>
                      <a:pt x="351" y="353"/>
                    </a:cubicBezTo>
                    <a:cubicBezTo>
                      <a:pt x="352" y="355"/>
                      <a:pt x="354" y="355"/>
                      <a:pt x="354" y="356"/>
                    </a:cubicBezTo>
                    <a:cubicBezTo>
                      <a:pt x="354" y="357"/>
                      <a:pt x="353" y="357"/>
                      <a:pt x="352" y="356"/>
                    </a:cubicBezTo>
                    <a:cubicBezTo>
                      <a:pt x="351" y="356"/>
                      <a:pt x="352" y="357"/>
                      <a:pt x="350" y="356"/>
                    </a:cubicBezTo>
                    <a:cubicBezTo>
                      <a:pt x="349" y="355"/>
                      <a:pt x="347" y="354"/>
                      <a:pt x="346" y="355"/>
                    </a:cubicBezTo>
                    <a:cubicBezTo>
                      <a:pt x="344" y="357"/>
                      <a:pt x="342" y="355"/>
                      <a:pt x="340" y="355"/>
                    </a:cubicBezTo>
                    <a:cubicBezTo>
                      <a:pt x="339" y="355"/>
                      <a:pt x="338" y="357"/>
                      <a:pt x="336" y="357"/>
                    </a:cubicBezTo>
                    <a:cubicBezTo>
                      <a:pt x="336" y="357"/>
                      <a:pt x="333" y="359"/>
                      <a:pt x="332" y="359"/>
                    </a:cubicBezTo>
                    <a:cubicBezTo>
                      <a:pt x="331" y="359"/>
                      <a:pt x="330" y="355"/>
                      <a:pt x="330" y="354"/>
                    </a:cubicBezTo>
                    <a:cubicBezTo>
                      <a:pt x="328" y="355"/>
                      <a:pt x="326" y="355"/>
                      <a:pt x="324" y="356"/>
                    </a:cubicBezTo>
                    <a:cubicBezTo>
                      <a:pt x="322" y="356"/>
                      <a:pt x="320" y="356"/>
                      <a:pt x="319" y="356"/>
                    </a:cubicBezTo>
                    <a:cubicBezTo>
                      <a:pt x="319" y="357"/>
                      <a:pt x="320" y="357"/>
                      <a:pt x="320" y="357"/>
                    </a:cubicBezTo>
                    <a:cubicBezTo>
                      <a:pt x="318" y="356"/>
                      <a:pt x="316" y="358"/>
                      <a:pt x="314" y="357"/>
                    </a:cubicBezTo>
                    <a:cubicBezTo>
                      <a:pt x="313" y="357"/>
                      <a:pt x="312" y="356"/>
                      <a:pt x="311" y="357"/>
                    </a:cubicBezTo>
                    <a:cubicBezTo>
                      <a:pt x="309" y="357"/>
                      <a:pt x="309" y="356"/>
                      <a:pt x="308" y="356"/>
                    </a:cubicBezTo>
                    <a:cubicBezTo>
                      <a:pt x="307" y="355"/>
                      <a:pt x="307" y="355"/>
                      <a:pt x="306" y="354"/>
                    </a:cubicBezTo>
                    <a:cubicBezTo>
                      <a:pt x="305" y="354"/>
                      <a:pt x="302" y="355"/>
                      <a:pt x="302" y="356"/>
                    </a:cubicBezTo>
                    <a:cubicBezTo>
                      <a:pt x="303" y="357"/>
                      <a:pt x="301" y="356"/>
                      <a:pt x="300" y="357"/>
                    </a:cubicBezTo>
                    <a:cubicBezTo>
                      <a:pt x="299" y="358"/>
                      <a:pt x="300" y="359"/>
                      <a:pt x="300" y="360"/>
                    </a:cubicBezTo>
                    <a:cubicBezTo>
                      <a:pt x="299" y="368"/>
                      <a:pt x="294" y="360"/>
                      <a:pt x="292" y="362"/>
                    </a:cubicBezTo>
                    <a:cubicBezTo>
                      <a:pt x="290" y="363"/>
                      <a:pt x="291" y="362"/>
                      <a:pt x="289" y="361"/>
                    </a:cubicBezTo>
                    <a:cubicBezTo>
                      <a:pt x="289" y="361"/>
                      <a:pt x="288" y="361"/>
                      <a:pt x="287" y="361"/>
                    </a:cubicBezTo>
                    <a:cubicBezTo>
                      <a:pt x="285" y="361"/>
                      <a:pt x="283" y="360"/>
                      <a:pt x="282" y="361"/>
                    </a:cubicBezTo>
                    <a:cubicBezTo>
                      <a:pt x="280" y="361"/>
                      <a:pt x="278" y="358"/>
                      <a:pt x="277" y="360"/>
                    </a:cubicBezTo>
                    <a:cubicBezTo>
                      <a:pt x="276" y="361"/>
                      <a:pt x="275" y="361"/>
                      <a:pt x="274" y="361"/>
                    </a:cubicBezTo>
                    <a:cubicBezTo>
                      <a:pt x="273" y="361"/>
                      <a:pt x="273" y="363"/>
                      <a:pt x="272" y="363"/>
                    </a:cubicBezTo>
                    <a:cubicBezTo>
                      <a:pt x="272" y="364"/>
                      <a:pt x="271" y="364"/>
                      <a:pt x="271" y="365"/>
                    </a:cubicBezTo>
                    <a:cubicBezTo>
                      <a:pt x="270" y="367"/>
                      <a:pt x="272" y="367"/>
                      <a:pt x="272" y="368"/>
                    </a:cubicBezTo>
                    <a:cubicBezTo>
                      <a:pt x="272" y="372"/>
                      <a:pt x="270" y="371"/>
                      <a:pt x="268" y="369"/>
                    </a:cubicBezTo>
                    <a:cubicBezTo>
                      <a:pt x="268" y="369"/>
                      <a:pt x="268" y="368"/>
                      <a:pt x="268" y="368"/>
                    </a:cubicBezTo>
                    <a:cubicBezTo>
                      <a:pt x="267" y="368"/>
                      <a:pt x="267" y="368"/>
                      <a:pt x="267" y="368"/>
                    </a:cubicBezTo>
                    <a:cubicBezTo>
                      <a:pt x="266" y="367"/>
                      <a:pt x="265" y="367"/>
                      <a:pt x="264" y="367"/>
                    </a:cubicBezTo>
                    <a:cubicBezTo>
                      <a:pt x="263" y="366"/>
                      <a:pt x="261" y="365"/>
                      <a:pt x="260" y="364"/>
                    </a:cubicBezTo>
                    <a:cubicBezTo>
                      <a:pt x="260" y="363"/>
                      <a:pt x="260" y="361"/>
                      <a:pt x="259" y="361"/>
                    </a:cubicBezTo>
                    <a:cubicBezTo>
                      <a:pt x="259" y="360"/>
                      <a:pt x="260" y="359"/>
                      <a:pt x="260" y="358"/>
                    </a:cubicBezTo>
                    <a:cubicBezTo>
                      <a:pt x="260" y="357"/>
                      <a:pt x="258" y="357"/>
                      <a:pt x="258" y="356"/>
                    </a:cubicBezTo>
                    <a:cubicBezTo>
                      <a:pt x="257" y="356"/>
                      <a:pt x="258" y="355"/>
                      <a:pt x="258" y="355"/>
                    </a:cubicBezTo>
                    <a:cubicBezTo>
                      <a:pt x="258" y="354"/>
                      <a:pt x="257" y="354"/>
                      <a:pt x="257" y="354"/>
                    </a:cubicBezTo>
                    <a:cubicBezTo>
                      <a:pt x="257" y="353"/>
                      <a:pt x="255" y="352"/>
                      <a:pt x="255" y="352"/>
                    </a:cubicBezTo>
                    <a:cubicBezTo>
                      <a:pt x="255" y="350"/>
                      <a:pt x="257" y="350"/>
                      <a:pt x="257" y="349"/>
                    </a:cubicBezTo>
                    <a:cubicBezTo>
                      <a:pt x="258" y="346"/>
                      <a:pt x="254" y="345"/>
                      <a:pt x="254" y="342"/>
                    </a:cubicBezTo>
                    <a:cubicBezTo>
                      <a:pt x="254" y="340"/>
                      <a:pt x="249" y="334"/>
                      <a:pt x="245" y="334"/>
                    </a:cubicBezTo>
                    <a:cubicBezTo>
                      <a:pt x="243" y="334"/>
                      <a:pt x="241" y="338"/>
                      <a:pt x="239" y="337"/>
                    </a:cubicBezTo>
                    <a:cubicBezTo>
                      <a:pt x="239" y="336"/>
                      <a:pt x="240" y="335"/>
                      <a:pt x="239" y="335"/>
                    </a:cubicBezTo>
                    <a:cubicBezTo>
                      <a:pt x="239" y="334"/>
                      <a:pt x="238" y="333"/>
                      <a:pt x="237" y="333"/>
                    </a:cubicBezTo>
                    <a:cubicBezTo>
                      <a:pt x="237" y="332"/>
                      <a:pt x="236" y="333"/>
                      <a:pt x="235" y="333"/>
                    </a:cubicBezTo>
                    <a:cubicBezTo>
                      <a:pt x="234" y="333"/>
                      <a:pt x="235" y="332"/>
                      <a:pt x="235" y="332"/>
                    </a:cubicBezTo>
                    <a:cubicBezTo>
                      <a:pt x="234" y="331"/>
                      <a:pt x="233" y="331"/>
                      <a:pt x="233" y="330"/>
                    </a:cubicBezTo>
                    <a:cubicBezTo>
                      <a:pt x="232" y="329"/>
                      <a:pt x="231" y="327"/>
                      <a:pt x="230" y="326"/>
                    </a:cubicBezTo>
                    <a:cubicBezTo>
                      <a:pt x="230" y="323"/>
                      <a:pt x="232" y="325"/>
                      <a:pt x="233" y="324"/>
                    </a:cubicBezTo>
                    <a:cubicBezTo>
                      <a:pt x="234" y="323"/>
                      <a:pt x="233" y="322"/>
                      <a:pt x="233" y="321"/>
                    </a:cubicBezTo>
                    <a:cubicBezTo>
                      <a:pt x="234" y="319"/>
                      <a:pt x="234" y="316"/>
                      <a:pt x="233" y="315"/>
                    </a:cubicBezTo>
                    <a:cubicBezTo>
                      <a:pt x="233" y="315"/>
                      <a:pt x="230" y="314"/>
                      <a:pt x="231" y="314"/>
                    </a:cubicBezTo>
                    <a:cubicBezTo>
                      <a:pt x="230" y="313"/>
                      <a:pt x="229" y="313"/>
                      <a:pt x="229" y="312"/>
                    </a:cubicBezTo>
                    <a:cubicBezTo>
                      <a:pt x="229" y="312"/>
                      <a:pt x="231" y="311"/>
                      <a:pt x="229" y="311"/>
                    </a:cubicBezTo>
                    <a:cubicBezTo>
                      <a:pt x="227" y="310"/>
                      <a:pt x="227" y="311"/>
                      <a:pt x="226" y="310"/>
                    </a:cubicBezTo>
                    <a:cubicBezTo>
                      <a:pt x="226" y="310"/>
                      <a:pt x="225" y="308"/>
                      <a:pt x="225" y="308"/>
                    </a:cubicBezTo>
                    <a:cubicBezTo>
                      <a:pt x="225" y="308"/>
                      <a:pt x="225" y="306"/>
                      <a:pt x="225" y="305"/>
                    </a:cubicBezTo>
                    <a:cubicBezTo>
                      <a:pt x="224" y="304"/>
                      <a:pt x="223" y="304"/>
                      <a:pt x="222" y="303"/>
                    </a:cubicBezTo>
                    <a:cubicBezTo>
                      <a:pt x="221" y="302"/>
                      <a:pt x="221" y="300"/>
                      <a:pt x="220" y="300"/>
                    </a:cubicBezTo>
                    <a:cubicBezTo>
                      <a:pt x="218" y="299"/>
                      <a:pt x="219" y="296"/>
                      <a:pt x="217" y="295"/>
                    </a:cubicBezTo>
                    <a:cubicBezTo>
                      <a:pt x="214" y="293"/>
                      <a:pt x="217" y="291"/>
                      <a:pt x="216" y="289"/>
                    </a:cubicBezTo>
                    <a:cubicBezTo>
                      <a:pt x="215" y="288"/>
                      <a:pt x="213" y="287"/>
                      <a:pt x="213" y="286"/>
                    </a:cubicBezTo>
                    <a:cubicBezTo>
                      <a:pt x="214" y="286"/>
                      <a:pt x="213" y="284"/>
                      <a:pt x="213" y="283"/>
                    </a:cubicBezTo>
                    <a:cubicBezTo>
                      <a:pt x="213" y="281"/>
                      <a:pt x="214" y="281"/>
                      <a:pt x="214" y="279"/>
                    </a:cubicBezTo>
                    <a:cubicBezTo>
                      <a:pt x="213" y="277"/>
                      <a:pt x="212" y="278"/>
                      <a:pt x="210" y="278"/>
                    </a:cubicBezTo>
                    <a:cubicBezTo>
                      <a:pt x="210" y="276"/>
                      <a:pt x="212" y="273"/>
                      <a:pt x="211" y="272"/>
                    </a:cubicBezTo>
                    <a:cubicBezTo>
                      <a:pt x="211" y="271"/>
                      <a:pt x="209" y="270"/>
                      <a:pt x="208" y="270"/>
                    </a:cubicBezTo>
                    <a:cubicBezTo>
                      <a:pt x="207" y="270"/>
                      <a:pt x="206" y="271"/>
                      <a:pt x="206" y="270"/>
                    </a:cubicBezTo>
                    <a:cubicBezTo>
                      <a:pt x="205" y="269"/>
                      <a:pt x="206" y="269"/>
                      <a:pt x="206" y="268"/>
                    </a:cubicBezTo>
                    <a:cubicBezTo>
                      <a:pt x="206" y="267"/>
                      <a:pt x="205" y="267"/>
                      <a:pt x="204" y="266"/>
                    </a:cubicBezTo>
                    <a:cubicBezTo>
                      <a:pt x="203" y="265"/>
                      <a:pt x="204" y="265"/>
                      <a:pt x="203" y="264"/>
                    </a:cubicBezTo>
                    <a:cubicBezTo>
                      <a:pt x="204" y="265"/>
                      <a:pt x="200" y="264"/>
                      <a:pt x="201" y="264"/>
                    </a:cubicBezTo>
                    <a:cubicBezTo>
                      <a:pt x="200" y="264"/>
                      <a:pt x="198" y="264"/>
                      <a:pt x="198" y="266"/>
                    </a:cubicBezTo>
                    <a:cubicBezTo>
                      <a:pt x="198" y="267"/>
                      <a:pt x="199" y="267"/>
                      <a:pt x="198" y="268"/>
                    </a:cubicBezTo>
                    <a:cubicBezTo>
                      <a:pt x="198" y="269"/>
                      <a:pt x="196" y="269"/>
                      <a:pt x="196" y="269"/>
                    </a:cubicBezTo>
                    <a:cubicBezTo>
                      <a:pt x="195" y="270"/>
                      <a:pt x="195" y="271"/>
                      <a:pt x="194" y="272"/>
                    </a:cubicBezTo>
                    <a:cubicBezTo>
                      <a:pt x="194" y="273"/>
                      <a:pt x="193" y="273"/>
                      <a:pt x="192" y="273"/>
                    </a:cubicBezTo>
                    <a:cubicBezTo>
                      <a:pt x="191" y="274"/>
                      <a:pt x="191" y="275"/>
                      <a:pt x="191" y="275"/>
                    </a:cubicBezTo>
                    <a:cubicBezTo>
                      <a:pt x="190" y="275"/>
                      <a:pt x="188" y="276"/>
                      <a:pt x="188" y="276"/>
                    </a:cubicBezTo>
                    <a:cubicBezTo>
                      <a:pt x="187" y="276"/>
                      <a:pt x="188" y="277"/>
                      <a:pt x="187" y="277"/>
                    </a:cubicBezTo>
                    <a:cubicBezTo>
                      <a:pt x="186" y="276"/>
                      <a:pt x="185" y="276"/>
                      <a:pt x="185" y="276"/>
                    </a:cubicBezTo>
                    <a:cubicBezTo>
                      <a:pt x="184" y="276"/>
                      <a:pt x="184" y="279"/>
                      <a:pt x="184" y="279"/>
                    </a:cubicBezTo>
                    <a:cubicBezTo>
                      <a:pt x="183" y="280"/>
                      <a:pt x="181" y="283"/>
                      <a:pt x="179" y="283"/>
                    </a:cubicBezTo>
                    <a:cubicBezTo>
                      <a:pt x="178" y="283"/>
                      <a:pt x="178" y="282"/>
                      <a:pt x="177" y="281"/>
                    </a:cubicBezTo>
                    <a:cubicBezTo>
                      <a:pt x="177" y="280"/>
                      <a:pt x="175" y="280"/>
                      <a:pt x="175" y="279"/>
                    </a:cubicBezTo>
                    <a:cubicBezTo>
                      <a:pt x="174" y="278"/>
                      <a:pt x="174" y="278"/>
                      <a:pt x="173" y="277"/>
                    </a:cubicBezTo>
                    <a:cubicBezTo>
                      <a:pt x="173" y="277"/>
                      <a:pt x="171" y="275"/>
                      <a:pt x="171" y="275"/>
                    </a:cubicBezTo>
                    <a:cubicBezTo>
                      <a:pt x="171" y="274"/>
                      <a:pt x="170" y="275"/>
                      <a:pt x="169" y="275"/>
                    </a:cubicBezTo>
                    <a:cubicBezTo>
                      <a:pt x="168" y="275"/>
                      <a:pt x="167" y="275"/>
                      <a:pt x="167" y="274"/>
                    </a:cubicBezTo>
                    <a:cubicBezTo>
                      <a:pt x="166" y="274"/>
                      <a:pt x="165" y="276"/>
                      <a:pt x="166" y="274"/>
                    </a:cubicBezTo>
                    <a:cubicBezTo>
                      <a:pt x="166" y="273"/>
                      <a:pt x="166" y="271"/>
                      <a:pt x="166" y="271"/>
                    </a:cubicBezTo>
                    <a:cubicBezTo>
                      <a:pt x="166" y="270"/>
                      <a:pt x="165" y="270"/>
                      <a:pt x="165" y="269"/>
                    </a:cubicBezTo>
                    <a:cubicBezTo>
                      <a:pt x="165" y="269"/>
                      <a:pt x="168" y="268"/>
                      <a:pt x="168" y="267"/>
                    </a:cubicBezTo>
                    <a:cubicBezTo>
                      <a:pt x="169" y="267"/>
                      <a:pt x="169" y="263"/>
                      <a:pt x="169" y="262"/>
                    </a:cubicBezTo>
                    <a:cubicBezTo>
                      <a:pt x="169" y="262"/>
                      <a:pt x="167" y="261"/>
                      <a:pt x="167" y="261"/>
                    </a:cubicBezTo>
                    <a:cubicBezTo>
                      <a:pt x="167" y="261"/>
                      <a:pt x="165" y="258"/>
                      <a:pt x="165" y="259"/>
                    </a:cubicBezTo>
                    <a:cubicBezTo>
                      <a:pt x="165" y="256"/>
                      <a:pt x="168" y="255"/>
                      <a:pt x="168" y="253"/>
                    </a:cubicBezTo>
                    <a:cubicBezTo>
                      <a:pt x="168" y="251"/>
                      <a:pt x="169" y="252"/>
                      <a:pt x="170" y="252"/>
                    </a:cubicBezTo>
                    <a:cubicBezTo>
                      <a:pt x="171" y="252"/>
                      <a:pt x="172" y="251"/>
                      <a:pt x="172" y="251"/>
                    </a:cubicBezTo>
                    <a:cubicBezTo>
                      <a:pt x="173" y="251"/>
                      <a:pt x="174" y="252"/>
                      <a:pt x="174" y="251"/>
                    </a:cubicBezTo>
                    <a:cubicBezTo>
                      <a:pt x="175" y="251"/>
                      <a:pt x="177" y="249"/>
                      <a:pt x="175" y="247"/>
                    </a:cubicBezTo>
                    <a:cubicBezTo>
                      <a:pt x="172" y="245"/>
                      <a:pt x="175" y="244"/>
                      <a:pt x="175" y="242"/>
                    </a:cubicBezTo>
                    <a:cubicBezTo>
                      <a:pt x="174" y="240"/>
                      <a:pt x="171" y="241"/>
                      <a:pt x="170" y="240"/>
                    </a:cubicBezTo>
                    <a:cubicBezTo>
                      <a:pt x="169" y="239"/>
                      <a:pt x="171" y="239"/>
                      <a:pt x="171" y="238"/>
                    </a:cubicBezTo>
                    <a:cubicBezTo>
                      <a:pt x="170" y="237"/>
                      <a:pt x="169" y="238"/>
                      <a:pt x="169" y="237"/>
                    </a:cubicBezTo>
                    <a:cubicBezTo>
                      <a:pt x="169" y="235"/>
                      <a:pt x="172" y="234"/>
                      <a:pt x="171" y="232"/>
                    </a:cubicBezTo>
                    <a:cubicBezTo>
                      <a:pt x="170" y="230"/>
                      <a:pt x="166" y="230"/>
                      <a:pt x="168" y="227"/>
                    </a:cubicBezTo>
                    <a:cubicBezTo>
                      <a:pt x="169" y="225"/>
                      <a:pt x="171" y="227"/>
                      <a:pt x="172" y="225"/>
                    </a:cubicBezTo>
                    <a:cubicBezTo>
                      <a:pt x="173" y="225"/>
                      <a:pt x="172" y="223"/>
                      <a:pt x="172" y="222"/>
                    </a:cubicBezTo>
                    <a:cubicBezTo>
                      <a:pt x="172" y="221"/>
                      <a:pt x="171" y="220"/>
                      <a:pt x="171" y="220"/>
                    </a:cubicBezTo>
                    <a:cubicBezTo>
                      <a:pt x="171" y="218"/>
                      <a:pt x="172" y="219"/>
                      <a:pt x="172" y="218"/>
                    </a:cubicBezTo>
                    <a:cubicBezTo>
                      <a:pt x="173" y="216"/>
                      <a:pt x="173" y="217"/>
                      <a:pt x="173" y="215"/>
                    </a:cubicBezTo>
                    <a:cubicBezTo>
                      <a:pt x="174" y="213"/>
                      <a:pt x="174" y="212"/>
                      <a:pt x="174" y="210"/>
                    </a:cubicBezTo>
                    <a:cubicBezTo>
                      <a:pt x="175" y="208"/>
                      <a:pt x="174" y="209"/>
                      <a:pt x="176" y="207"/>
                    </a:cubicBezTo>
                    <a:cubicBezTo>
                      <a:pt x="176" y="206"/>
                      <a:pt x="177" y="203"/>
                      <a:pt x="176" y="202"/>
                    </a:cubicBezTo>
                    <a:cubicBezTo>
                      <a:pt x="172" y="200"/>
                      <a:pt x="178" y="199"/>
                      <a:pt x="178" y="199"/>
                    </a:cubicBezTo>
                    <a:cubicBezTo>
                      <a:pt x="179" y="198"/>
                      <a:pt x="178" y="194"/>
                      <a:pt x="179" y="193"/>
                    </a:cubicBezTo>
                    <a:cubicBezTo>
                      <a:pt x="179" y="191"/>
                      <a:pt x="181" y="189"/>
                      <a:pt x="180" y="187"/>
                    </a:cubicBezTo>
                    <a:cubicBezTo>
                      <a:pt x="178" y="186"/>
                      <a:pt x="175" y="186"/>
                      <a:pt x="174" y="187"/>
                    </a:cubicBezTo>
                    <a:cubicBezTo>
                      <a:pt x="171" y="188"/>
                      <a:pt x="172" y="189"/>
                      <a:pt x="169" y="189"/>
                    </a:cubicBezTo>
                    <a:cubicBezTo>
                      <a:pt x="169" y="189"/>
                      <a:pt x="167" y="188"/>
                      <a:pt x="167" y="188"/>
                    </a:cubicBezTo>
                    <a:cubicBezTo>
                      <a:pt x="166" y="188"/>
                      <a:pt x="165" y="189"/>
                      <a:pt x="164" y="189"/>
                    </a:cubicBezTo>
                    <a:cubicBezTo>
                      <a:pt x="162" y="189"/>
                      <a:pt x="161" y="187"/>
                      <a:pt x="160" y="185"/>
                    </a:cubicBezTo>
                    <a:cubicBezTo>
                      <a:pt x="160" y="185"/>
                      <a:pt x="161" y="184"/>
                      <a:pt x="161" y="184"/>
                    </a:cubicBezTo>
                    <a:cubicBezTo>
                      <a:pt x="161" y="183"/>
                      <a:pt x="160" y="181"/>
                      <a:pt x="159" y="181"/>
                    </a:cubicBezTo>
                    <a:cubicBezTo>
                      <a:pt x="157" y="180"/>
                      <a:pt x="152" y="187"/>
                      <a:pt x="152" y="182"/>
                    </a:cubicBezTo>
                    <a:cubicBezTo>
                      <a:pt x="152" y="180"/>
                      <a:pt x="153" y="180"/>
                      <a:pt x="152" y="179"/>
                    </a:cubicBezTo>
                    <a:cubicBezTo>
                      <a:pt x="152" y="177"/>
                      <a:pt x="150" y="178"/>
                      <a:pt x="149" y="177"/>
                    </a:cubicBezTo>
                    <a:cubicBezTo>
                      <a:pt x="148" y="176"/>
                      <a:pt x="146" y="174"/>
                      <a:pt x="145" y="176"/>
                    </a:cubicBezTo>
                    <a:cubicBezTo>
                      <a:pt x="145" y="175"/>
                      <a:pt x="144" y="175"/>
                      <a:pt x="144" y="174"/>
                    </a:cubicBezTo>
                    <a:cubicBezTo>
                      <a:pt x="143" y="173"/>
                      <a:pt x="143" y="173"/>
                      <a:pt x="143" y="172"/>
                    </a:cubicBezTo>
                    <a:cubicBezTo>
                      <a:pt x="143" y="171"/>
                      <a:pt x="142" y="171"/>
                      <a:pt x="142" y="171"/>
                    </a:cubicBezTo>
                    <a:cubicBezTo>
                      <a:pt x="142" y="171"/>
                      <a:pt x="142" y="170"/>
                      <a:pt x="142" y="170"/>
                    </a:cubicBezTo>
                    <a:cubicBezTo>
                      <a:pt x="142" y="169"/>
                      <a:pt x="143" y="168"/>
                      <a:pt x="143" y="168"/>
                    </a:cubicBezTo>
                    <a:cubicBezTo>
                      <a:pt x="143" y="167"/>
                      <a:pt x="143" y="166"/>
                      <a:pt x="142" y="166"/>
                    </a:cubicBezTo>
                    <a:cubicBezTo>
                      <a:pt x="141" y="166"/>
                      <a:pt x="140" y="165"/>
                      <a:pt x="140" y="164"/>
                    </a:cubicBezTo>
                    <a:cubicBezTo>
                      <a:pt x="139" y="163"/>
                      <a:pt x="139" y="162"/>
                      <a:pt x="138" y="162"/>
                    </a:cubicBezTo>
                    <a:cubicBezTo>
                      <a:pt x="137" y="161"/>
                      <a:pt x="136" y="162"/>
                      <a:pt x="135" y="161"/>
                    </a:cubicBezTo>
                    <a:cubicBezTo>
                      <a:pt x="134" y="160"/>
                      <a:pt x="134" y="158"/>
                      <a:pt x="133" y="156"/>
                    </a:cubicBezTo>
                    <a:cubicBezTo>
                      <a:pt x="132" y="156"/>
                      <a:pt x="131" y="155"/>
                      <a:pt x="131" y="154"/>
                    </a:cubicBezTo>
                    <a:cubicBezTo>
                      <a:pt x="130" y="153"/>
                      <a:pt x="130" y="152"/>
                      <a:pt x="130" y="152"/>
                    </a:cubicBezTo>
                    <a:cubicBezTo>
                      <a:pt x="130" y="151"/>
                      <a:pt x="129" y="152"/>
                      <a:pt x="129" y="151"/>
                    </a:cubicBezTo>
                    <a:cubicBezTo>
                      <a:pt x="128" y="151"/>
                      <a:pt x="128" y="150"/>
                      <a:pt x="127" y="150"/>
                    </a:cubicBezTo>
                    <a:cubicBezTo>
                      <a:pt x="126" y="149"/>
                      <a:pt x="125" y="148"/>
                      <a:pt x="124" y="148"/>
                    </a:cubicBezTo>
                    <a:cubicBezTo>
                      <a:pt x="123" y="147"/>
                      <a:pt x="123" y="146"/>
                      <a:pt x="123" y="145"/>
                    </a:cubicBezTo>
                    <a:cubicBezTo>
                      <a:pt x="121" y="145"/>
                      <a:pt x="121" y="145"/>
                      <a:pt x="120" y="144"/>
                    </a:cubicBezTo>
                    <a:cubicBezTo>
                      <a:pt x="120" y="144"/>
                      <a:pt x="120" y="142"/>
                      <a:pt x="120" y="142"/>
                    </a:cubicBezTo>
                    <a:cubicBezTo>
                      <a:pt x="121" y="142"/>
                      <a:pt x="118" y="139"/>
                      <a:pt x="119" y="139"/>
                    </a:cubicBezTo>
                    <a:cubicBezTo>
                      <a:pt x="118" y="138"/>
                      <a:pt x="115" y="139"/>
                      <a:pt x="113" y="138"/>
                    </a:cubicBezTo>
                    <a:cubicBezTo>
                      <a:pt x="113" y="138"/>
                      <a:pt x="113" y="137"/>
                      <a:pt x="112" y="138"/>
                    </a:cubicBezTo>
                    <a:cubicBezTo>
                      <a:pt x="111" y="138"/>
                      <a:pt x="111" y="138"/>
                      <a:pt x="111" y="138"/>
                    </a:cubicBezTo>
                    <a:cubicBezTo>
                      <a:pt x="110" y="137"/>
                      <a:pt x="108" y="137"/>
                      <a:pt x="107" y="136"/>
                    </a:cubicBezTo>
                    <a:cubicBezTo>
                      <a:pt x="105" y="135"/>
                      <a:pt x="105" y="132"/>
                      <a:pt x="103" y="131"/>
                    </a:cubicBezTo>
                    <a:cubicBezTo>
                      <a:pt x="102" y="130"/>
                      <a:pt x="101" y="130"/>
                      <a:pt x="100" y="129"/>
                    </a:cubicBezTo>
                    <a:cubicBezTo>
                      <a:pt x="100" y="129"/>
                      <a:pt x="99" y="129"/>
                      <a:pt x="99" y="129"/>
                    </a:cubicBezTo>
                    <a:cubicBezTo>
                      <a:pt x="98" y="129"/>
                      <a:pt x="98" y="128"/>
                      <a:pt x="98" y="128"/>
                    </a:cubicBezTo>
                    <a:cubicBezTo>
                      <a:pt x="97" y="127"/>
                      <a:pt x="96" y="127"/>
                      <a:pt x="95" y="126"/>
                    </a:cubicBezTo>
                    <a:cubicBezTo>
                      <a:pt x="95" y="127"/>
                      <a:pt x="92" y="126"/>
                      <a:pt x="92" y="126"/>
                    </a:cubicBezTo>
                    <a:cubicBezTo>
                      <a:pt x="91" y="124"/>
                      <a:pt x="97" y="124"/>
                      <a:pt x="98" y="124"/>
                    </a:cubicBezTo>
                    <a:cubicBezTo>
                      <a:pt x="99" y="123"/>
                      <a:pt x="100" y="123"/>
                      <a:pt x="100" y="122"/>
                    </a:cubicBezTo>
                    <a:cubicBezTo>
                      <a:pt x="100" y="122"/>
                      <a:pt x="97" y="121"/>
                      <a:pt x="97" y="121"/>
                    </a:cubicBezTo>
                    <a:cubicBezTo>
                      <a:pt x="96" y="120"/>
                      <a:pt x="95" y="117"/>
                      <a:pt x="95" y="117"/>
                    </a:cubicBezTo>
                    <a:cubicBezTo>
                      <a:pt x="91" y="118"/>
                      <a:pt x="94" y="115"/>
                      <a:pt x="95" y="114"/>
                    </a:cubicBezTo>
                    <a:cubicBezTo>
                      <a:pt x="96" y="113"/>
                      <a:pt x="97" y="111"/>
                      <a:pt x="96" y="110"/>
                    </a:cubicBezTo>
                    <a:cubicBezTo>
                      <a:pt x="95" y="109"/>
                      <a:pt x="94" y="109"/>
                      <a:pt x="94" y="108"/>
                    </a:cubicBezTo>
                    <a:cubicBezTo>
                      <a:pt x="94" y="107"/>
                      <a:pt x="95" y="106"/>
                      <a:pt x="94" y="105"/>
                    </a:cubicBezTo>
                    <a:cubicBezTo>
                      <a:pt x="94" y="103"/>
                      <a:pt x="92" y="104"/>
                      <a:pt x="91" y="103"/>
                    </a:cubicBezTo>
                    <a:cubicBezTo>
                      <a:pt x="91" y="102"/>
                      <a:pt x="91" y="100"/>
                      <a:pt x="90" y="100"/>
                    </a:cubicBezTo>
                    <a:cubicBezTo>
                      <a:pt x="89" y="99"/>
                      <a:pt x="88" y="100"/>
                      <a:pt x="88" y="99"/>
                    </a:cubicBezTo>
                    <a:cubicBezTo>
                      <a:pt x="87" y="98"/>
                      <a:pt x="87" y="97"/>
                      <a:pt x="87" y="96"/>
                    </a:cubicBezTo>
                    <a:cubicBezTo>
                      <a:pt x="87" y="93"/>
                      <a:pt x="84" y="93"/>
                      <a:pt x="83" y="92"/>
                    </a:cubicBezTo>
                    <a:cubicBezTo>
                      <a:pt x="80" y="90"/>
                      <a:pt x="79" y="86"/>
                      <a:pt x="77" y="84"/>
                    </a:cubicBezTo>
                    <a:cubicBezTo>
                      <a:pt x="75" y="81"/>
                      <a:pt x="75" y="82"/>
                      <a:pt x="75" y="77"/>
                    </a:cubicBezTo>
                    <a:cubicBezTo>
                      <a:pt x="75" y="69"/>
                      <a:pt x="74" y="60"/>
                      <a:pt x="74" y="52"/>
                    </a:cubicBezTo>
                    <a:cubicBezTo>
                      <a:pt x="74" y="40"/>
                      <a:pt x="74" y="27"/>
                      <a:pt x="74" y="15"/>
                    </a:cubicBezTo>
                    <a:cubicBezTo>
                      <a:pt x="74" y="10"/>
                      <a:pt x="74" y="5"/>
                      <a:pt x="74" y="0"/>
                    </a:cubicBezTo>
                    <a:cubicBezTo>
                      <a:pt x="74" y="0"/>
                      <a:pt x="64" y="0"/>
                      <a:pt x="62" y="0"/>
                    </a:cubicBezTo>
                    <a:cubicBezTo>
                      <a:pt x="46" y="0"/>
                      <a:pt x="31" y="0"/>
                      <a:pt x="16" y="0"/>
                    </a:cubicBezTo>
                    <a:cubicBezTo>
                      <a:pt x="13" y="0"/>
                      <a:pt x="14" y="9"/>
                      <a:pt x="14" y="12"/>
                    </a:cubicBezTo>
                    <a:cubicBezTo>
                      <a:pt x="14" y="19"/>
                      <a:pt x="14" y="26"/>
                      <a:pt x="14" y="32"/>
                    </a:cubicBezTo>
                    <a:cubicBezTo>
                      <a:pt x="14" y="46"/>
                      <a:pt x="14" y="59"/>
                      <a:pt x="14" y="72"/>
                    </a:cubicBezTo>
                    <a:cubicBezTo>
                      <a:pt x="14" y="96"/>
                      <a:pt x="14" y="119"/>
                      <a:pt x="14" y="142"/>
                    </a:cubicBezTo>
                    <a:cubicBezTo>
                      <a:pt x="14" y="155"/>
                      <a:pt x="14" y="168"/>
                      <a:pt x="14" y="181"/>
                    </a:cubicBezTo>
                    <a:cubicBezTo>
                      <a:pt x="14" y="186"/>
                      <a:pt x="14" y="191"/>
                      <a:pt x="14" y="196"/>
                    </a:cubicBezTo>
                    <a:cubicBezTo>
                      <a:pt x="14" y="200"/>
                      <a:pt x="14" y="203"/>
                      <a:pt x="14" y="206"/>
                    </a:cubicBezTo>
                    <a:cubicBezTo>
                      <a:pt x="14" y="207"/>
                      <a:pt x="13" y="208"/>
                      <a:pt x="13" y="210"/>
                    </a:cubicBezTo>
                    <a:cubicBezTo>
                      <a:pt x="13" y="211"/>
                      <a:pt x="12" y="212"/>
                      <a:pt x="14" y="212"/>
                    </a:cubicBezTo>
                    <a:cubicBezTo>
                      <a:pt x="15" y="213"/>
                      <a:pt x="15" y="214"/>
                      <a:pt x="15" y="215"/>
                    </a:cubicBezTo>
                    <a:cubicBezTo>
                      <a:pt x="17" y="216"/>
                      <a:pt x="18" y="217"/>
                      <a:pt x="18" y="219"/>
                    </a:cubicBezTo>
                    <a:cubicBezTo>
                      <a:pt x="19" y="220"/>
                      <a:pt x="19" y="221"/>
                      <a:pt x="19" y="222"/>
                    </a:cubicBezTo>
                    <a:cubicBezTo>
                      <a:pt x="19" y="224"/>
                      <a:pt x="19" y="223"/>
                      <a:pt x="20" y="225"/>
                    </a:cubicBezTo>
                    <a:cubicBezTo>
                      <a:pt x="21" y="227"/>
                      <a:pt x="21" y="227"/>
                      <a:pt x="20" y="229"/>
                    </a:cubicBezTo>
                    <a:cubicBezTo>
                      <a:pt x="20" y="231"/>
                      <a:pt x="18" y="232"/>
                      <a:pt x="18" y="233"/>
                    </a:cubicBezTo>
                    <a:cubicBezTo>
                      <a:pt x="18" y="234"/>
                      <a:pt x="19" y="234"/>
                      <a:pt x="20" y="234"/>
                    </a:cubicBezTo>
                    <a:cubicBezTo>
                      <a:pt x="20" y="235"/>
                      <a:pt x="20" y="236"/>
                      <a:pt x="21" y="237"/>
                    </a:cubicBezTo>
                    <a:cubicBezTo>
                      <a:pt x="23" y="241"/>
                      <a:pt x="24" y="248"/>
                      <a:pt x="29" y="251"/>
                    </a:cubicBezTo>
                    <a:cubicBezTo>
                      <a:pt x="30" y="252"/>
                      <a:pt x="29" y="256"/>
                      <a:pt x="32" y="254"/>
                    </a:cubicBezTo>
                    <a:cubicBezTo>
                      <a:pt x="34" y="253"/>
                      <a:pt x="35" y="254"/>
                      <a:pt x="35" y="255"/>
                    </a:cubicBezTo>
                    <a:cubicBezTo>
                      <a:pt x="38" y="257"/>
                      <a:pt x="37" y="257"/>
                      <a:pt x="39" y="257"/>
                    </a:cubicBezTo>
                    <a:cubicBezTo>
                      <a:pt x="41" y="258"/>
                      <a:pt x="43" y="258"/>
                      <a:pt x="44" y="260"/>
                    </a:cubicBezTo>
                    <a:cubicBezTo>
                      <a:pt x="45" y="261"/>
                      <a:pt x="44" y="263"/>
                      <a:pt x="45" y="265"/>
                    </a:cubicBezTo>
                    <a:cubicBezTo>
                      <a:pt x="46" y="267"/>
                      <a:pt x="49" y="268"/>
                      <a:pt x="49" y="271"/>
                    </a:cubicBezTo>
                    <a:cubicBezTo>
                      <a:pt x="49" y="272"/>
                      <a:pt x="47" y="274"/>
                      <a:pt x="46" y="275"/>
                    </a:cubicBezTo>
                    <a:cubicBezTo>
                      <a:pt x="46" y="276"/>
                      <a:pt x="44" y="278"/>
                      <a:pt x="44" y="279"/>
                    </a:cubicBezTo>
                    <a:cubicBezTo>
                      <a:pt x="43" y="282"/>
                      <a:pt x="44" y="282"/>
                      <a:pt x="42" y="284"/>
                    </a:cubicBezTo>
                    <a:cubicBezTo>
                      <a:pt x="41" y="285"/>
                      <a:pt x="41" y="287"/>
                      <a:pt x="41" y="287"/>
                    </a:cubicBezTo>
                    <a:cubicBezTo>
                      <a:pt x="40" y="288"/>
                      <a:pt x="39" y="289"/>
                      <a:pt x="39" y="290"/>
                    </a:cubicBezTo>
                    <a:cubicBezTo>
                      <a:pt x="37" y="293"/>
                      <a:pt x="37" y="295"/>
                      <a:pt x="36" y="298"/>
                    </a:cubicBezTo>
                    <a:cubicBezTo>
                      <a:pt x="36" y="300"/>
                      <a:pt x="34" y="303"/>
                      <a:pt x="33" y="306"/>
                    </a:cubicBezTo>
                    <a:cubicBezTo>
                      <a:pt x="33" y="308"/>
                      <a:pt x="32" y="309"/>
                      <a:pt x="31" y="311"/>
                    </a:cubicBezTo>
                    <a:cubicBezTo>
                      <a:pt x="30" y="313"/>
                      <a:pt x="30" y="314"/>
                      <a:pt x="28" y="316"/>
                    </a:cubicBezTo>
                    <a:cubicBezTo>
                      <a:pt x="28" y="316"/>
                      <a:pt x="26" y="317"/>
                      <a:pt x="26" y="318"/>
                    </a:cubicBezTo>
                    <a:cubicBezTo>
                      <a:pt x="26" y="318"/>
                      <a:pt x="26" y="320"/>
                      <a:pt x="25" y="321"/>
                    </a:cubicBezTo>
                    <a:cubicBezTo>
                      <a:pt x="25" y="322"/>
                      <a:pt x="27" y="320"/>
                      <a:pt x="27" y="321"/>
                    </a:cubicBezTo>
                    <a:cubicBezTo>
                      <a:pt x="27" y="322"/>
                      <a:pt x="25" y="322"/>
                      <a:pt x="26" y="323"/>
                    </a:cubicBezTo>
                    <a:cubicBezTo>
                      <a:pt x="26" y="323"/>
                      <a:pt x="26" y="324"/>
                      <a:pt x="26" y="324"/>
                    </a:cubicBezTo>
                    <a:cubicBezTo>
                      <a:pt x="28" y="329"/>
                      <a:pt x="21" y="332"/>
                      <a:pt x="21" y="336"/>
                    </a:cubicBezTo>
                    <a:cubicBezTo>
                      <a:pt x="21" y="338"/>
                      <a:pt x="16" y="339"/>
                      <a:pt x="15" y="340"/>
                    </a:cubicBezTo>
                    <a:cubicBezTo>
                      <a:pt x="13" y="341"/>
                      <a:pt x="13" y="342"/>
                      <a:pt x="12" y="344"/>
                    </a:cubicBezTo>
                    <a:cubicBezTo>
                      <a:pt x="10" y="347"/>
                      <a:pt x="8" y="353"/>
                      <a:pt x="8" y="356"/>
                    </a:cubicBezTo>
                    <a:cubicBezTo>
                      <a:pt x="7" y="358"/>
                      <a:pt x="6" y="359"/>
                      <a:pt x="4" y="360"/>
                    </a:cubicBezTo>
                    <a:cubicBezTo>
                      <a:pt x="4" y="361"/>
                      <a:pt x="3" y="361"/>
                      <a:pt x="3" y="362"/>
                    </a:cubicBezTo>
                    <a:cubicBezTo>
                      <a:pt x="3" y="363"/>
                      <a:pt x="3" y="363"/>
                      <a:pt x="3" y="364"/>
                    </a:cubicBezTo>
                    <a:cubicBezTo>
                      <a:pt x="3" y="367"/>
                      <a:pt x="0" y="369"/>
                      <a:pt x="3" y="370"/>
                    </a:cubicBezTo>
                    <a:cubicBezTo>
                      <a:pt x="7" y="373"/>
                      <a:pt x="3" y="374"/>
                      <a:pt x="3" y="376"/>
                    </a:cubicBezTo>
                    <a:cubicBezTo>
                      <a:pt x="3" y="378"/>
                      <a:pt x="7" y="380"/>
                      <a:pt x="8" y="378"/>
                    </a:cubicBezTo>
                    <a:cubicBezTo>
                      <a:pt x="10" y="376"/>
                      <a:pt x="11" y="380"/>
                      <a:pt x="13" y="381"/>
                    </a:cubicBezTo>
                    <a:cubicBezTo>
                      <a:pt x="14" y="381"/>
                      <a:pt x="16" y="378"/>
                      <a:pt x="18" y="381"/>
                    </a:cubicBezTo>
                    <a:cubicBezTo>
                      <a:pt x="19" y="381"/>
                      <a:pt x="18" y="383"/>
                      <a:pt x="18" y="383"/>
                    </a:cubicBezTo>
                    <a:cubicBezTo>
                      <a:pt x="18" y="385"/>
                      <a:pt x="20" y="384"/>
                      <a:pt x="21" y="385"/>
                    </a:cubicBezTo>
                    <a:cubicBezTo>
                      <a:pt x="22" y="385"/>
                      <a:pt x="23" y="386"/>
                      <a:pt x="23" y="387"/>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8" name="Google Shape;778;p27"/>
              <p:cNvSpPr/>
              <p:nvPr/>
            </p:nvSpPr>
            <p:spPr>
              <a:xfrm>
                <a:off x="2116" y="670"/>
                <a:ext cx="709" cy="380"/>
              </a:xfrm>
              <a:custGeom>
                <a:rect b="b" l="l" r="r" t="t"/>
                <a:pathLst>
                  <a:path extrusionOk="0" h="245" w="458">
                    <a:moveTo>
                      <a:pt x="457" y="234"/>
                    </a:moveTo>
                    <a:cubicBezTo>
                      <a:pt x="457" y="231"/>
                      <a:pt x="453" y="221"/>
                      <a:pt x="456" y="220"/>
                    </a:cubicBezTo>
                    <a:cubicBezTo>
                      <a:pt x="455" y="219"/>
                      <a:pt x="455" y="218"/>
                      <a:pt x="455" y="217"/>
                    </a:cubicBezTo>
                    <a:cubicBezTo>
                      <a:pt x="455" y="217"/>
                      <a:pt x="455" y="217"/>
                      <a:pt x="455" y="217"/>
                    </a:cubicBezTo>
                    <a:cubicBezTo>
                      <a:pt x="455" y="216"/>
                      <a:pt x="455" y="216"/>
                      <a:pt x="454" y="216"/>
                    </a:cubicBezTo>
                    <a:cubicBezTo>
                      <a:pt x="455" y="215"/>
                      <a:pt x="454" y="213"/>
                      <a:pt x="453" y="212"/>
                    </a:cubicBezTo>
                    <a:cubicBezTo>
                      <a:pt x="452" y="210"/>
                      <a:pt x="450" y="208"/>
                      <a:pt x="449" y="206"/>
                    </a:cubicBezTo>
                    <a:cubicBezTo>
                      <a:pt x="449" y="206"/>
                      <a:pt x="449" y="206"/>
                      <a:pt x="448" y="206"/>
                    </a:cubicBezTo>
                    <a:cubicBezTo>
                      <a:pt x="449" y="205"/>
                      <a:pt x="448" y="205"/>
                      <a:pt x="447" y="205"/>
                    </a:cubicBezTo>
                    <a:cubicBezTo>
                      <a:pt x="447" y="204"/>
                      <a:pt x="448" y="205"/>
                      <a:pt x="448" y="205"/>
                    </a:cubicBezTo>
                    <a:cubicBezTo>
                      <a:pt x="447" y="204"/>
                      <a:pt x="448" y="203"/>
                      <a:pt x="447" y="203"/>
                    </a:cubicBezTo>
                    <a:cubicBezTo>
                      <a:pt x="447" y="202"/>
                      <a:pt x="447" y="202"/>
                      <a:pt x="448" y="202"/>
                    </a:cubicBezTo>
                    <a:cubicBezTo>
                      <a:pt x="446" y="202"/>
                      <a:pt x="446" y="200"/>
                      <a:pt x="447" y="199"/>
                    </a:cubicBezTo>
                    <a:cubicBezTo>
                      <a:pt x="446" y="199"/>
                      <a:pt x="446" y="199"/>
                      <a:pt x="446" y="199"/>
                    </a:cubicBezTo>
                    <a:cubicBezTo>
                      <a:pt x="446" y="198"/>
                      <a:pt x="446" y="194"/>
                      <a:pt x="445" y="194"/>
                    </a:cubicBezTo>
                    <a:cubicBezTo>
                      <a:pt x="445" y="193"/>
                      <a:pt x="446" y="194"/>
                      <a:pt x="445" y="193"/>
                    </a:cubicBezTo>
                    <a:cubicBezTo>
                      <a:pt x="445" y="193"/>
                      <a:pt x="445" y="193"/>
                      <a:pt x="445" y="193"/>
                    </a:cubicBezTo>
                    <a:cubicBezTo>
                      <a:pt x="445" y="192"/>
                      <a:pt x="445" y="192"/>
                      <a:pt x="444" y="192"/>
                    </a:cubicBezTo>
                    <a:cubicBezTo>
                      <a:pt x="444" y="191"/>
                      <a:pt x="444" y="191"/>
                      <a:pt x="444" y="191"/>
                    </a:cubicBezTo>
                    <a:cubicBezTo>
                      <a:pt x="444" y="190"/>
                      <a:pt x="444" y="191"/>
                      <a:pt x="444" y="190"/>
                    </a:cubicBezTo>
                    <a:cubicBezTo>
                      <a:pt x="444" y="190"/>
                      <a:pt x="443" y="190"/>
                      <a:pt x="443" y="190"/>
                    </a:cubicBezTo>
                    <a:cubicBezTo>
                      <a:pt x="443" y="190"/>
                      <a:pt x="443" y="190"/>
                      <a:pt x="444" y="190"/>
                    </a:cubicBezTo>
                    <a:cubicBezTo>
                      <a:pt x="443" y="190"/>
                      <a:pt x="443" y="190"/>
                      <a:pt x="443" y="190"/>
                    </a:cubicBezTo>
                    <a:cubicBezTo>
                      <a:pt x="443" y="190"/>
                      <a:pt x="443" y="190"/>
                      <a:pt x="443" y="189"/>
                    </a:cubicBezTo>
                    <a:cubicBezTo>
                      <a:pt x="443" y="189"/>
                      <a:pt x="443" y="189"/>
                      <a:pt x="443" y="189"/>
                    </a:cubicBezTo>
                    <a:cubicBezTo>
                      <a:pt x="443" y="188"/>
                      <a:pt x="443" y="189"/>
                      <a:pt x="443" y="188"/>
                    </a:cubicBezTo>
                    <a:cubicBezTo>
                      <a:pt x="442" y="188"/>
                      <a:pt x="442" y="186"/>
                      <a:pt x="443" y="186"/>
                    </a:cubicBezTo>
                    <a:cubicBezTo>
                      <a:pt x="443" y="186"/>
                      <a:pt x="443" y="186"/>
                      <a:pt x="443" y="186"/>
                    </a:cubicBezTo>
                    <a:cubicBezTo>
                      <a:pt x="443" y="185"/>
                      <a:pt x="443" y="179"/>
                      <a:pt x="444" y="178"/>
                    </a:cubicBezTo>
                    <a:cubicBezTo>
                      <a:pt x="443" y="178"/>
                      <a:pt x="443" y="178"/>
                      <a:pt x="443" y="178"/>
                    </a:cubicBezTo>
                    <a:cubicBezTo>
                      <a:pt x="443" y="178"/>
                      <a:pt x="443" y="178"/>
                      <a:pt x="443" y="178"/>
                    </a:cubicBezTo>
                    <a:cubicBezTo>
                      <a:pt x="443" y="176"/>
                      <a:pt x="441" y="175"/>
                      <a:pt x="444" y="174"/>
                    </a:cubicBezTo>
                    <a:cubicBezTo>
                      <a:pt x="443" y="173"/>
                      <a:pt x="443" y="173"/>
                      <a:pt x="443" y="173"/>
                    </a:cubicBezTo>
                    <a:cubicBezTo>
                      <a:pt x="443" y="173"/>
                      <a:pt x="443" y="173"/>
                      <a:pt x="443" y="173"/>
                    </a:cubicBezTo>
                    <a:cubicBezTo>
                      <a:pt x="444" y="172"/>
                      <a:pt x="444" y="173"/>
                      <a:pt x="444" y="173"/>
                    </a:cubicBezTo>
                    <a:cubicBezTo>
                      <a:pt x="444" y="172"/>
                      <a:pt x="444" y="172"/>
                      <a:pt x="444" y="172"/>
                    </a:cubicBezTo>
                    <a:cubicBezTo>
                      <a:pt x="444" y="172"/>
                      <a:pt x="444" y="172"/>
                      <a:pt x="443" y="172"/>
                    </a:cubicBezTo>
                    <a:cubicBezTo>
                      <a:pt x="444" y="171"/>
                      <a:pt x="444" y="172"/>
                      <a:pt x="444" y="171"/>
                    </a:cubicBezTo>
                    <a:cubicBezTo>
                      <a:pt x="443" y="170"/>
                      <a:pt x="444" y="170"/>
                      <a:pt x="445" y="169"/>
                    </a:cubicBezTo>
                    <a:cubicBezTo>
                      <a:pt x="444" y="168"/>
                      <a:pt x="444" y="167"/>
                      <a:pt x="445" y="167"/>
                    </a:cubicBezTo>
                    <a:cubicBezTo>
                      <a:pt x="445" y="166"/>
                      <a:pt x="445" y="166"/>
                      <a:pt x="445" y="166"/>
                    </a:cubicBezTo>
                    <a:cubicBezTo>
                      <a:pt x="445" y="166"/>
                      <a:pt x="445" y="166"/>
                      <a:pt x="445" y="165"/>
                    </a:cubicBezTo>
                    <a:cubicBezTo>
                      <a:pt x="445" y="165"/>
                      <a:pt x="445" y="165"/>
                      <a:pt x="445" y="165"/>
                    </a:cubicBezTo>
                    <a:cubicBezTo>
                      <a:pt x="443" y="166"/>
                      <a:pt x="443" y="165"/>
                      <a:pt x="442" y="164"/>
                    </a:cubicBezTo>
                    <a:cubicBezTo>
                      <a:pt x="443" y="163"/>
                      <a:pt x="442" y="163"/>
                      <a:pt x="443" y="162"/>
                    </a:cubicBezTo>
                    <a:cubicBezTo>
                      <a:pt x="441" y="163"/>
                      <a:pt x="440" y="159"/>
                      <a:pt x="441" y="158"/>
                    </a:cubicBezTo>
                    <a:cubicBezTo>
                      <a:pt x="441" y="157"/>
                      <a:pt x="441" y="157"/>
                      <a:pt x="441" y="157"/>
                    </a:cubicBezTo>
                    <a:cubicBezTo>
                      <a:pt x="441" y="157"/>
                      <a:pt x="442" y="157"/>
                      <a:pt x="442" y="157"/>
                    </a:cubicBezTo>
                    <a:cubicBezTo>
                      <a:pt x="442" y="157"/>
                      <a:pt x="441" y="157"/>
                      <a:pt x="441" y="157"/>
                    </a:cubicBezTo>
                    <a:cubicBezTo>
                      <a:pt x="441" y="157"/>
                      <a:pt x="441" y="157"/>
                      <a:pt x="441" y="157"/>
                    </a:cubicBezTo>
                    <a:cubicBezTo>
                      <a:pt x="441" y="156"/>
                      <a:pt x="441" y="155"/>
                      <a:pt x="441" y="154"/>
                    </a:cubicBezTo>
                    <a:cubicBezTo>
                      <a:pt x="441" y="154"/>
                      <a:pt x="441" y="153"/>
                      <a:pt x="441" y="153"/>
                    </a:cubicBezTo>
                    <a:cubicBezTo>
                      <a:pt x="441" y="153"/>
                      <a:pt x="441" y="153"/>
                      <a:pt x="441" y="153"/>
                    </a:cubicBezTo>
                    <a:cubicBezTo>
                      <a:pt x="442" y="152"/>
                      <a:pt x="441" y="151"/>
                      <a:pt x="440" y="150"/>
                    </a:cubicBezTo>
                    <a:cubicBezTo>
                      <a:pt x="440" y="150"/>
                      <a:pt x="441" y="150"/>
                      <a:pt x="441" y="150"/>
                    </a:cubicBezTo>
                    <a:cubicBezTo>
                      <a:pt x="441" y="149"/>
                      <a:pt x="441" y="148"/>
                      <a:pt x="440" y="148"/>
                    </a:cubicBezTo>
                    <a:cubicBezTo>
                      <a:pt x="440" y="147"/>
                      <a:pt x="441" y="147"/>
                      <a:pt x="441" y="147"/>
                    </a:cubicBezTo>
                    <a:cubicBezTo>
                      <a:pt x="441" y="147"/>
                      <a:pt x="441" y="147"/>
                      <a:pt x="441" y="147"/>
                    </a:cubicBezTo>
                    <a:cubicBezTo>
                      <a:pt x="441" y="146"/>
                      <a:pt x="441" y="146"/>
                      <a:pt x="441" y="145"/>
                    </a:cubicBezTo>
                    <a:cubicBezTo>
                      <a:pt x="441" y="145"/>
                      <a:pt x="441" y="145"/>
                      <a:pt x="440" y="145"/>
                    </a:cubicBezTo>
                    <a:cubicBezTo>
                      <a:pt x="440" y="145"/>
                      <a:pt x="441" y="145"/>
                      <a:pt x="440" y="144"/>
                    </a:cubicBezTo>
                    <a:cubicBezTo>
                      <a:pt x="440" y="144"/>
                      <a:pt x="440" y="144"/>
                      <a:pt x="441" y="144"/>
                    </a:cubicBezTo>
                    <a:cubicBezTo>
                      <a:pt x="441" y="143"/>
                      <a:pt x="440" y="143"/>
                      <a:pt x="440" y="142"/>
                    </a:cubicBezTo>
                    <a:cubicBezTo>
                      <a:pt x="440" y="142"/>
                      <a:pt x="440" y="142"/>
                      <a:pt x="440" y="142"/>
                    </a:cubicBezTo>
                    <a:cubicBezTo>
                      <a:pt x="440" y="142"/>
                      <a:pt x="440" y="142"/>
                      <a:pt x="440" y="142"/>
                    </a:cubicBezTo>
                    <a:cubicBezTo>
                      <a:pt x="440" y="141"/>
                      <a:pt x="440" y="142"/>
                      <a:pt x="440" y="141"/>
                    </a:cubicBezTo>
                    <a:cubicBezTo>
                      <a:pt x="440" y="141"/>
                      <a:pt x="440" y="141"/>
                      <a:pt x="441" y="141"/>
                    </a:cubicBezTo>
                    <a:cubicBezTo>
                      <a:pt x="440" y="141"/>
                      <a:pt x="440" y="141"/>
                      <a:pt x="440" y="141"/>
                    </a:cubicBezTo>
                    <a:cubicBezTo>
                      <a:pt x="440" y="140"/>
                      <a:pt x="440" y="139"/>
                      <a:pt x="440" y="139"/>
                    </a:cubicBezTo>
                    <a:cubicBezTo>
                      <a:pt x="440" y="139"/>
                      <a:pt x="440" y="138"/>
                      <a:pt x="440" y="138"/>
                    </a:cubicBezTo>
                    <a:cubicBezTo>
                      <a:pt x="440" y="138"/>
                      <a:pt x="440" y="138"/>
                      <a:pt x="440" y="138"/>
                    </a:cubicBezTo>
                    <a:cubicBezTo>
                      <a:pt x="440" y="137"/>
                      <a:pt x="441" y="134"/>
                      <a:pt x="440" y="134"/>
                    </a:cubicBezTo>
                    <a:cubicBezTo>
                      <a:pt x="440" y="133"/>
                      <a:pt x="440" y="133"/>
                      <a:pt x="441" y="133"/>
                    </a:cubicBezTo>
                    <a:cubicBezTo>
                      <a:pt x="440" y="132"/>
                      <a:pt x="440" y="132"/>
                      <a:pt x="440" y="132"/>
                    </a:cubicBezTo>
                    <a:cubicBezTo>
                      <a:pt x="440" y="131"/>
                      <a:pt x="440" y="131"/>
                      <a:pt x="439" y="130"/>
                    </a:cubicBezTo>
                    <a:cubicBezTo>
                      <a:pt x="440" y="130"/>
                      <a:pt x="440" y="130"/>
                      <a:pt x="440" y="130"/>
                    </a:cubicBezTo>
                    <a:cubicBezTo>
                      <a:pt x="440" y="130"/>
                      <a:pt x="440" y="130"/>
                      <a:pt x="439" y="130"/>
                    </a:cubicBezTo>
                    <a:cubicBezTo>
                      <a:pt x="440" y="130"/>
                      <a:pt x="440" y="129"/>
                      <a:pt x="440" y="128"/>
                    </a:cubicBezTo>
                    <a:cubicBezTo>
                      <a:pt x="440" y="128"/>
                      <a:pt x="440" y="128"/>
                      <a:pt x="440" y="128"/>
                    </a:cubicBezTo>
                    <a:cubicBezTo>
                      <a:pt x="440" y="128"/>
                      <a:pt x="440" y="127"/>
                      <a:pt x="440" y="127"/>
                    </a:cubicBezTo>
                    <a:cubicBezTo>
                      <a:pt x="439" y="127"/>
                      <a:pt x="439" y="127"/>
                      <a:pt x="438" y="126"/>
                    </a:cubicBezTo>
                    <a:cubicBezTo>
                      <a:pt x="439" y="126"/>
                      <a:pt x="439" y="126"/>
                      <a:pt x="439" y="125"/>
                    </a:cubicBezTo>
                    <a:cubicBezTo>
                      <a:pt x="439" y="125"/>
                      <a:pt x="439" y="124"/>
                      <a:pt x="439" y="124"/>
                    </a:cubicBezTo>
                    <a:cubicBezTo>
                      <a:pt x="439" y="123"/>
                      <a:pt x="439" y="122"/>
                      <a:pt x="439" y="122"/>
                    </a:cubicBezTo>
                    <a:cubicBezTo>
                      <a:pt x="439" y="122"/>
                      <a:pt x="439" y="122"/>
                      <a:pt x="438" y="122"/>
                    </a:cubicBezTo>
                    <a:cubicBezTo>
                      <a:pt x="439" y="121"/>
                      <a:pt x="439" y="121"/>
                      <a:pt x="439" y="121"/>
                    </a:cubicBezTo>
                    <a:cubicBezTo>
                      <a:pt x="439" y="121"/>
                      <a:pt x="439" y="121"/>
                      <a:pt x="439" y="121"/>
                    </a:cubicBezTo>
                    <a:cubicBezTo>
                      <a:pt x="439" y="120"/>
                      <a:pt x="439" y="120"/>
                      <a:pt x="439" y="119"/>
                    </a:cubicBezTo>
                    <a:cubicBezTo>
                      <a:pt x="439" y="119"/>
                      <a:pt x="440" y="119"/>
                      <a:pt x="440" y="119"/>
                    </a:cubicBezTo>
                    <a:cubicBezTo>
                      <a:pt x="440" y="119"/>
                      <a:pt x="439" y="119"/>
                      <a:pt x="439" y="119"/>
                    </a:cubicBezTo>
                    <a:cubicBezTo>
                      <a:pt x="439" y="119"/>
                      <a:pt x="440" y="119"/>
                      <a:pt x="440" y="119"/>
                    </a:cubicBezTo>
                    <a:cubicBezTo>
                      <a:pt x="438" y="119"/>
                      <a:pt x="438" y="118"/>
                      <a:pt x="439" y="117"/>
                    </a:cubicBezTo>
                    <a:cubicBezTo>
                      <a:pt x="439" y="117"/>
                      <a:pt x="439" y="117"/>
                      <a:pt x="439" y="117"/>
                    </a:cubicBezTo>
                    <a:cubicBezTo>
                      <a:pt x="439" y="117"/>
                      <a:pt x="439" y="117"/>
                      <a:pt x="440" y="117"/>
                    </a:cubicBezTo>
                    <a:cubicBezTo>
                      <a:pt x="439" y="116"/>
                      <a:pt x="439" y="116"/>
                      <a:pt x="439" y="116"/>
                    </a:cubicBezTo>
                    <a:cubicBezTo>
                      <a:pt x="439" y="116"/>
                      <a:pt x="439" y="116"/>
                      <a:pt x="439" y="116"/>
                    </a:cubicBezTo>
                    <a:cubicBezTo>
                      <a:pt x="439" y="115"/>
                      <a:pt x="439" y="115"/>
                      <a:pt x="439" y="115"/>
                    </a:cubicBezTo>
                    <a:cubicBezTo>
                      <a:pt x="439" y="115"/>
                      <a:pt x="439" y="115"/>
                      <a:pt x="439" y="115"/>
                    </a:cubicBezTo>
                    <a:cubicBezTo>
                      <a:pt x="439" y="115"/>
                      <a:pt x="439" y="115"/>
                      <a:pt x="438" y="115"/>
                    </a:cubicBezTo>
                    <a:cubicBezTo>
                      <a:pt x="441" y="113"/>
                      <a:pt x="438" y="111"/>
                      <a:pt x="437" y="109"/>
                    </a:cubicBezTo>
                    <a:cubicBezTo>
                      <a:pt x="437" y="108"/>
                      <a:pt x="437" y="106"/>
                      <a:pt x="436" y="105"/>
                    </a:cubicBezTo>
                    <a:cubicBezTo>
                      <a:pt x="436" y="104"/>
                      <a:pt x="435" y="103"/>
                      <a:pt x="435" y="103"/>
                    </a:cubicBezTo>
                    <a:cubicBezTo>
                      <a:pt x="435" y="102"/>
                      <a:pt x="435" y="100"/>
                      <a:pt x="434" y="99"/>
                    </a:cubicBezTo>
                    <a:cubicBezTo>
                      <a:pt x="434" y="99"/>
                      <a:pt x="434" y="99"/>
                      <a:pt x="435" y="100"/>
                    </a:cubicBezTo>
                    <a:cubicBezTo>
                      <a:pt x="434" y="99"/>
                      <a:pt x="434" y="98"/>
                      <a:pt x="433" y="98"/>
                    </a:cubicBezTo>
                    <a:cubicBezTo>
                      <a:pt x="433" y="97"/>
                      <a:pt x="432" y="96"/>
                      <a:pt x="431" y="95"/>
                    </a:cubicBezTo>
                    <a:cubicBezTo>
                      <a:pt x="433" y="94"/>
                      <a:pt x="428" y="90"/>
                      <a:pt x="429" y="89"/>
                    </a:cubicBezTo>
                    <a:cubicBezTo>
                      <a:pt x="429" y="88"/>
                      <a:pt x="429" y="88"/>
                      <a:pt x="429" y="87"/>
                    </a:cubicBezTo>
                    <a:cubicBezTo>
                      <a:pt x="429" y="86"/>
                      <a:pt x="427" y="85"/>
                      <a:pt x="427" y="83"/>
                    </a:cubicBezTo>
                    <a:cubicBezTo>
                      <a:pt x="426" y="81"/>
                      <a:pt x="427" y="80"/>
                      <a:pt x="426" y="78"/>
                    </a:cubicBezTo>
                    <a:cubicBezTo>
                      <a:pt x="425" y="76"/>
                      <a:pt x="425" y="75"/>
                      <a:pt x="424" y="73"/>
                    </a:cubicBezTo>
                    <a:cubicBezTo>
                      <a:pt x="424" y="72"/>
                      <a:pt x="422" y="70"/>
                      <a:pt x="423" y="69"/>
                    </a:cubicBezTo>
                    <a:cubicBezTo>
                      <a:pt x="421" y="69"/>
                      <a:pt x="421" y="68"/>
                      <a:pt x="423" y="67"/>
                    </a:cubicBezTo>
                    <a:cubicBezTo>
                      <a:pt x="421" y="68"/>
                      <a:pt x="421" y="67"/>
                      <a:pt x="422" y="66"/>
                    </a:cubicBezTo>
                    <a:cubicBezTo>
                      <a:pt x="421" y="65"/>
                      <a:pt x="422" y="64"/>
                      <a:pt x="422" y="63"/>
                    </a:cubicBezTo>
                    <a:cubicBezTo>
                      <a:pt x="422" y="63"/>
                      <a:pt x="423" y="63"/>
                      <a:pt x="423" y="63"/>
                    </a:cubicBezTo>
                    <a:cubicBezTo>
                      <a:pt x="423" y="63"/>
                      <a:pt x="423" y="63"/>
                      <a:pt x="423" y="63"/>
                    </a:cubicBezTo>
                    <a:cubicBezTo>
                      <a:pt x="422" y="62"/>
                      <a:pt x="422" y="62"/>
                      <a:pt x="421" y="62"/>
                    </a:cubicBezTo>
                    <a:cubicBezTo>
                      <a:pt x="421" y="62"/>
                      <a:pt x="421" y="62"/>
                      <a:pt x="421" y="62"/>
                    </a:cubicBezTo>
                    <a:cubicBezTo>
                      <a:pt x="422" y="62"/>
                      <a:pt x="422" y="62"/>
                      <a:pt x="423" y="62"/>
                    </a:cubicBezTo>
                    <a:cubicBezTo>
                      <a:pt x="422" y="62"/>
                      <a:pt x="422" y="61"/>
                      <a:pt x="421" y="60"/>
                    </a:cubicBezTo>
                    <a:cubicBezTo>
                      <a:pt x="423" y="60"/>
                      <a:pt x="423" y="59"/>
                      <a:pt x="422" y="59"/>
                    </a:cubicBezTo>
                    <a:cubicBezTo>
                      <a:pt x="423" y="58"/>
                      <a:pt x="424" y="57"/>
                      <a:pt x="422" y="57"/>
                    </a:cubicBezTo>
                    <a:cubicBezTo>
                      <a:pt x="422" y="57"/>
                      <a:pt x="422" y="56"/>
                      <a:pt x="423" y="56"/>
                    </a:cubicBezTo>
                    <a:cubicBezTo>
                      <a:pt x="423" y="56"/>
                      <a:pt x="423" y="55"/>
                      <a:pt x="422" y="55"/>
                    </a:cubicBezTo>
                    <a:cubicBezTo>
                      <a:pt x="422" y="55"/>
                      <a:pt x="422" y="55"/>
                      <a:pt x="423" y="54"/>
                    </a:cubicBezTo>
                    <a:cubicBezTo>
                      <a:pt x="423" y="54"/>
                      <a:pt x="422" y="54"/>
                      <a:pt x="422" y="54"/>
                    </a:cubicBezTo>
                    <a:cubicBezTo>
                      <a:pt x="423" y="53"/>
                      <a:pt x="422" y="52"/>
                      <a:pt x="421" y="51"/>
                    </a:cubicBezTo>
                    <a:cubicBezTo>
                      <a:pt x="422" y="50"/>
                      <a:pt x="421" y="50"/>
                      <a:pt x="422" y="49"/>
                    </a:cubicBezTo>
                    <a:cubicBezTo>
                      <a:pt x="418" y="50"/>
                      <a:pt x="424" y="46"/>
                      <a:pt x="421" y="47"/>
                    </a:cubicBezTo>
                    <a:cubicBezTo>
                      <a:pt x="422" y="47"/>
                      <a:pt x="422" y="46"/>
                      <a:pt x="423" y="47"/>
                    </a:cubicBezTo>
                    <a:cubicBezTo>
                      <a:pt x="422" y="46"/>
                      <a:pt x="422" y="46"/>
                      <a:pt x="422" y="45"/>
                    </a:cubicBezTo>
                    <a:cubicBezTo>
                      <a:pt x="423" y="45"/>
                      <a:pt x="423" y="45"/>
                      <a:pt x="421" y="45"/>
                    </a:cubicBezTo>
                    <a:cubicBezTo>
                      <a:pt x="424" y="43"/>
                      <a:pt x="420" y="42"/>
                      <a:pt x="423" y="42"/>
                    </a:cubicBezTo>
                    <a:cubicBezTo>
                      <a:pt x="422" y="42"/>
                      <a:pt x="421" y="42"/>
                      <a:pt x="421" y="42"/>
                    </a:cubicBezTo>
                    <a:cubicBezTo>
                      <a:pt x="421" y="41"/>
                      <a:pt x="421" y="41"/>
                      <a:pt x="422" y="41"/>
                    </a:cubicBezTo>
                    <a:cubicBezTo>
                      <a:pt x="421" y="40"/>
                      <a:pt x="421" y="39"/>
                      <a:pt x="423" y="39"/>
                    </a:cubicBezTo>
                    <a:cubicBezTo>
                      <a:pt x="421" y="39"/>
                      <a:pt x="420" y="38"/>
                      <a:pt x="422" y="37"/>
                    </a:cubicBezTo>
                    <a:cubicBezTo>
                      <a:pt x="420" y="37"/>
                      <a:pt x="420" y="36"/>
                      <a:pt x="422" y="36"/>
                    </a:cubicBezTo>
                    <a:cubicBezTo>
                      <a:pt x="421" y="36"/>
                      <a:pt x="421" y="35"/>
                      <a:pt x="420" y="35"/>
                    </a:cubicBezTo>
                    <a:cubicBezTo>
                      <a:pt x="420" y="35"/>
                      <a:pt x="420" y="35"/>
                      <a:pt x="420" y="35"/>
                    </a:cubicBezTo>
                    <a:cubicBezTo>
                      <a:pt x="421" y="35"/>
                      <a:pt x="422" y="34"/>
                      <a:pt x="420" y="34"/>
                    </a:cubicBezTo>
                    <a:cubicBezTo>
                      <a:pt x="421" y="33"/>
                      <a:pt x="421" y="33"/>
                      <a:pt x="421" y="33"/>
                    </a:cubicBezTo>
                    <a:cubicBezTo>
                      <a:pt x="421" y="33"/>
                      <a:pt x="421" y="33"/>
                      <a:pt x="421" y="32"/>
                    </a:cubicBezTo>
                    <a:cubicBezTo>
                      <a:pt x="422" y="32"/>
                      <a:pt x="422" y="32"/>
                      <a:pt x="421" y="31"/>
                    </a:cubicBezTo>
                    <a:cubicBezTo>
                      <a:pt x="422" y="31"/>
                      <a:pt x="422" y="31"/>
                      <a:pt x="422" y="31"/>
                    </a:cubicBezTo>
                    <a:cubicBezTo>
                      <a:pt x="422" y="31"/>
                      <a:pt x="422" y="31"/>
                      <a:pt x="422" y="30"/>
                    </a:cubicBezTo>
                    <a:cubicBezTo>
                      <a:pt x="422" y="30"/>
                      <a:pt x="422" y="31"/>
                      <a:pt x="423" y="30"/>
                    </a:cubicBezTo>
                    <a:cubicBezTo>
                      <a:pt x="422" y="29"/>
                      <a:pt x="423" y="30"/>
                      <a:pt x="423" y="30"/>
                    </a:cubicBezTo>
                    <a:cubicBezTo>
                      <a:pt x="423" y="29"/>
                      <a:pt x="423" y="29"/>
                      <a:pt x="424" y="28"/>
                    </a:cubicBezTo>
                    <a:cubicBezTo>
                      <a:pt x="424" y="27"/>
                      <a:pt x="423" y="27"/>
                      <a:pt x="425" y="25"/>
                    </a:cubicBezTo>
                    <a:cubicBezTo>
                      <a:pt x="423" y="25"/>
                      <a:pt x="423" y="24"/>
                      <a:pt x="424" y="24"/>
                    </a:cubicBezTo>
                    <a:cubicBezTo>
                      <a:pt x="423" y="23"/>
                      <a:pt x="422" y="22"/>
                      <a:pt x="422" y="22"/>
                    </a:cubicBezTo>
                    <a:cubicBezTo>
                      <a:pt x="422" y="20"/>
                      <a:pt x="421" y="20"/>
                      <a:pt x="421" y="18"/>
                    </a:cubicBezTo>
                    <a:cubicBezTo>
                      <a:pt x="421" y="18"/>
                      <a:pt x="421" y="18"/>
                      <a:pt x="421" y="18"/>
                    </a:cubicBezTo>
                    <a:cubicBezTo>
                      <a:pt x="421" y="17"/>
                      <a:pt x="421" y="17"/>
                      <a:pt x="420" y="17"/>
                    </a:cubicBezTo>
                    <a:cubicBezTo>
                      <a:pt x="420" y="16"/>
                      <a:pt x="420" y="16"/>
                      <a:pt x="420" y="16"/>
                    </a:cubicBezTo>
                    <a:cubicBezTo>
                      <a:pt x="420" y="16"/>
                      <a:pt x="420" y="16"/>
                      <a:pt x="419" y="16"/>
                    </a:cubicBezTo>
                    <a:cubicBezTo>
                      <a:pt x="420" y="16"/>
                      <a:pt x="420" y="16"/>
                      <a:pt x="421" y="15"/>
                    </a:cubicBezTo>
                    <a:cubicBezTo>
                      <a:pt x="420" y="15"/>
                      <a:pt x="419" y="15"/>
                      <a:pt x="419" y="15"/>
                    </a:cubicBezTo>
                    <a:cubicBezTo>
                      <a:pt x="419" y="14"/>
                      <a:pt x="420" y="12"/>
                      <a:pt x="419" y="11"/>
                    </a:cubicBezTo>
                    <a:cubicBezTo>
                      <a:pt x="419" y="10"/>
                      <a:pt x="418" y="8"/>
                      <a:pt x="417" y="7"/>
                    </a:cubicBezTo>
                    <a:cubicBezTo>
                      <a:pt x="416" y="4"/>
                      <a:pt x="416" y="2"/>
                      <a:pt x="416" y="0"/>
                    </a:cubicBezTo>
                    <a:cubicBezTo>
                      <a:pt x="368" y="0"/>
                      <a:pt x="320" y="0"/>
                      <a:pt x="272" y="0"/>
                    </a:cubicBezTo>
                    <a:cubicBezTo>
                      <a:pt x="222" y="0"/>
                      <a:pt x="173" y="0"/>
                      <a:pt x="123" y="0"/>
                    </a:cubicBezTo>
                    <a:cubicBezTo>
                      <a:pt x="82" y="0"/>
                      <a:pt x="41" y="0"/>
                      <a:pt x="0" y="0"/>
                    </a:cubicBezTo>
                    <a:cubicBezTo>
                      <a:pt x="0" y="46"/>
                      <a:pt x="0" y="93"/>
                      <a:pt x="0" y="139"/>
                    </a:cubicBezTo>
                    <a:cubicBezTo>
                      <a:pt x="0" y="174"/>
                      <a:pt x="0" y="209"/>
                      <a:pt x="0" y="244"/>
                    </a:cubicBezTo>
                    <a:cubicBezTo>
                      <a:pt x="47" y="244"/>
                      <a:pt x="93" y="244"/>
                      <a:pt x="140" y="244"/>
                    </a:cubicBezTo>
                    <a:cubicBezTo>
                      <a:pt x="194" y="244"/>
                      <a:pt x="248" y="244"/>
                      <a:pt x="302" y="245"/>
                    </a:cubicBezTo>
                    <a:cubicBezTo>
                      <a:pt x="350" y="245"/>
                      <a:pt x="398" y="245"/>
                      <a:pt x="447" y="245"/>
                    </a:cubicBezTo>
                    <a:cubicBezTo>
                      <a:pt x="450" y="245"/>
                      <a:pt x="454" y="245"/>
                      <a:pt x="457" y="245"/>
                    </a:cubicBezTo>
                    <a:cubicBezTo>
                      <a:pt x="458" y="245"/>
                      <a:pt x="457" y="241"/>
                      <a:pt x="456" y="241"/>
                    </a:cubicBezTo>
                    <a:cubicBezTo>
                      <a:pt x="456" y="238"/>
                      <a:pt x="457" y="236"/>
                      <a:pt x="457" y="23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9" name="Google Shape;779;p27"/>
              <p:cNvSpPr/>
              <p:nvPr/>
            </p:nvSpPr>
            <p:spPr>
              <a:xfrm>
                <a:off x="5234" y="861"/>
                <a:ext cx="390" cy="547"/>
              </a:xfrm>
              <a:custGeom>
                <a:rect b="b" l="l" r="r" t="t"/>
                <a:pathLst>
                  <a:path extrusionOk="0" h="353" w="252">
                    <a:moveTo>
                      <a:pt x="252" y="211"/>
                    </a:moveTo>
                    <a:cubicBezTo>
                      <a:pt x="248" y="213"/>
                      <a:pt x="252" y="206"/>
                      <a:pt x="249" y="208"/>
                    </a:cubicBezTo>
                    <a:cubicBezTo>
                      <a:pt x="249" y="207"/>
                      <a:pt x="248" y="204"/>
                      <a:pt x="246" y="205"/>
                    </a:cubicBezTo>
                    <a:cubicBezTo>
                      <a:pt x="247" y="207"/>
                      <a:pt x="248" y="209"/>
                      <a:pt x="245" y="211"/>
                    </a:cubicBezTo>
                    <a:cubicBezTo>
                      <a:pt x="246" y="210"/>
                      <a:pt x="246" y="209"/>
                      <a:pt x="246" y="208"/>
                    </a:cubicBezTo>
                    <a:cubicBezTo>
                      <a:pt x="244" y="209"/>
                      <a:pt x="246" y="206"/>
                      <a:pt x="245" y="206"/>
                    </a:cubicBezTo>
                    <a:cubicBezTo>
                      <a:pt x="244" y="206"/>
                      <a:pt x="244" y="205"/>
                      <a:pt x="243" y="205"/>
                    </a:cubicBezTo>
                    <a:cubicBezTo>
                      <a:pt x="243" y="206"/>
                      <a:pt x="244" y="207"/>
                      <a:pt x="244" y="208"/>
                    </a:cubicBezTo>
                    <a:cubicBezTo>
                      <a:pt x="242" y="206"/>
                      <a:pt x="243" y="208"/>
                      <a:pt x="244" y="209"/>
                    </a:cubicBezTo>
                    <a:cubicBezTo>
                      <a:pt x="242" y="210"/>
                      <a:pt x="242" y="206"/>
                      <a:pt x="241" y="207"/>
                    </a:cubicBezTo>
                    <a:cubicBezTo>
                      <a:pt x="241" y="207"/>
                      <a:pt x="241" y="211"/>
                      <a:pt x="241" y="212"/>
                    </a:cubicBezTo>
                    <a:cubicBezTo>
                      <a:pt x="241" y="212"/>
                      <a:pt x="240" y="212"/>
                      <a:pt x="240" y="211"/>
                    </a:cubicBezTo>
                    <a:cubicBezTo>
                      <a:pt x="240" y="210"/>
                      <a:pt x="240" y="209"/>
                      <a:pt x="240" y="208"/>
                    </a:cubicBezTo>
                    <a:cubicBezTo>
                      <a:pt x="240" y="206"/>
                      <a:pt x="239" y="207"/>
                      <a:pt x="238" y="206"/>
                    </a:cubicBezTo>
                    <a:cubicBezTo>
                      <a:pt x="238" y="206"/>
                      <a:pt x="237" y="206"/>
                      <a:pt x="238" y="205"/>
                    </a:cubicBezTo>
                    <a:cubicBezTo>
                      <a:pt x="238" y="205"/>
                      <a:pt x="237" y="204"/>
                      <a:pt x="237" y="203"/>
                    </a:cubicBezTo>
                    <a:cubicBezTo>
                      <a:pt x="239" y="203"/>
                      <a:pt x="242" y="207"/>
                      <a:pt x="242" y="205"/>
                    </a:cubicBezTo>
                    <a:cubicBezTo>
                      <a:pt x="242" y="205"/>
                      <a:pt x="242" y="205"/>
                      <a:pt x="242" y="205"/>
                    </a:cubicBezTo>
                    <a:cubicBezTo>
                      <a:pt x="243" y="203"/>
                      <a:pt x="240" y="203"/>
                      <a:pt x="240" y="202"/>
                    </a:cubicBezTo>
                    <a:cubicBezTo>
                      <a:pt x="240" y="202"/>
                      <a:pt x="240" y="202"/>
                      <a:pt x="240" y="201"/>
                    </a:cubicBezTo>
                    <a:cubicBezTo>
                      <a:pt x="241" y="202"/>
                      <a:pt x="242" y="202"/>
                      <a:pt x="243" y="203"/>
                    </a:cubicBezTo>
                    <a:cubicBezTo>
                      <a:pt x="242" y="202"/>
                      <a:pt x="241" y="201"/>
                      <a:pt x="241" y="200"/>
                    </a:cubicBezTo>
                    <a:cubicBezTo>
                      <a:pt x="242" y="201"/>
                      <a:pt x="242" y="201"/>
                      <a:pt x="243" y="200"/>
                    </a:cubicBezTo>
                    <a:cubicBezTo>
                      <a:pt x="244" y="202"/>
                      <a:pt x="243" y="203"/>
                      <a:pt x="245" y="203"/>
                    </a:cubicBezTo>
                    <a:cubicBezTo>
                      <a:pt x="245" y="202"/>
                      <a:pt x="247" y="201"/>
                      <a:pt x="247" y="200"/>
                    </a:cubicBezTo>
                    <a:cubicBezTo>
                      <a:pt x="246" y="198"/>
                      <a:pt x="245" y="194"/>
                      <a:pt x="243" y="194"/>
                    </a:cubicBezTo>
                    <a:cubicBezTo>
                      <a:pt x="243" y="193"/>
                      <a:pt x="241" y="191"/>
                      <a:pt x="244" y="191"/>
                    </a:cubicBezTo>
                    <a:cubicBezTo>
                      <a:pt x="243" y="189"/>
                      <a:pt x="242" y="185"/>
                      <a:pt x="240" y="184"/>
                    </a:cubicBezTo>
                    <a:cubicBezTo>
                      <a:pt x="238" y="183"/>
                      <a:pt x="236" y="183"/>
                      <a:pt x="235" y="183"/>
                    </a:cubicBezTo>
                    <a:cubicBezTo>
                      <a:pt x="232" y="182"/>
                      <a:pt x="233" y="181"/>
                      <a:pt x="231" y="184"/>
                    </a:cubicBezTo>
                    <a:cubicBezTo>
                      <a:pt x="231" y="184"/>
                      <a:pt x="231" y="184"/>
                      <a:pt x="231" y="185"/>
                    </a:cubicBezTo>
                    <a:cubicBezTo>
                      <a:pt x="230" y="185"/>
                      <a:pt x="230" y="186"/>
                      <a:pt x="229" y="186"/>
                    </a:cubicBezTo>
                    <a:cubicBezTo>
                      <a:pt x="225" y="186"/>
                      <a:pt x="224" y="181"/>
                      <a:pt x="223" y="179"/>
                    </a:cubicBezTo>
                    <a:cubicBezTo>
                      <a:pt x="222" y="178"/>
                      <a:pt x="221" y="177"/>
                      <a:pt x="221" y="175"/>
                    </a:cubicBezTo>
                    <a:cubicBezTo>
                      <a:pt x="220" y="173"/>
                      <a:pt x="220" y="174"/>
                      <a:pt x="221" y="173"/>
                    </a:cubicBezTo>
                    <a:cubicBezTo>
                      <a:pt x="223" y="169"/>
                      <a:pt x="225" y="167"/>
                      <a:pt x="222" y="164"/>
                    </a:cubicBezTo>
                    <a:cubicBezTo>
                      <a:pt x="221" y="163"/>
                      <a:pt x="217" y="157"/>
                      <a:pt x="221" y="157"/>
                    </a:cubicBezTo>
                    <a:cubicBezTo>
                      <a:pt x="221" y="156"/>
                      <a:pt x="221" y="156"/>
                      <a:pt x="222" y="157"/>
                    </a:cubicBezTo>
                    <a:cubicBezTo>
                      <a:pt x="222" y="157"/>
                      <a:pt x="222" y="156"/>
                      <a:pt x="222" y="156"/>
                    </a:cubicBezTo>
                    <a:cubicBezTo>
                      <a:pt x="223" y="156"/>
                      <a:pt x="223" y="156"/>
                      <a:pt x="224" y="156"/>
                    </a:cubicBezTo>
                    <a:cubicBezTo>
                      <a:pt x="223" y="154"/>
                      <a:pt x="225" y="150"/>
                      <a:pt x="222" y="148"/>
                    </a:cubicBezTo>
                    <a:cubicBezTo>
                      <a:pt x="220" y="148"/>
                      <a:pt x="219" y="150"/>
                      <a:pt x="218" y="150"/>
                    </a:cubicBezTo>
                    <a:cubicBezTo>
                      <a:pt x="217" y="150"/>
                      <a:pt x="214" y="149"/>
                      <a:pt x="213" y="148"/>
                    </a:cubicBezTo>
                    <a:cubicBezTo>
                      <a:pt x="212" y="148"/>
                      <a:pt x="211" y="147"/>
                      <a:pt x="210" y="147"/>
                    </a:cubicBezTo>
                    <a:cubicBezTo>
                      <a:pt x="210" y="147"/>
                      <a:pt x="211" y="148"/>
                      <a:pt x="210" y="147"/>
                    </a:cubicBezTo>
                    <a:cubicBezTo>
                      <a:pt x="208" y="146"/>
                      <a:pt x="208" y="145"/>
                      <a:pt x="207" y="143"/>
                    </a:cubicBezTo>
                    <a:cubicBezTo>
                      <a:pt x="206" y="142"/>
                      <a:pt x="206" y="143"/>
                      <a:pt x="206" y="142"/>
                    </a:cubicBezTo>
                    <a:cubicBezTo>
                      <a:pt x="204" y="141"/>
                      <a:pt x="206" y="143"/>
                      <a:pt x="205" y="143"/>
                    </a:cubicBezTo>
                    <a:cubicBezTo>
                      <a:pt x="205" y="143"/>
                      <a:pt x="206" y="143"/>
                      <a:pt x="204" y="143"/>
                    </a:cubicBezTo>
                    <a:cubicBezTo>
                      <a:pt x="203" y="143"/>
                      <a:pt x="200" y="143"/>
                      <a:pt x="200" y="141"/>
                    </a:cubicBezTo>
                    <a:cubicBezTo>
                      <a:pt x="200" y="141"/>
                      <a:pt x="200" y="141"/>
                      <a:pt x="200" y="141"/>
                    </a:cubicBezTo>
                    <a:cubicBezTo>
                      <a:pt x="200" y="140"/>
                      <a:pt x="200" y="139"/>
                      <a:pt x="200" y="138"/>
                    </a:cubicBezTo>
                    <a:cubicBezTo>
                      <a:pt x="201" y="139"/>
                      <a:pt x="201" y="138"/>
                      <a:pt x="202" y="138"/>
                    </a:cubicBezTo>
                    <a:cubicBezTo>
                      <a:pt x="201" y="137"/>
                      <a:pt x="200" y="135"/>
                      <a:pt x="201" y="133"/>
                    </a:cubicBezTo>
                    <a:cubicBezTo>
                      <a:pt x="202" y="129"/>
                      <a:pt x="203" y="133"/>
                      <a:pt x="201" y="129"/>
                    </a:cubicBezTo>
                    <a:cubicBezTo>
                      <a:pt x="200" y="126"/>
                      <a:pt x="201" y="127"/>
                      <a:pt x="203" y="125"/>
                    </a:cubicBezTo>
                    <a:cubicBezTo>
                      <a:pt x="204" y="123"/>
                      <a:pt x="203" y="124"/>
                      <a:pt x="203" y="123"/>
                    </a:cubicBezTo>
                    <a:cubicBezTo>
                      <a:pt x="203" y="122"/>
                      <a:pt x="202" y="122"/>
                      <a:pt x="202" y="121"/>
                    </a:cubicBezTo>
                    <a:cubicBezTo>
                      <a:pt x="202" y="120"/>
                      <a:pt x="202" y="119"/>
                      <a:pt x="202" y="118"/>
                    </a:cubicBezTo>
                    <a:cubicBezTo>
                      <a:pt x="202" y="95"/>
                      <a:pt x="201" y="71"/>
                      <a:pt x="201" y="47"/>
                    </a:cubicBezTo>
                    <a:cubicBezTo>
                      <a:pt x="201" y="43"/>
                      <a:pt x="203" y="33"/>
                      <a:pt x="200" y="30"/>
                    </a:cubicBezTo>
                    <a:cubicBezTo>
                      <a:pt x="199" y="30"/>
                      <a:pt x="198" y="30"/>
                      <a:pt x="197" y="29"/>
                    </a:cubicBezTo>
                    <a:cubicBezTo>
                      <a:pt x="196" y="28"/>
                      <a:pt x="196" y="28"/>
                      <a:pt x="195" y="27"/>
                    </a:cubicBezTo>
                    <a:cubicBezTo>
                      <a:pt x="192" y="23"/>
                      <a:pt x="190" y="20"/>
                      <a:pt x="187" y="18"/>
                    </a:cubicBezTo>
                    <a:cubicBezTo>
                      <a:pt x="183" y="15"/>
                      <a:pt x="180" y="12"/>
                      <a:pt x="177" y="10"/>
                    </a:cubicBezTo>
                    <a:cubicBezTo>
                      <a:pt x="174" y="9"/>
                      <a:pt x="167" y="6"/>
                      <a:pt x="165" y="10"/>
                    </a:cubicBezTo>
                    <a:cubicBezTo>
                      <a:pt x="164" y="13"/>
                      <a:pt x="167" y="14"/>
                      <a:pt x="163" y="14"/>
                    </a:cubicBezTo>
                    <a:cubicBezTo>
                      <a:pt x="161" y="14"/>
                      <a:pt x="160" y="13"/>
                      <a:pt x="158" y="13"/>
                    </a:cubicBezTo>
                    <a:cubicBezTo>
                      <a:pt x="157" y="13"/>
                      <a:pt x="153" y="14"/>
                      <a:pt x="152" y="15"/>
                    </a:cubicBezTo>
                    <a:cubicBezTo>
                      <a:pt x="152" y="15"/>
                      <a:pt x="152" y="16"/>
                      <a:pt x="151" y="17"/>
                    </a:cubicBezTo>
                    <a:cubicBezTo>
                      <a:pt x="151" y="18"/>
                      <a:pt x="149" y="18"/>
                      <a:pt x="148" y="18"/>
                    </a:cubicBezTo>
                    <a:cubicBezTo>
                      <a:pt x="145" y="18"/>
                      <a:pt x="144" y="18"/>
                      <a:pt x="141" y="19"/>
                    </a:cubicBezTo>
                    <a:cubicBezTo>
                      <a:pt x="139" y="20"/>
                      <a:pt x="137" y="21"/>
                      <a:pt x="135" y="22"/>
                    </a:cubicBezTo>
                    <a:cubicBezTo>
                      <a:pt x="133" y="22"/>
                      <a:pt x="134" y="22"/>
                      <a:pt x="132" y="21"/>
                    </a:cubicBezTo>
                    <a:cubicBezTo>
                      <a:pt x="132" y="21"/>
                      <a:pt x="131" y="21"/>
                      <a:pt x="131" y="20"/>
                    </a:cubicBezTo>
                    <a:cubicBezTo>
                      <a:pt x="129" y="20"/>
                      <a:pt x="126" y="18"/>
                      <a:pt x="125" y="17"/>
                    </a:cubicBezTo>
                    <a:cubicBezTo>
                      <a:pt x="124" y="15"/>
                      <a:pt x="124" y="9"/>
                      <a:pt x="124" y="7"/>
                    </a:cubicBezTo>
                    <a:cubicBezTo>
                      <a:pt x="124" y="5"/>
                      <a:pt x="126" y="4"/>
                      <a:pt x="125" y="3"/>
                    </a:cubicBezTo>
                    <a:cubicBezTo>
                      <a:pt x="125" y="2"/>
                      <a:pt x="125" y="3"/>
                      <a:pt x="125" y="3"/>
                    </a:cubicBezTo>
                    <a:cubicBezTo>
                      <a:pt x="124" y="2"/>
                      <a:pt x="122" y="3"/>
                      <a:pt x="121" y="3"/>
                    </a:cubicBezTo>
                    <a:cubicBezTo>
                      <a:pt x="121" y="3"/>
                      <a:pt x="119" y="1"/>
                      <a:pt x="119" y="1"/>
                    </a:cubicBezTo>
                    <a:cubicBezTo>
                      <a:pt x="118" y="1"/>
                      <a:pt x="117" y="0"/>
                      <a:pt x="116" y="0"/>
                    </a:cubicBezTo>
                    <a:cubicBezTo>
                      <a:pt x="116" y="0"/>
                      <a:pt x="113" y="0"/>
                      <a:pt x="114" y="0"/>
                    </a:cubicBezTo>
                    <a:cubicBezTo>
                      <a:pt x="112" y="3"/>
                      <a:pt x="109" y="5"/>
                      <a:pt x="107" y="8"/>
                    </a:cubicBezTo>
                    <a:cubicBezTo>
                      <a:pt x="104" y="13"/>
                      <a:pt x="100" y="17"/>
                      <a:pt x="97" y="22"/>
                    </a:cubicBezTo>
                    <a:cubicBezTo>
                      <a:pt x="90" y="31"/>
                      <a:pt x="82" y="41"/>
                      <a:pt x="75" y="51"/>
                    </a:cubicBezTo>
                    <a:cubicBezTo>
                      <a:pt x="71" y="55"/>
                      <a:pt x="67" y="59"/>
                      <a:pt x="66" y="65"/>
                    </a:cubicBezTo>
                    <a:cubicBezTo>
                      <a:pt x="66" y="67"/>
                      <a:pt x="65" y="70"/>
                      <a:pt x="65" y="72"/>
                    </a:cubicBezTo>
                    <a:cubicBezTo>
                      <a:pt x="64" y="75"/>
                      <a:pt x="65" y="80"/>
                      <a:pt x="63" y="82"/>
                    </a:cubicBezTo>
                    <a:cubicBezTo>
                      <a:pt x="62" y="84"/>
                      <a:pt x="62" y="83"/>
                      <a:pt x="61" y="84"/>
                    </a:cubicBezTo>
                    <a:cubicBezTo>
                      <a:pt x="61" y="84"/>
                      <a:pt x="60" y="85"/>
                      <a:pt x="60" y="86"/>
                    </a:cubicBezTo>
                    <a:cubicBezTo>
                      <a:pt x="59" y="87"/>
                      <a:pt x="58" y="87"/>
                      <a:pt x="57" y="88"/>
                    </a:cubicBezTo>
                    <a:cubicBezTo>
                      <a:pt x="56" y="89"/>
                      <a:pt x="55" y="89"/>
                      <a:pt x="54" y="90"/>
                    </a:cubicBezTo>
                    <a:cubicBezTo>
                      <a:pt x="54" y="90"/>
                      <a:pt x="54" y="91"/>
                      <a:pt x="54" y="92"/>
                    </a:cubicBezTo>
                    <a:cubicBezTo>
                      <a:pt x="53" y="93"/>
                      <a:pt x="52" y="94"/>
                      <a:pt x="51" y="96"/>
                    </a:cubicBezTo>
                    <a:cubicBezTo>
                      <a:pt x="51" y="97"/>
                      <a:pt x="49" y="100"/>
                      <a:pt x="49" y="101"/>
                    </a:cubicBezTo>
                    <a:cubicBezTo>
                      <a:pt x="49" y="103"/>
                      <a:pt x="51" y="103"/>
                      <a:pt x="52" y="105"/>
                    </a:cubicBezTo>
                    <a:cubicBezTo>
                      <a:pt x="52" y="106"/>
                      <a:pt x="51" y="107"/>
                      <a:pt x="51" y="108"/>
                    </a:cubicBezTo>
                    <a:cubicBezTo>
                      <a:pt x="51" y="108"/>
                      <a:pt x="51" y="109"/>
                      <a:pt x="51" y="109"/>
                    </a:cubicBezTo>
                    <a:cubicBezTo>
                      <a:pt x="51" y="109"/>
                      <a:pt x="50" y="108"/>
                      <a:pt x="50" y="109"/>
                    </a:cubicBezTo>
                    <a:cubicBezTo>
                      <a:pt x="49" y="109"/>
                      <a:pt x="48" y="109"/>
                      <a:pt x="48" y="110"/>
                    </a:cubicBezTo>
                    <a:cubicBezTo>
                      <a:pt x="47" y="112"/>
                      <a:pt x="49" y="112"/>
                      <a:pt x="49" y="112"/>
                    </a:cubicBezTo>
                    <a:cubicBezTo>
                      <a:pt x="49" y="112"/>
                      <a:pt x="49" y="112"/>
                      <a:pt x="49" y="113"/>
                    </a:cubicBezTo>
                    <a:cubicBezTo>
                      <a:pt x="49" y="113"/>
                      <a:pt x="48" y="114"/>
                      <a:pt x="48" y="114"/>
                    </a:cubicBezTo>
                    <a:cubicBezTo>
                      <a:pt x="48" y="115"/>
                      <a:pt x="47" y="115"/>
                      <a:pt x="47" y="116"/>
                    </a:cubicBezTo>
                    <a:cubicBezTo>
                      <a:pt x="47" y="116"/>
                      <a:pt x="48" y="117"/>
                      <a:pt x="48" y="117"/>
                    </a:cubicBezTo>
                    <a:cubicBezTo>
                      <a:pt x="48" y="117"/>
                      <a:pt x="47" y="118"/>
                      <a:pt x="47" y="118"/>
                    </a:cubicBezTo>
                    <a:cubicBezTo>
                      <a:pt x="48" y="121"/>
                      <a:pt x="47" y="118"/>
                      <a:pt x="49" y="120"/>
                    </a:cubicBezTo>
                    <a:cubicBezTo>
                      <a:pt x="49" y="120"/>
                      <a:pt x="50" y="120"/>
                      <a:pt x="50" y="120"/>
                    </a:cubicBezTo>
                    <a:cubicBezTo>
                      <a:pt x="53" y="121"/>
                      <a:pt x="51" y="121"/>
                      <a:pt x="51" y="123"/>
                    </a:cubicBezTo>
                    <a:cubicBezTo>
                      <a:pt x="50" y="125"/>
                      <a:pt x="51" y="126"/>
                      <a:pt x="48" y="128"/>
                    </a:cubicBezTo>
                    <a:cubicBezTo>
                      <a:pt x="45" y="130"/>
                      <a:pt x="40" y="132"/>
                      <a:pt x="42" y="136"/>
                    </a:cubicBezTo>
                    <a:cubicBezTo>
                      <a:pt x="42" y="138"/>
                      <a:pt x="43" y="138"/>
                      <a:pt x="40" y="140"/>
                    </a:cubicBezTo>
                    <a:cubicBezTo>
                      <a:pt x="39" y="141"/>
                      <a:pt x="37" y="141"/>
                      <a:pt x="35" y="142"/>
                    </a:cubicBezTo>
                    <a:cubicBezTo>
                      <a:pt x="34" y="144"/>
                      <a:pt x="32" y="144"/>
                      <a:pt x="31" y="146"/>
                    </a:cubicBezTo>
                    <a:cubicBezTo>
                      <a:pt x="29" y="147"/>
                      <a:pt x="27" y="148"/>
                      <a:pt x="26" y="150"/>
                    </a:cubicBezTo>
                    <a:cubicBezTo>
                      <a:pt x="25" y="152"/>
                      <a:pt x="25" y="153"/>
                      <a:pt x="23" y="155"/>
                    </a:cubicBezTo>
                    <a:cubicBezTo>
                      <a:pt x="22" y="156"/>
                      <a:pt x="23" y="157"/>
                      <a:pt x="24" y="159"/>
                    </a:cubicBezTo>
                    <a:cubicBezTo>
                      <a:pt x="25" y="161"/>
                      <a:pt x="27" y="161"/>
                      <a:pt x="27" y="163"/>
                    </a:cubicBezTo>
                    <a:cubicBezTo>
                      <a:pt x="28" y="163"/>
                      <a:pt x="29" y="166"/>
                      <a:pt x="27" y="166"/>
                    </a:cubicBezTo>
                    <a:cubicBezTo>
                      <a:pt x="27" y="167"/>
                      <a:pt x="23" y="165"/>
                      <a:pt x="22" y="165"/>
                    </a:cubicBezTo>
                    <a:cubicBezTo>
                      <a:pt x="20" y="164"/>
                      <a:pt x="20" y="161"/>
                      <a:pt x="17" y="163"/>
                    </a:cubicBezTo>
                    <a:cubicBezTo>
                      <a:pt x="15" y="165"/>
                      <a:pt x="17" y="165"/>
                      <a:pt x="17" y="167"/>
                    </a:cubicBezTo>
                    <a:cubicBezTo>
                      <a:pt x="17" y="168"/>
                      <a:pt x="17" y="169"/>
                      <a:pt x="17" y="169"/>
                    </a:cubicBezTo>
                    <a:cubicBezTo>
                      <a:pt x="17" y="170"/>
                      <a:pt x="17" y="170"/>
                      <a:pt x="17" y="171"/>
                    </a:cubicBezTo>
                    <a:cubicBezTo>
                      <a:pt x="17" y="173"/>
                      <a:pt x="13" y="176"/>
                      <a:pt x="15" y="178"/>
                    </a:cubicBezTo>
                    <a:cubicBezTo>
                      <a:pt x="10" y="181"/>
                      <a:pt x="11" y="171"/>
                      <a:pt x="8" y="170"/>
                    </a:cubicBezTo>
                    <a:cubicBezTo>
                      <a:pt x="9" y="170"/>
                      <a:pt x="5" y="169"/>
                      <a:pt x="6" y="169"/>
                    </a:cubicBezTo>
                    <a:cubicBezTo>
                      <a:pt x="6" y="169"/>
                      <a:pt x="5" y="169"/>
                      <a:pt x="5" y="169"/>
                    </a:cubicBezTo>
                    <a:cubicBezTo>
                      <a:pt x="5" y="169"/>
                      <a:pt x="5" y="171"/>
                      <a:pt x="5" y="171"/>
                    </a:cubicBezTo>
                    <a:cubicBezTo>
                      <a:pt x="1" y="174"/>
                      <a:pt x="0" y="170"/>
                      <a:pt x="1" y="177"/>
                    </a:cubicBezTo>
                    <a:cubicBezTo>
                      <a:pt x="2" y="200"/>
                      <a:pt x="3" y="223"/>
                      <a:pt x="4" y="246"/>
                    </a:cubicBezTo>
                    <a:cubicBezTo>
                      <a:pt x="5" y="257"/>
                      <a:pt x="5" y="268"/>
                      <a:pt x="6" y="280"/>
                    </a:cubicBezTo>
                    <a:cubicBezTo>
                      <a:pt x="6" y="286"/>
                      <a:pt x="6" y="292"/>
                      <a:pt x="6" y="298"/>
                    </a:cubicBezTo>
                    <a:cubicBezTo>
                      <a:pt x="7" y="302"/>
                      <a:pt x="7" y="305"/>
                      <a:pt x="7" y="309"/>
                    </a:cubicBezTo>
                    <a:cubicBezTo>
                      <a:pt x="7" y="311"/>
                      <a:pt x="8" y="311"/>
                      <a:pt x="8" y="313"/>
                    </a:cubicBezTo>
                    <a:cubicBezTo>
                      <a:pt x="8" y="314"/>
                      <a:pt x="8" y="316"/>
                      <a:pt x="7" y="317"/>
                    </a:cubicBezTo>
                    <a:cubicBezTo>
                      <a:pt x="7" y="319"/>
                      <a:pt x="8" y="320"/>
                      <a:pt x="7" y="322"/>
                    </a:cubicBezTo>
                    <a:cubicBezTo>
                      <a:pt x="7" y="324"/>
                      <a:pt x="5" y="330"/>
                      <a:pt x="9" y="330"/>
                    </a:cubicBezTo>
                    <a:cubicBezTo>
                      <a:pt x="10" y="330"/>
                      <a:pt x="12" y="333"/>
                      <a:pt x="11" y="333"/>
                    </a:cubicBezTo>
                    <a:cubicBezTo>
                      <a:pt x="12" y="334"/>
                      <a:pt x="14" y="336"/>
                      <a:pt x="15" y="337"/>
                    </a:cubicBezTo>
                    <a:cubicBezTo>
                      <a:pt x="17" y="338"/>
                      <a:pt x="17" y="339"/>
                      <a:pt x="16" y="341"/>
                    </a:cubicBezTo>
                    <a:cubicBezTo>
                      <a:pt x="16" y="343"/>
                      <a:pt x="15" y="345"/>
                      <a:pt x="17" y="347"/>
                    </a:cubicBezTo>
                    <a:cubicBezTo>
                      <a:pt x="18" y="348"/>
                      <a:pt x="23" y="352"/>
                      <a:pt x="22" y="349"/>
                    </a:cubicBezTo>
                    <a:cubicBezTo>
                      <a:pt x="22" y="349"/>
                      <a:pt x="22" y="348"/>
                      <a:pt x="22" y="347"/>
                    </a:cubicBezTo>
                    <a:cubicBezTo>
                      <a:pt x="22" y="348"/>
                      <a:pt x="22" y="348"/>
                      <a:pt x="23" y="349"/>
                    </a:cubicBezTo>
                    <a:cubicBezTo>
                      <a:pt x="23" y="349"/>
                      <a:pt x="23" y="349"/>
                      <a:pt x="23" y="349"/>
                    </a:cubicBezTo>
                    <a:cubicBezTo>
                      <a:pt x="23" y="350"/>
                      <a:pt x="23" y="350"/>
                      <a:pt x="23" y="350"/>
                    </a:cubicBezTo>
                    <a:cubicBezTo>
                      <a:pt x="23" y="350"/>
                      <a:pt x="24" y="350"/>
                      <a:pt x="24" y="350"/>
                    </a:cubicBezTo>
                    <a:cubicBezTo>
                      <a:pt x="24" y="353"/>
                      <a:pt x="27" y="350"/>
                      <a:pt x="26" y="348"/>
                    </a:cubicBezTo>
                    <a:cubicBezTo>
                      <a:pt x="27" y="348"/>
                      <a:pt x="27" y="348"/>
                      <a:pt x="27" y="347"/>
                    </a:cubicBezTo>
                    <a:cubicBezTo>
                      <a:pt x="27" y="347"/>
                      <a:pt x="28" y="347"/>
                      <a:pt x="28" y="347"/>
                    </a:cubicBezTo>
                    <a:cubicBezTo>
                      <a:pt x="28" y="347"/>
                      <a:pt x="28" y="347"/>
                      <a:pt x="28" y="346"/>
                    </a:cubicBezTo>
                    <a:cubicBezTo>
                      <a:pt x="27" y="346"/>
                      <a:pt x="27" y="347"/>
                      <a:pt x="27" y="347"/>
                    </a:cubicBezTo>
                    <a:cubicBezTo>
                      <a:pt x="27" y="347"/>
                      <a:pt x="27" y="346"/>
                      <a:pt x="27" y="346"/>
                    </a:cubicBezTo>
                    <a:cubicBezTo>
                      <a:pt x="30" y="347"/>
                      <a:pt x="27" y="342"/>
                      <a:pt x="30" y="344"/>
                    </a:cubicBezTo>
                    <a:cubicBezTo>
                      <a:pt x="30" y="343"/>
                      <a:pt x="30" y="343"/>
                      <a:pt x="30" y="343"/>
                    </a:cubicBezTo>
                    <a:cubicBezTo>
                      <a:pt x="30" y="343"/>
                      <a:pt x="30" y="343"/>
                      <a:pt x="29" y="343"/>
                    </a:cubicBezTo>
                    <a:cubicBezTo>
                      <a:pt x="30" y="341"/>
                      <a:pt x="30" y="341"/>
                      <a:pt x="30" y="340"/>
                    </a:cubicBezTo>
                    <a:cubicBezTo>
                      <a:pt x="32" y="339"/>
                      <a:pt x="30" y="338"/>
                      <a:pt x="30" y="336"/>
                    </a:cubicBezTo>
                    <a:cubicBezTo>
                      <a:pt x="31" y="334"/>
                      <a:pt x="32" y="332"/>
                      <a:pt x="33" y="330"/>
                    </a:cubicBezTo>
                    <a:cubicBezTo>
                      <a:pt x="36" y="329"/>
                      <a:pt x="41" y="330"/>
                      <a:pt x="40" y="327"/>
                    </a:cubicBezTo>
                    <a:cubicBezTo>
                      <a:pt x="41" y="326"/>
                      <a:pt x="40" y="325"/>
                      <a:pt x="42" y="325"/>
                    </a:cubicBezTo>
                    <a:cubicBezTo>
                      <a:pt x="43" y="325"/>
                      <a:pt x="43" y="325"/>
                      <a:pt x="43" y="324"/>
                    </a:cubicBezTo>
                    <a:cubicBezTo>
                      <a:pt x="43" y="323"/>
                      <a:pt x="45" y="322"/>
                      <a:pt x="46" y="321"/>
                    </a:cubicBezTo>
                    <a:cubicBezTo>
                      <a:pt x="45" y="321"/>
                      <a:pt x="44" y="322"/>
                      <a:pt x="44" y="321"/>
                    </a:cubicBezTo>
                    <a:cubicBezTo>
                      <a:pt x="44" y="321"/>
                      <a:pt x="44" y="321"/>
                      <a:pt x="45" y="321"/>
                    </a:cubicBezTo>
                    <a:cubicBezTo>
                      <a:pt x="42" y="319"/>
                      <a:pt x="43" y="314"/>
                      <a:pt x="46" y="314"/>
                    </a:cubicBezTo>
                    <a:cubicBezTo>
                      <a:pt x="46" y="313"/>
                      <a:pt x="46" y="313"/>
                      <a:pt x="46" y="312"/>
                    </a:cubicBezTo>
                    <a:cubicBezTo>
                      <a:pt x="46" y="312"/>
                      <a:pt x="46" y="312"/>
                      <a:pt x="46" y="313"/>
                    </a:cubicBezTo>
                    <a:cubicBezTo>
                      <a:pt x="46" y="313"/>
                      <a:pt x="47" y="312"/>
                      <a:pt x="47" y="313"/>
                    </a:cubicBezTo>
                    <a:cubicBezTo>
                      <a:pt x="46" y="313"/>
                      <a:pt x="47" y="314"/>
                      <a:pt x="48" y="315"/>
                    </a:cubicBezTo>
                    <a:cubicBezTo>
                      <a:pt x="47" y="313"/>
                      <a:pt x="50" y="313"/>
                      <a:pt x="50" y="311"/>
                    </a:cubicBezTo>
                    <a:cubicBezTo>
                      <a:pt x="50" y="312"/>
                      <a:pt x="51" y="313"/>
                      <a:pt x="52" y="312"/>
                    </a:cubicBezTo>
                    <a:cubicBezTo>
                      <a:pt x="53" y="311"/>
                      <a:pt x="53" y="313"/>
                      <a:pt x="54" y="312"/>
                    </a:cubicBezTo>
                    <a:cubicBezTo>
                      <a:pt x="55" y="311"/>
                      <a:pt x="54" y="311"/>
                      <a:pt x="54" y="310"/>
                    </a:cubicBezTo>
                    <a:cubicBezTo>
                      <a:pt x="54" y="310"/>
                      <a:pt x="53" y="307"/>
                      <a:pt x="53" y="306"/>
                    </a:cubicBezTo>
                    <a:cubicBezTo>
                      <a:pt x="53" y="304"/>
                      <a:pt x="52" y="304"/>
                      <a:pt x="51" y="306"/>
                    </a:cubicBezTo>
                    <a:cubicBezTo>
                      <a:pt x="51" y="305"/>
                      <a:pt x="51" y="305"/>
                      <a:pt x="51" y="305"/>
                    </a:cubicBezTo>
                    <a:cubicBezTo>
                      <a:pt x="51" y="306"/>
                      <a:pt x="50" y="306"/>
                      <a:pt x="49" y="305"/>
                    </a:cubicBezTo>
                    <a:cubicBezTo>
                      <a:pt x="53" y="305"/>
                      <a:pt x="51" y="303"/>
                      <a:pt x="52" y="301"/>
                    </a:cubicBezTo>
                    <a:cubicBezTo>
                      <a:pt x="51" y="301"/>
                      <a:pt x="51" y="300"/>
                      <a:pt x="52" y="299"/>
                    </a:cubicBezTo>
                    <a:cubicBezTo>
                      <a:pt x="52" y="300"/>
                      <a:pt x="52" y="301"/>
                      <a:pt x="52" y="301"/>
                    </a:cubicBezTo>
                    <a:cubicBezTo>
                      <a:pt x="53" y="300"/>
                      <a:pt x="53" y="300"/>
                      <a:pt x="54" y="298"/>
                    </a:cubicBezTo>
                    <a:cubicBezTo>
                      <a:pt x="55" y="297"/>
                      <a:pt x="54" y="296"/>
                      <a:pt x="55" y="295"/>
                    </a:cubicBezTo>
                    <a:cubicBezTo>
                      <a:pt x="56" y="294"/>
                      <a:pt x="56" y="296"/>
                      <a:pt x="56" y="296"/>
                    </a:cubicBezTo>
                    <a:cubicBezTo>
                      <a:pt x="57" y="295"/>
                      <a:pt x="57" y="294"/>
                      <a:pt x="58" y="293"/>
                    </a:cubicBezTo>
                    <a:cubicBezTo>
                      <a:pt x="58" y="293"/>
                      <a:pt x="58" y="293"/>
                      <a:pt x="59" y="293"/>
                    </a:cubicBezTo>
                    <a:cubicBezTo>
                      <a:pt x="60" y="292"/>
                      <a:pt x="60" y="292"/>
                      <a:pt x="59" y="291"/>
                    </a:cubicBezTo>
                    <a:cubicBezTo>
                      <a:pt x="61" y="291"/>
                      <a:pt x="61" y="290"/>
                      <a:pt x="62" y="289"/>
                    </a:cubicBezTo>
                    <a:cubicBezTo>
                      <a:pt x="62" y="290"/>
                      <a:pt x="61" y="291"/>
                      <a:pt x="60" y="292"/>
                    </a:cubicBezTo>
                    <a:cubicBezTo>
                      <a:pt x="61" y="291"/>
                      <a:pt x="61" y="291"/>
                      <a:pt x="62" y="290"/>
                    </a:cubicBezTo>
                    <a:cubicBezTo>
                      <a:pt x="62" y="290"/>
                      <a:pt x="62" y="290"/>
                      <a:pt x="63" y="290"/>
                    </a:cubicBezTo>
                    <a:cubicBezTo>
                      <a:pt x="63" y="291"/>
                      <a:pt x="63" y="291"/>
                      <a:pt x="63" y="292"/>
                    </a:cubicBezTo>
                    <a:cubicBezTo>
                      <a:pt x="64" y="290"/>
                      <a:pt x="65" y="288"/>
                      <a:pt x="67" y="287"/>
                    </a:cubicBezTo>
                    <a:cubicBezTo>
                      <a:pt x="67" y="289"/>
                      <a:pt x="66" y="289"/>
                      <a:pt x="65" y="291"/>
                    </a:cubicBezTo>
                    <a:cubicBezTo>
                      <a:pt x="66" y="290"/>
                      <a:pt x="67" y="289"/>
                      <a:pt x="68" y="289"/>
                    </a:cubicBezTo>
                    <a:cubicBezTo>
                      <a:pt x="68" y="288"/>
                      <a:pt x="69" y="288"/>
                      <a:pt x="70" y="288"/>
                    </a:cubicBezTo>
                    <a:cubicBezTo>
                      <a:pt x="69" y="291"/>
                      <a:pt x="65" y="294"/>
                      <a:pt x="64" y="297"/>
                    </a:cubicBezTo>
                    <a:cubicBezTo>
                      <a:pt x="65" y="297"/>
                      <a:pt x="65" y="297"/>
                      <a:pt x="66" y="296"/>
                    </a:cubicBezTo>
                    <a:cubicBezTo>
                      <a:pt x="65" y="297"/>
                      <a:pt x="65" y="298"/>
                      <a:pt x="65" y="298"/>
                    </a:cubicBezTo>
                    <a:cubicBezTo>
                      <a:pt x="67" y="297"/>
                      <a:pt x="66" y="297"/>
                      <a:pt x="66" y="296"/>
                    </a:cubicBezTo>
                    <a:cubicBezTo>
                      <a:pt x="66" y="294"/>
                      <a:pt x="68" y="294"/>
                      <a:pt x="68" y="292"/>
                    </a:cubicBezTo>
                    <a:cubicBezTo>
                      <a:pt x="68" y="292"/>
                      <a:pt x="68" y="293"/>
                      <a:pt x="68" y="293"/>
                    </a:cubicBezTo>
                    <a:cubicBezTo>
                      <a:pt x="70" y="291"/>
                      <a:pt x="69" y="289"/>
                      <a:pt x="71" y="288"/>
                    </a:cubicBezTo>
                    <a:cubicBezTo>
                      <a:pt x="71" y="288"/>
                      <a:pt x="71" y="289"/>
                      <a:pt x="71" y="289"/>
                    </a:cubicBezTo>
                    <a:cubicBezTo>
                      <a:pt x="71" y="289"/>
                      <a:pt x="71" y="289"/>
                      <a:pt x="71" y="289"/>
                    </a:cubicBezTo>
                    <a:cubicBezTo>
                      <a:pt x="71" y="290"/>
                      <a:pt x="71" y="291"/>
                      <a:pt x="71" y="291"/>
                    </a:cubicBezTo>
                    <a:cubicBezTo>
                      <a:pt x="71" y="291"/>
                      <a:pt x="70" y="291"/>
                      <a:pt x="70" y="290"/>
                    </a:cubicBezTo>
                    <a:cubicBezTo>
                      <a:pt x="70" y="291"/>
                      <a:pt x="69" y="294"/>
                      <a:pt x="69" y="294"/>
                    </a:cubicBezTo>
                    <a:cubicBezTo>
                      <a:pt x="69" y="295"/>
                      <a:pt x="67" y="297"/>
                      <a:pt x="66" y="299"/>
                    </a:cubicBezTo>
                    <a:cubicBezTo>
                      <a:pt x="67" y="299"/>
                      <a:pt x="67" y="299"/>
                      <a:pt x="67" y="299"/>
                    </a:cubicBezTo>
                    <a:cubicBezTo>
                      <a:pt x="67" y="297"/>
                      <a:pt x="69" y="295"/>
                      <a:pt x="70" y="294"/>
                    </a:cubicBezTo>
                    <a:cubicBezTo>
                      <a:pt x="70" y="294"/>
                      <a:pt x="70" y="295"/>
                      <a:pt x="70" y="295"/>
                    </a:cubicBezTo>
                    <a:cubicBezTo>
                      <a:pt x="71" y="293"/>
                      <a:pt x="71" y="292"/>
                      <a:pt x="72" y="290"/>
                    </a:cubicBezTo>
                    <a:cubicBezTo>
                      <a:pt x="73" y="291"/>
                      <a:pt x="73" y="292"/>
                      <a:pt x="72" y="293"/>
                    </a:cubicBezTo>
                    <a:cubicBezTo>
                      <a:pt x="74" y="294"/>
                      <a:pt x="73" y="288"/>
                      <a:pt x="74" y="287"/>
                    </a:cubicBezTo>
                    <a:cubicBezTo>
                      <a:pt x="74" y="287"/>
                      <a:pt x="74" y="287"/>
                      <a:pt x="74" y="287"/>
                    </a:cubicBezTo>
                    <a:cubicBezTo>
                      <a:pt x="75" y="287"/>
                      <a:pt x="75" y="287"/>
                      <a:pt x="75" y="286"/>
                    </a:cubicBezTo>
                    <a:cubicBezTo>
                      <a:pt x="75" y="286"/>
                      <a:pt x="76" y="287"/>
                      <a:pt x="75" y="287"/>
                    </a:cubicBezTo>
                    <a:cubicBezTo>
                      <a:pt x="75" y="287"/>
                      <a:pt x="75" y="288"/>
                      <a:pt x="75" y="288"/>
                    </a:cubicBezTo>
                    <a:cubicBezTo>
                      <a:pt x="74" y="289"/>
                      <a:pt x="74" y="290"/>
                      <a:pt x="75" y="291"/>
                    </a:cubicBezTo>
                    <a:cubicBezTo>
                      <a:pt x="75" y="290"/>
                      <a:pt x="76" y="290"/>
                      <a:pt x="76" y="290"/>
                    </a:cubicBezTo>
                    <a:cubicBezTo>
                      <a:pt x="76" y="291"/>
                      <a:pt x="75" y="292"/>
                      <a:pt x="75" y="292"/>
                    </a:cubicBezTo>
                    <a:cubicBezTo>
                      <a:pt x="75" y="292"/>
                      <a:pt x="76" y="292"/>
                      <a:pt x="76" y="292"/>
                    </a:cubicBezTo>
                    <a:cubicBezTo>
                      <a:pt x="74" y="293"/>
                      <a:pt x="75" y="294"/>
                      <a:pt x="74" y="296"/>
                    </a:cubicBezTo>
                    <a:cubicBezTo>
                      <a:pt x="74" y="295"/>
                      <a:pt x="75" y="295"/>
                      <a:pt x="75" y="295"/>
                    </a:cubicBezTo>
                    <a:cubicBezTo>
                      <a:pt x="75" y="296"/>
                      <a:pt x="75" y="296"/>
                      <a:pt x="75" y="297"/>
                    </a:cubicBezTo>
                    <a:cubicBezTo>
                      <a:pt x="75" y="297"/>
                      <a:pt x="76" y="297"/>
                      <a:pt x="76" y="296"/>
                    </a:cubicBezTo>
                    <a:cubicBezTo>
                      <a:pt x="75" y="298"/>
                      <a:pt x="75" y="299"/>
                      <a:pt x="75" y="300"/>
                    </a:cubicBezTo>
                    <a:cubicBezTo>
                      <a:pt x="76" y="301"/>
                      <a:pt x="76" y="301"/>
                      <a:pt x="76" y="301"/>
                    </a:cubicBezTo>
                    <a:cubicBezTo>
                      <a:pt x="76" y="299"/>
                      <a:pt x="77" y="299"/>
                      <a:pt x="78" y="298"/>
                    </a:cubicBezTo>
                    <a:cubicBezTo>
                      <a:pt x="79" y="299"/>
                      <a:pt x="81" y="296"/>
                      <a:pt x="79" y="297"/>
                    </a:cubicBezTo>
                    <a:cubicBezTo>
                      <a:pt x="79" y="295"/>
                      <a:pt x="80" y="296"/>
                      <a:pt x="78" y="293"/>
                    </a:cubicBezTo>
                    <a:cubicBezTo>
                      <a:pt x="79" y="294"/>
                      <a:pt x="79" y="293"/>
                      <a:pt x="79" y="294"/>
                    </a:cubicBezTo>
                    <a:cubicBezTo>
                      <a:pt x="79" y="293"/>
                      <a:pt x="79" y="292"/>
                      <a:pt x="78" y="292"/>
                    </a:cubicBezTo>
                    <a:cubicBezTo>
                      <a:pt x="78" y="292"/>
                      <a:pt x="78" y="293"/>
                      <a:pt x="78" y="293"/>
                    </a:cubicBezTo>
                    <a:cubicBezTo>
                      <a:pt x="78" y="292"/>
                      <a:pt x="78" y="292"/>
                      <a:pt x="78" y="292"/>
                    </a:cubicBezTo>
                    <a:cubicBezTo>
                      <a:pt x="78" y="291"/>
                      <a:pt x="80" y="284"/>
                      <a:pt x="77" y="287"/>
                    </a:cubicBezTo>
                    <a:cubicBezTo>
                      <a:pt x="78" y="285"/>
                      <a:pt x="78" y="283"/>
                      <a:pt x="78" y="281"/>
                    </a:cubicBezTo>
                    <a:cubicBezTo>
                      <a:pt x="76" y="281"/>
                      <a:pt x="77" y="279"/>
                      <a:pt x="77" y="278"/>
                    </a:cubicBezTo>
                    <a:cubicBezTo>
                      <a:pt x="76" y="279"/>
                      <a:pt x="75" y="280"/>
                      <a:pt x="74" y="281"/>
                    </a:cubicBezTo>
                    <a:cubicBezTo>
                      <a:pt x="74" y="279"/>
                      <a:pt x="73" y="277"/>
                      <a:pt x="75" y="278"/>
                    </a:cubicBezTo>
                    <a:cubicBezTo>
                      <a:pt x="75" y="277"/>
                      <a:pt x="76" y="275"/>
                      <a:pt x="77" y="274"/>
                    </a:cubicBezTo>
                    <a:cubicBezTo>
                      <a:pt x="78" y="273"/>
                      <a:pt x="79" y="272"/>
                      <a:pt x="80" y="270"/>
                    </a:cubicBezTo>
                    <a:cubicBezTo>
                      <a:pt x="82" y="273"/>
                      <a:pt x="80" y="272"/>
                      <a:pt x="79" y="274"/>
                    </a:cubicBezTo>
                    <a:cubicBezTo>
                      <a:pt x="78" y="276"/>
                      <a:pt x="78" y="278"/>
                      <a:pt x="78" y="279"/>
                    </a:cubicBezTo>
                    <a:cubicBezTo>
                      <a:pt x="78" y="281"/>
                      <a:pt x="79" y="284"/>
                      <a:pt x="79" y="286"/>
                    </a:cubicBezTo>
                    <a:cubicBezTo>
                      <a:pt x="79" y="288"/>
                      <a:pt x="78" y="291"/>
                      <a:pt x="79" y="292"/>
                    </a:cubicBezTo>
                    <a:cubicBezTo>
                      <a:pt x="80" y="289"/>
                      <a:pt x="80" y="292"/>
                      <a:pt x="80" y="293"/>
                    </a:cubicBezTo>
                    <a:cubicBezTo>
                      <a:pt x="80" y="294"/>
                      <a:pt x="80" y="296"/>
                      <a:pt x="81" y="297"/>
                    </a:cubicBezTo>
                    <a:cubicBezTo>
                      <a:pt x="81" y="295"/>
                      <a:pt x="81" y="296"/>
                      <a:pt x="82" y="295"/>
                    </a:cubicBezTo>
                    <a:cubicBezTo>
                      <a:pt x="82" y="296"/>
                      <a:pt x="81" y="296"/>
                      <a:pt x="81" y="296"/>
                    </a:cubicBezTo>
                    <a:cubicBezTo>
                      <a:pt x="84" y="294"/>
                      <a:pt x="84" y="292"/>
                      <a:pt x="85" y="289"/>
                    </a:cubicBezTo>
                    <a:cubicBezTo>
                      <a:pt x="83" y="289"/>
                      <a:pt x="83" y="291"/>
                      <a:pt x="82" y="292"/>
                    </a:cubicBezTo>
                    <a:cubicBezTo>
                      <a:pt x="82" y="290"/>
                      <a:pt x="84" y="288"/>
                      <a:pt x="82" y="287"/>
                    </a:cubicBezTo>
                    <a:cubicBezTo>
                      <a:pt x="81" y="289"/>
                      <a:pt x="81" y="286"/>
                      <a:pt x="80" y="285"/>
                    </a:cubicBezTo>
                    <a:cubicBezTo>
                      <a:pt x="80" y="285"/>
                      <a:pt x="81" y="285"/>
                      <a:pt x="81" y="285"/>
                    </a:cubicBezTo>
                    <a:cubicBezTo>
                      <a:pt x="81" y="284"/>
                      <a:pt x="81" y="283"/>
                      <a:pt x="82" y="283"/>
                    </a:cubicBezTo>
                    <a:cubicBezTo>
                      <a:pt x="82" y="284"/>
                      <a:pt x="82" y="284"/>
                      <a:pt x="82" y="285"/>
                    </a:cubicBezTo>
                    <a:cubicBezTo>
                      <a:pt x="82" y="285"/>
                      <a:pt x="83" y="284"/>
                      <a:pt x="83" y="283"/>
                    </a:cubicBezTo>
                    <a:cubicBezTo>
                      <a:pt x="83" y="282"/>
                      <a:pt x="84" y="282"/>
                      <a:pt x="84" y="282"/>
                    </a:cubicBezTo>
                    <a:cubicBezTo>
                      <a:pt x="84" y="281"/>
                      <a:pt x="86" y="279"/>
                      <a:pt x="87" y="277"/>
                    </a:cubicBezTo>
                    <a:cubicBezTo>
                      <a:pt x="86" y="277"/>
                      <a:pt x="89" y="274"/>
                      <a:pt x="90" y="273"/>
                    </a:cubicBezTo>
                    <a:cubicBezTo>
                      <a:pt x="90" y="274"/>
                      <a:pt x="90" y="275"/>
                      <a:pt x="90" y="275"/>
                    </a:cubicBezTo>
                    <a:cubicBezTo>
                      <a:pt x="88" y="275"/>
                      <a:pt x="87" y="281"/>
                      <a:pt x="87" y="283"/>
                    </a:cubicBezTo>
                    <a:cubicBezTo>
                      <a:pt x="88" y="281"/>
                      <a:pt x="91" y="282"/>
                      <a:pt x="89" y="284"/>
                    </a:cubicBezTo>
                    <a:cubicBezTo>
                      <a:pt x="88" y="280"/>
                      <a:pt x="87" y="287"/>
                      <a:pt x="86" y="287"/>
                    </a:cubicBezTo>
                    <a:cubicBezTo>
                      <a:pt x="87" y="288"/>
                      <a:pt x="87" y="289"/>
                      <a:pt x="89" y="289"/>
                    </a:cubicBezTo>
                    <a:cubicBezTo>
                      <a:pt x="89" y="290"/>
                      <a:pt x="89" y="290"/>
                      <a:pt x="90" y="291"/>
                    </a:cubicBezTo>
                    <a:cubicBezTo>
                      <a:pt x="90" y="289"/>
                      <a:pt x="90" y="288"/>
                      <a:pt x="92" y="288"/>
                    </a:cubicBezTo>
                    <a:cubicBezTo>
                      <a:pt x="91" y="289"/>
                      <a:pt x="91" y="291"/>
                      <a:pt x="91" y="292"/>
                    </a:cubicBezTo>
                    <a:cubicBezTo>
                      <a:pt x="93" y="291"/>
                      <a:pt x="92" y="289"/>
                      <a:pt x="92" y="287"/>
                    </a:cubicBezTo>
                    <a:cubicBezTo>
                      <a:pt x="92" y="286"/>
                      <a:pt x="93" y="284"/>
                      <a:pt x="92" y="283"/>
                    </a:cubicBezTo>
                    <a:cubicBezTo>
                      <a:pt x="92" y="283"/>
                      <a:pt x="91" y="284"/>
                      <a:pt x="91" y="284"/>
                    </a:cubicBezTo>
                    <a:cubicBezTo>
                      <a:pt x="91" y="282"/>
                      <a:pt x="92" y="280"/>
                      <a:pt x="93" y="278"/>
                    </a:cubicBezTo>
                    <a:cubicBezTo>
                      <a:pt x="93" y="277"/>
                      <a:pt x="94" y="274"/>
                      <a:pt x="95" y="274"/>
                    </a:cubicBezTo>
                    <a:cubicBezTo>
                      <a:pt x="95" y="275"/>
                      <a:pt x="94" y="277"/>
                      <a:pt x="94" y="278"/>
                    </a:cubicBezTo>
                    <a:cubicBezTo>
                      <a:pt x="93" y="279"/>
                      <a:pt x="92" y="281"/>
                      <a:pt x="92" y="282"/>
                    </a:cubicBezTo>
                    <a:cubicBezTo>
                      <a:pt x="93" y="282"/>
                      <a:pt x="93" y="282"/>
                      <a:pt x="93" y="282"/>
                    </a:cubicBezTo>
                    <a:cubicBezTo>
                      <a:pt x="93" y="284"/>
                      <a:pt x="92" y="289"/>
                      <a:pt x="94" y="290"/>
                    </a:cubicBezTo>
                    <a:cubicBezTo>
                      <a:pt x="94" y="288"/>
                      <a:pt x="94" y="287"/>
                      <a:pt x="94" y="285"/>
                    </a:cubicBezTo>
                    <a:cubicBezTo>
                      <a:pt x="94" y="286"/>
                      <a:pt x="94" y="286"/>
                      <a:pt x="93" y="286"/>
                    </a:cubicBezTo>
                    <a:cubicBezTo>
                      <a:pt x="94" y="285"/>
                      <a:pt x="94" y="284"/>
                      <a:pt x="94" y="283"/>
                    </a:cubicBezTo>
                    <a:cubicBezTo>
                      <a:pt x="94" y="283"/>
                      <a:pt x="94" y="284"/>
                      <a:pt x="94" y="284"/>
                    </a:cubicBezTo>
                    <a:cubicBezTo>
                      <a:pt x="94" y="284"/>
                      <a:pt x="95" y="284"/>
                      <a:pt x="95" y="284"/>
                    </a:cubicBezTo>
                    <a:cubicBezTo>
                      <a:pt x="95" y="284"/>
                      <a:pt x="95" y="285"/>
                      <a:pt x="95" y="286"/>
                    </a:cubicBezTo>
                    <a:cubicBezTo>
                      <a:pt x="94" y="287"/>
                      <a:pt x="96" y="286"/>
                      <a:pt x="96" y="285"/>
                    </a:cubicBezTo>
                    <a:cubicBezTo>
                      <a:pt x="96" y="286"/>
                      <a:pt x="95" y="287"/>
                      <a:pt x="96" y="287"/>
                    </a:cubicBezTo>
                    <a:cubicBezTo>
                      <a:pt x="96" y="288"/>
                      <a:pt x="96" y="290"/>
                      <a:pt x="96" y="290"/>
                    </a:cubicBezTo>
                    <a:cubicBezTo>
                      <a:pt x="97" y="290"/>
                      <a:pt x="97" y="288"/>
                      <a:pt x="98" y="287"/>
                    </a:cubicBezTo>
                    <a:cubicBezTo>
                      <a:pt x="98" y="287"/>
                      <a:pt x="98" y="287"/>
                      <a:pt x="97" y="287"/>
                    </a:cubicBezTo>
                    <a:cubicBezTo>
                      <a:pt x="98" y="286"/>
                      <a:pt x="98" y="286"/>
                      <a:pt x="98" y="286"/>
                    </a:cubicBezTo>
                    <a:cubicBezTo>
                      <a:pt x="99" y="285"/>
                      <a:pt x="99" y="283"/>
                      <a:pt x="100" y="282"/>
                    </a:cubicBezTo>
                    <a:cubicBezTo>
                      <a:pt x="100" y="282"/>
                      <a:pt x="100" y="282"/>
                      <a:pt x="99" y="282"/>
                    </a:cubicBezTo>
                    <a:cubicBezTo>
                      <a:pt x="100" y="281"/>
                      <a:pt x="100" y="278"/>
                      <a:pt x="102" y="277"/>
                    </a:cubicBezTo>
                    <a:cubicBezTo>
                      <a:pt x="102" y="277"/>
                      <a:pt x="102" y="278"/>
                      <a:pt x="102" y="278"/>
                    </a:cubicBezTo>
                    <a:cubicBezTo>
                      <a:pt x="105" y="276"/>
                      <a:pt x="102" y="275"/>
                      <a:pt x="104" y="273"/>
                    </a:cubicBezTo>
                    <a:cubicBezTo>
                      <a:pt x="104" y="273"/>
                      <a:pt x="104" y="274"/>
                      <a:pt x="104" y="274"/>
                    </a:cubicBezTo>
                    <a:cubicBezTo>
                      <a:pt x="104" y="274"/>
                      <a:pt x="104" y="274"/>
                      <a:pt x="105" y="274"/>
                    </a:cubicBezTo>
                    <a:cubicBezTo>
                      <a:pt x="106" y="272"/>
                      <a:pt x="103" y="271"/>
                      <a:pt x="105" y="270"/>
                    </a:cubicBezTo>
                    <a:cubicBezTo>
                      <a:pt x="105" y="271"/>
                      <a:pt x="106" y="272"/>
                      <a:pt x="107" y="272"/>
                    </a:cubicBezTo>
                    <a:cubicBezTo>
                      <a:pt x="107" y="273"/>
                      <a:pt x="105" y="275"/>
                      <a:pt x="105" y="275"/>
                    </a:cubicBezTo>
                    <a:cubicBezTo>
                      <a:pt x="105" y="275"/>
                      <a:pt x="105" y="275"/>
                      <a:pt x="106" y="275"/>
                    </a:cubicBezTo>
                    <a:cubicBezTo>
                      <a:pt x="106" y="276"/>
                      <a:pt x="105" y="278"/>
                      <a:pt x="105" y="280"/>
                    </a:cubicBezTo>
                    <a:cubicBezTo>
                      <a:pt x="106" y="279"/>
                      <a:pt x="106" y="277"/>
                      <a:pt x="106" y="279"/>
                    </a:cubicBezTo>
                    <a:cubicBezTo>
                      <a:pt x="107" y="279"/>
                      <a:pt x="108" y="278"/>
                      <a:pt x="108" y="277"/>
                    </a:cubicBezTo>
                    <a:cubicBezTo>
                      <a:pt x="109" y="277"/>
                      <a:pt x="109" y="277"/>
                      <a:pt x="109" y="277"/>
                    </a:cubicBezTo>
                    <a:cubicBezTo>
                      <a:pt x="109" y="277"/>
                      <a:pt x="109" y="278"/>
                      <a:pt x="109" y="278"/>
                    </a:cubicBezTo>
                    <a:cubicBezTo>
                      <a:pt x="109" y="278"/>
                      <a:pt x="109" y="278"/>
                      <a:pt x="109" y="278"/>
                    </a:cubicBezTo>
                    <a:cubicBezTo>
                      <a:pt x="109" y="279"/>
                      <a:pt x="109" y="279"/>
                      <a:pt x="108" y="280"/>
                    </a:cubicBezTo>
                    <a:cubicBezTo>
                      <a:pt x="108" y="280"/>
                      <a:pt x="109" y="280"/>
                      <a:pt x="109" y="280"/>
                    </a:cubicBezTo>
                    <a:cubicBezTo>
                      <a:pt x="109" y="280"/>
                      <a:pt x="109" y="281"/>
                      <a:pt x="108" y="281"/>
                    </a:cubicBezTo>
                    <a:cubicBezTo>
                      <a:pt x="110" y="280"/>
                      <a:pt x="109" y="279"/>
                      <a:pt x="110" y="278"/>
                    </a:cubicBezTo>
                    <a:cubicBezTo>
                      <a:pt x="111" y="278"/>
                      <a:pt x="111" y="278"/>
                      <a:pt x="111" y="279"/>
                    </a:cubicBezTo>
                    <a:cubicBezTo>
                      <a:pt x="112" y="278"/>
                      <a:pt x="112" y="277"/>
                      <a:pt x="113" y="275"/>
                    </a:cubicBezTo>
                    <a:cubicBezTo>
                      <a:pt x="114" y="276"/>
                      <a:pt x="116" y="274"/>
                      <a:pt x="115" y="273"/>
                    </a:cubicBezTo>
                    <a:cubicBezTo>
                      <a:pt x="116" y="273"/>
                      <a:pt x="115" y="272"/>
                      <a:pt x="116" y="272"/>
                    </a:cubicBezTo>
                    <a:cubicBezTo>
                      <a:pt x="118" y="271"/>
                      <a:pt x="117" y="272"/>
                      <a:pt x="117" y="272"/>
                    </a:cubicBezTo>
                    <a:cubicBezTo>
                      <a:pt x="116" y="274"/>
                      <a:pt x="115" y="275"/>
                      <a:pt x="114" y="276"/>
                    </a:cubicBezTo>
                    <a:cubicBezTo>
                      <a:pt x="114" y="276"/>
                      <a:pt x="115" y="276"/>
                      <a:pt x="115" y="276"/>
                    </a:cubicBezTo>
                    <a:cubicBezTo>
                      <a:pt x="115" y="276"/>
                      <a:pt x="114" y="277"/>
                      <a:pt x="114" y="277"/>
                    </a:cubicBezTo>
                    <a:cubicBezTo>
                      <a:pt x="113" y="277"/>
                      <a:pt x="111" y="279"/>
                      <a:pt x="112" y="280"/>
                    </a:cubicBezTo>
                    <a:cubicBezTo>
                      <a:pt x="111" y="280"/>
                      <a:pt x="110" y="281"/>
                      <a:pt x="111" y="281"/>
                    </a:cubicBezTo>
                    <a:cubicBezTo>
                      <a:pt x="111" y="282"/>
                      <a:pt x="111" y="283"/>
                      <a:pt x="112" y="283"/>
                    </a:cubicBezTo>
                    <a:cubicBezTo>
                      <a:pt x="113" y="283"/>
                      <a:pt x="113" y="282"/>
                      <a:pt x="113" y="281"/>
                    </a:cubicBezTo>
                    <a:cubicBezTo>
                      <a:pt x="115" y="283"/>
                      <a:pt x="117" y="279"/>
                      <a:pt x="115" y="280"/>
                    </a:cubicBezTo>
                    <a:cubicBezTo>
                      <a:pt x="116" y="279"/>
                      <a:pt x="115" y="278"/>
                      <a:pt x="116" y="277"/>
                    </a:cubicBezTo>
                    <a:cubicBezTo>
                      <a:pt x="117" y="279"/>
                      <a:pt x="122" y="274"/>
                      <a:pt x="119" y="274"/>
                    </a:cubicBezTo>
                    <a:cubicBezTo>
                      <a:pt x="120" y="273"/>
                      <a:pt x="120" y="273"/>
                      <a:pt x="119" y="272"/>
                    </a:cubicBezTo>
                    <a:cubicBezTo>
                      <a:pt x="120" y="273"/>
                      <a:pt x="120" y="274"/>
                      <a:pt x="121" y="273"/>
                    </a:cubicBezTo>
                    <a:cubicBezTo>
                      <a:pt x="121" y="273"/>
                      <a:pt x="121" y="274"/>
                      <a:pt x="121" y="274"/>
                    </a:cubicBezTo>
                    <a:cubicBezTo>
                      <a:pt x="122" y="274"/>
                      <a:pt x="124" y="273"/>
                      <a:pt x="123" y="272"/>
                    </a:cubicBezTo>
                    <a:cubicBezTo>
                      <a:pt x="124" y="272"/>
                      <a:pt x="124" y="271"/>
                      <a:pt x="125" y="269"/>
                    </a:cubicBezTo>
                    <a:cubicBezTo>
                      <a:pt x="124" y="269"/>
                      <a:pt x="122" y="270"/>
                      <a:pt x="121" y="271"/>
                    </a:cubicBezTo>
                    <a:cubicBezTo>
                      <a:pt x="121" y="270"/>
                      <a:pt x="121" y="268"/>
                      <a:pt x="121" y="268"/>
                    </a:cubicBezTo>
                    <a:cubicBezTo>
                      <a:pt x="122" y="267"/>
                      <a:pt x="123" y="268"/>
                      <a:pt x="123" y="266"/>
                    </a:cubicBezTo>
                    <a:cubicBezTo>
                      <a:pt x="123" y="266"/>
                      <a:pt x="122" y="266"/>
                      <a:pt x="122" y="266"/>
                    </a:cubicBezTo>
                    <a:cubicBezTo>
                      <a:pt x="122" y="266"/>
                      <a:pt x="122" y="266"/>
                      <a:pt x="122" y="266"/>
                    </a:cubicBezTo>
                    <a:cubicBezTo>
                      <a:pt x="123" y="265"/>
                      <a:pt x="123" y="263"/>
                      <a:pt x="123" y="262"/>
                    </a:cubicBezTo>
                    <a:cubicBezTo>
                      <a:pt x="123" y="262"/>
                      <a:pt x="124" y="263"/>
                      <a:pt x="124" y="263"/>
                    </a:cubicBezTo>
                    <a:cubicBezTo>
                      <a:pt x="124" y="262"/>
                      <a:pt x="124" y="260"/>
                      <a:pt x="125" y="260"/>
                    </a:cubicBezTo>
                    <a:cubicBezTo>
                      <a:pt x="125" y="260"/>
                      <a:pt x="124" y="260"/>
                      <a:pt x="125" y="260"/>
                    </a:cubicBezTo>
                    <a:cubicBezTo>
                      <a:pt x="125" y="258"/>
                      <a:pt x="127" y="255"/>
                      <a:pt x="127" y="254"/>
                    </a:cubicBezTo>
                    <a:cubicBezTo>
                      <a:pt x="128" y="253"/>
                      <a:pt x="129" y="253"/>
                      <a:pt x="130" y="252"/>
                    </a:cubicBezTo>
                    <a:cubicBezTo>
                      <a:pt x="131" y="251"/>
                      <a:pt x="131" y="248"/>
                      <a:pt x="130" y="246"/>
                    </a:cubicBezTo>
                    <a:cubicBezTo>
                      <a:pt x="129" y="245"/>
                      <a:pt x="129" y="245"/>
                      <a:pt x="129" y="244"/>
                    </a:cubicBezTo>
                    <a:cubicBezTo>
                      <a:pt x="128" y="241"/>
                      <a:pt x="128" y="243"/>
                      <a:pt x="130" y="242"/>
                    </a:cubicBezTo>
                    <a:cubicBezTo>
                      <a:pt x="131" y="242"/>
                      <a:pt x="134" y="241"/>
                      <a:pt x="134" y="239"/>
                    </a:cubicBezTo>
                    <a:cubicBezTo>
                      <a:pt x="135" y="240"/>
                      <a:pt x="136" y="239"/>
                      <a:pt x="137" y="238"/>
                    </a:cubicBezTo>
                    <a:cubicBezTo>
                      <a:pt x="137" y="239"/>
                      <a:pt x="136" y="240"/>
                      <a:pt x="136" y="241"/>
                    </a:cubicBezTo>
                    <a:cubicBezTo>
                      <a:pt x="137" y="240"/>
                      <a:pt x="138" y="240"/>
                      <a:pt x="139" y="239"/>
                    </a:cubicBezTo>
                    <a:cubicBezTo>
                      <a:pt x="137" y="239"/>
                      <a:pt x="139" y="238"/>
                      <a:pt x="139" y="237"/>
                    </a:cubicBezTo>
                    <a:cubicBezTo>
                      <a:pt x="139" y="235"/>
                      <a:pt x="140" y="232"/>
                      <a:pt x="138" y="230"/>
                    </a:cubicBezTo>
                    <a:cubicBezTo>
                      <a:pt x="137" y="228"/>
                      <a:pt x="136" y="229"/>
                      <a:pt x="136" y="226"/>
                    </a:cubicBezTo>
                    <a:cubicBezTo>
                      <a:pt x="137" y="225"/>
                      <a:pt x="138" y="224"/>
                      <a:pt x="139" y="222"/>
                    </a:cubicBezTo>
                    <a:cubicBezTo>
                      <a:pt x="138" y="223"/>
                      <a:pt x="136" y="228"/>
                      <a:pt x="138" y="228"/>
                    </a:cubicBezTo>
                    <a:cubicBezTo>
                      <a:pt x="139" y="228"/>
                      <a:pt x="139" y="230"/>
                      <a:pt x="140" y="231"/>
                    </a:cubicBezTo>
                    <a:cubicBezTo>
                      <a:pt x="141" y="231"/>
                      <a:pt x="142" y="231"/>
                      <a:pt x="142" y="233"/>
                    </a:cubicBezTo>
                    <a:cubicBezTo>
                      <a:pt x="144" y="231"/>
                      <a:pt x="143" y="233"/>
                      <a:pt x="143" y="235"/>
                    </a:cubicBezTo>
                    <a:cubicBezTo>
                      <a:pt x="142" y="237"/>
                      <a:pt x="140" y="238"/>
                      <a:pt x="141" y="241"/>
                    </a:cubicBezTo>
                    <a:cubicBezTo>
                      <a:pt x="140" y="241"/>
                      <a:pt x="138" y="243"/>
                      <a:pt x="139" y="244"/>
                    </a:cubicBezTo>
                    <a:cubicBezTo>
                      <a:pt x="139" y="244"/>
                      <a:pt x="139" y="244"/>
                      <a:pt x="139" y="244"/>
                    </a:cubicBezTo>
                    <a:cubicBezTo>
                      <a:pt x="137" y="246"/>
                      <a:pt x="140" y="247"/>
                      <a:pt x="140" y="245"/>
                    </a:cubicBezTo>
                    <a:cubicBezTo>
                      <a:pt x="140" y="245"/>
                      <a:pt x="140" y="245"/>
                      <a:pt x="140" y="245"/>
                    </a:cubicBezTo>
                    <a:cubicBezTo>
                      <a:pt x="142" y="245"/>
                      <a:pt x="141" y="243"/>
                      <a:pt x="142" y="242"/>
                    </a:cubicBezTo>
                    <a:cubicBezTo>
                      <a:pt x="143" y="242"/>
                      <a:pt x="143" y="242"/>
                      <a:pt x="144" y="241"/>
                    </a:cubicBezTo>
                    <a:cubicBezTo>
                      <a:pt x="144" y="241"/>
                      <a:pt x="144" y="238"/>
                      <a:pt x="145" y="239"/>
                    </a:cubicBezTo>
                    <a:cubicBezTo>
                      <a:pt x="146" y="241"/>
                      <a:pt x="145" y="240"/>
                      <a:pt x="145" y="242"/>
                    </a:cubicBezTo>
                    <a:cubicBezTo>
                      <a:pt x="144" y="244"/>
                      <a:pt x="147" y="244"/>
                      <a:pt x="148" y="246"/>
                    </a:cubicBezTo>
                    <a:cubicBezTo>
                      <a:pt x="149" y="249"/>
                      <a:pt x="146" y="245"/>
                      <a:pt x="145" y="244"/>
                    </a:cubicBezTo>
                    <a:cubicBezTo>
                      <a:pt x="145" y="244"/>
                      <a:pt x="145" y="244"/>
                      <a:pt x="145" y="245"/>
                    </a:cubicBezTo>
                    <a:cubicBezTo>
                      <a:pt x="144" y="244"/>
                      <a:pt x="143" y="244"/>
                      <a:pt x="143" y="243"/>
                    </a:cubicBezTo>
                    <a:cubicBezTo>
                      <a:pt x="143" y="244"/>
                      <a:pt x="141" y="247"/>
                      <a:pt x="142" y="246"/>
                    </a:cubicBezTo>
                    <a:cubicBezTo>
                      <a:pt x="142" y="247"/>
                      <a:pt x="143" y="248"/>
                      <a:pt x="142" y="248"/>
                    </a:cubicBezTo>
                    <a:cubicBezTo>
                      <a:pt x="141" y="248"/>
                      <a:pt x="141" y="246"/>
                      <a:pt x="140" y="247"/>
                    </a:cubicBezTo>
                    <a:cubicBezTo>
                      <a:pt x="141" y="248"/>
                      <a:pt x="137" y="248"/>
                      <a:pt x="139" y="251"/>
                    </a:cubicBezTo>
                    <a:cubicBezTo>
                      <a:pt x="137" y="252"/>
                      <a:pt x="140" y="253"/>
                      <a:pt x="140" y="251"/>
                    </a:cubicBezTo>
                    <a:cubicBezTo>
                      <a:pt x="141" y="251"/>
                      <a:pt x="142" y="250"/>
                      <a:pt x="142" y="249"/>
                    </a:cubicBezTo>
                    <a:cubicBezTo>
                      <a:pt x="142" y="250"/>
                      <a:pt x="142" y="250"/>
                      <a:pt x="142" y="250"/>
                    </a:cubicBezTo>
                    <a:cubicBezTo>
                      <a:pt x="142" y="250"/>
                      <a:pt x="143" y="249"/>
                      <a:pt x="143" y="249"/>
                    </a:cubicBezTo>
                    <a:cubicBezTo>
                      <a:pt x="143" y="249"/>
                      <a:pt x="143" y="250"/>
                      <a:pt x="143" y="250"/>
                    </a:cubicBezTo>
                    <a:cubicBezTo>
                      <a:pt x="143" y="250"/>
                      <a:pt x="143" y="250"/>
                      <a:pt x="144" y="249"/>
                    </a:cubicBezTo>
                    <a:cubicBezTo>
                      <a:pt x="144" y="251"/>
                      <a:pt x="146" y="252"/>
                      <a:pt x="147" y="253"/>
                    </a:cubicBezTo>
                    <a:cubicBezTo>
                      <a:pt x="147" y="253"/>
                      <a:pt x="147" y="253"/>
                      <a:pt x="147" y="253"/>
                    </a:cubicBezTo>
                    <a:cubicBezTo>
                      <a:pt x="148" y="253"/>
                      <a:pt x="149" y="254"/>
                      <a:pt x="150" y="254"/>
                    </a:cubicBezTo>
                    <a:cubicBezTo>
                      <a:pt x="151" y="253"/>
                      <a:pt x="151" y="253"/>
                      <a:pt x="151" y="252"/>
                    </a:cubicBezTo>
                    <a:cubicBezTo>
                      <a:pt x="149" y="255"/>
                      <a:pt x="152" y="255"/>
                      <a:pt x="154" y="256"/>
                    </a:cubicBezTo>
                    <a:cubicBezTo>
                      <a:pt x="155" y="257"/>
                      <a:pt x="155" y="258"/>
                      <a:pt x="157" y="258"/>
                    </a:cubicBezTo>
                    <a:cubicBezTo>
                      <a:pt x="157" y="256"/>
                      <a:pt x="152" y="253"/>
                      <a:pt x="157" y="256"/>
                    </a:cubicBezTo>
                    <a:cubicBezTo>
                      <a:pt x="156" y="255"/>
                      <a:pt x="156" y="253"/>
                      <a:pt x="156" y="253"/>
                    </a:cubicBezTo>
                    <a:cubicBezTo>
                      <a:pt x="155" y="255"/>
                      <a:pt x="154" y="252"/>
                      <a:pt x="154" y="251"/>
                    </a:cubicBezTo>
                    <a:cubicBezTo>
                      <a:pt x="154" y="250"/>
                      <a:pt x="156" y="248"/>
                      <a:pt x="155" y="247"/>
                    </a:cubicBezTo>
                    <a:cubicBezTo>
                      <a:pt x="154" y="248"/>
                      <a:pt x="154" y="249"/>
                      <a:pt x="153" y="250"/>
                    </a:cubicBezTo>
                    <a:cubicBezTo>
                      <a:pt x="153" y="247"/>
                      <a:pt x="155" y="246"/>
                      <a:pt x="153" y="244"/>
                    </a:cubicBezTo>
                    <a:cubicBezTo>
                      <a:pt x="154" y="244"/>
                      <a:pt x="157" y="246"/>
                      <a:pt x="157" y="243"/>
                    </a:cubicBezTo>
                    <a:cubicBezTo>
                      <a:pt x="159" y="244"/>
                      <a:pt x="159" y="242"/>
                      <a:pt x="159" y="240"/>
                    </a:cubicBezTo>
                    <a:cubicBezTo>
                      <a:pt x="160" y="241"/>
                      <a:pt x="158" y="248"/>
                      <a:pt x="161" y="246"/>
                    </a:cubicBezTo>
                    <a:cubicBezTo>
                      <a:pt x="160" y="244"/>
                      <a:pt x="162" y="237"/>
                      <a:pt x="158" y="237"/>
                    </a:cubicBezTo>
                    <a:cubicBezTo>
                      <a:pt x="160" y="237"/>
                      <a:pt x="162" y="239"/>
                      <a:pt x="162" y="236"/>
                    </a:cubicBezTo>
                    <a:cubicBezTo>
                      <a:pt x="164" y="238"/>
                      <a:pt x="162" y="241"/>
                      <a:pt x="162" y="243"/>
                    </a:cubicBezTo>
                    <a:cubicBezTo>
                      <a:pt x="163" y="246"/>
                      <a:pt x="165" y="244"/>
                      <a:pt x="165" y="242"/>
                    </a:cubicBezTo>
                    <a:cubicBezTo>
                      <a:pt x="168" y="243"/>
                      <a:pt x="166" y="238"/>
                      <a:pt x="167" y="237"/>
                    </a:cubicBezTo>
                    <a:cubicBezTo>
                      <a:pt x="167" y="238"/>
                      <a:pt x="167" y="239"/>
                      <a:pt x="167" y="240"/>
                    </a:cubicBezTo>
                    <a:cubicBezTo>
                      <a:pt x="168" y="241"/>
                      <a:pt x="169" y="240"/>
                      <a:pt x="169" y="240"/>
                    </a:cubicBezTo>
                    <a:cubicBezTo>
                      <a:pt x="170" y="240"/>
                      <a:pt x="171" y="241"/>
                      <a:pt x="172" y="240"/>
                    </a:cubicBezTo>
                    <a:cubicBezTo>
                      <a:pt x="172" y="240"/>
                      <a:pt x="171" y="239"/>
                      <a:pt x="171" y="239"/>
                    </a:cubicBezTo>
                    <a:cubicBezTo>
                      <a:pt x="171" y="239"/>
                      <a:pt x="172" y="239"/>
                      <a:pt x="172" y="239"/>
                    </a:cubicBezTo>
                    <a:cubicBezTo>
                      <a:pt x="173" y="237"/>
                      <a:pt x="171" y="236"/>
                      <a:pt x="169" y="236"/>
                    </a:cubicBezTo>
                    <a:cubicBezTo>
                      <a:pt x="170" y="236"/>
                      <a:pt x="169" y="236"/>
                      <a:pt x="170" y="236"/>
                    </a:cubicBezTo>
                    <a:cubicBezTo>
                      <a:pt x="170" y="236"/>
                      <a:pt x="169" y="235"/>
                      <a:pt x="169" y="235"/>
                    </a:cubicBezTo>
                    <a:cubicBezTo>
                      <a:pt x="169" y="235"/>
                      <a:pt x="169" y="234"/>
                      <a:pt x="169" y="234"/>
                    </a:cubicBezTo>
                    <a:cubicBezTo>
                      <a:pt x="170" y="234"/>
                      <a:pt x="170" y="235"/>
                      <a:pt x="171" y="235"/>
                    </a:cubicBezTo>
                    <a:cubicBezTo>
                      <a:pt x="171" y="236"/>
                      <a:pt x="172" y="235"/>
                      <a:pt x="173" y="235"/>
                    </a:cubicBezTo>
                    <a:cubicBezTo>
                      <a:pt x="173" y="236"/>
                      <a:pt x="173" y="238"/>
                      <a:pt x="175" y="239"/>
                    </a:cubicBezTo>
                    <a:cubicBezTo>
                      <a:pt x="175" y="239"/>
                      <a:pt x="175" y="238"/>
                      <a:pt x="175" y="237"/>
                    </a:cubicBezTo>
                    <a:cubicBezTo>
                      <a:pt x="178" y="236"/>
                      <a:pt x="172" y="234"/>
                      <a:pt x="171" y="232"/>
                    </a:cubicBezTo>
                    <a:cubicBezTo>
                      <a:pt x="171" y="231"/>
                      <a:pt x="175" y="229"/>
                      <a:pt x="176" y="231"/>
                    </a:cubicBezTo>
                    <a:cubicBezTo>
                      <a:pt x="171" y="230"/>
                      <a:pt x="173" y="234"/>
                      <a:pt x="177" y="235"/>
                    </a:cubicBezTo>
                    <a:cubicBezTo>
                      <a:pt x="176" y="236"/>
                      <a:pt x="178" y="238"/>
                      <a:pt x="177" y="239"/>
                    </a:cubicBezTo>
                    <a:cubicBezTo>
                      <a:pt x="179" y="239"/>
                      <a:pt x="179" y="238"/>
                      <a:pt x="179" y="236"/>
                    </a:cubicBezTo>
                    <a:cubicBezTo>
                      <a:pt x="179" y="237"/>
                      <a:pt x="180" y="237"/>
                      <a:pt x="181" y="238"/>
                    </a:cubicBezTo>
                    <a:cubicBezTo>
                      <a:pt x="180" y="238"/>
                      <a:pt x="180" y="238"/>
                      <a:pt x="180" y="238"/>
                    </a:cubicBezTo>
                    <a:cubicBezTo>
                      <a:pt x="181" y="238"/>
                      <a:pt x="182" y="238"/>
                      <a:pt x="183" y="239"/>
                    </a:cubicBezTo>
                    <a:cubicBezTo>
                      <a:pt x="180" y="239"/>
                      <a:pt x="182" y="246"/>
                      <a:pt x="183" y="247"/>
                    </a:cubicBezTo>
                    <a:cubicBezTo>
                      <a:pt x="183" y="247"/>
                      <a:pt x="183" y="246"/>
                      <a:pt x="183" y="246"/>
                    </a:cubicBezTo>
                    <a:cubicBezTo>
                      <a:pt x="183" y="246"/>
                      <a:pt x="184" y="246"/>
                      <a:pt x="184" y="245"/>
                    </a:cubicBezTo>
                    <a:cubicBezTo>
                      <a:pt x="185" y="247"/>
                      <a:pt x="183" y="249"/>
                      <a:pt x="185" y="249"/>
                    </a:cubicBezTo>
                    <a:cubicBezTo>
                      <a:pt x="185" y="249"/>
                      <a:pt x="185" y="250"/>
                      <a:pt x="185" y="250"/>
                    </a:cubicBezTo>
                    <a:cubicBezTo>
                      <a:pt x="187" y="250"/>
                      <a:pt x="186" y="246"/>
                      <a:pt x="187" y="248"/>
                    </a:cubicBezTo>
                    <a:cubicBezTo>
                      <a:pt x="187" y="246"/>
                      <a:pt x="188" y="246"/>
                      <a:pt x="187" y="244"/>
                    </a:cubicBezTo>
                    <a:cubicBezTo>
                      <a:pt x="187" y="244"/>
                      <a:pt x="188" y="244"/>
                      <a:pt x="188" y="244"/>
                    </a:cubicBezTo>
                    <a:cubicBezTo>
                      <a:pt x="189" y="247"/>
                      <a:pt x="190" y="245"/>
                      <a:pt x="191" y="245"/>
                    </a:cubicBezTo>
                    <a:cubicBezTo>
                      <a:pt x="190" y="244"/>
                      <a:pt x="190" y="242"/>
                      <a:pt x="190" y="241"/>
                    </a:cubicBezTo>
                    <a:cubicBezTo>
                      <a:pt x="189" y="241"/>
                      <a:pt x="189" y="241"/>
                      <a:pt x="189" y="241"/>
                    </a:cubicBezTo>
                    <a:cubicBezTo>
                      <a:pt x="188" y="241"/>
                      <a:pt x="188" y="241"/>
                      <a:pt x="188" y="242"/>
                    </a:cubicBezTo>
                    <a:cubicBezTo>
                      <a:pt x="188" y="241"/>
                      <a:pt x="187" y="239"/>
                      <a:pt x="187" y="238"/>
                    </a:cubicBezTo>
                    <a:cubicBezTo>
                      <a:pt x="187" y="238"/>
                      <a:pt x="189" y="240"/>
                      <a:pt x="189" y="240"/>
                    </a:cubicBezTo>
                    <a:cubicBezTo>
                      <a:pt x="189" y="238"/>
                      <a:pt x="190" y="238"/>
                      <a:pt x="189" y="237"/>
                    </a:cubicBezTo>
                    <a:cubicBezTo>
                      <a:pt x="189" y="237"/>
                      <a:pt x="189" y="237"/>
                      <a:pt x="189" y="237"/>
                    </a:cubicBezTo>
                    <a:cubicBezTo>
                      <a:pt x="189" y="236"/>
                      <a:pt x="190" y="236"/>
                      <a:pt x="191" y="236"/>
                    </a:cubicBezTo>
                    <a:cubicBezTo>
                      <a:pt x="191" y="237"/>
                      <a:pt x="190" y="238"/>
                      <a:pt x="190" y="239"/>
                    </a:cubicBezTo>
                    <a:cubicBezTo>
                      <a:pt x="191" y="239"/>
                      <a:pt x="191" y="245"/>
                      <a:pt x="193" y="244"/>
                    </a:cubicBezTo>
                    <a:cubicBezTo>
                      <a:pt x="193" y="243"/>
                      <a:pt x="193" y="239"/>
                      <a:pt x="192" y="238"/>
                    </a:cubicBezTo>
                    <a:cubicBezTo>
                      <a:pt x="193" y="238"/>
                      <a:pt x="194" y="238"/>
                      <a:pt x="194" y="237"/>
                    </a:cubicBezTo>
                    <a:cubicBezTo>
                      <a:pt x="194" y="238"/>
                      <a:pt x="194" y="239"/>
                      <a:pt x="194" y="240"/>
                    </a:cubicBezTo>
                    <a:cubicBezTo>
                      <a:pt x="194" y="240"/>
                      <a:pt x="194" y="240"/>
                      <a:pt x="194" y="240"/>
                    </a:cubicBezTo>
                    <a:cubicBezTo>
                      <a:pt x="194" y="242"/>
                      <a:pt x="193" y="244"/>
                      <a:pt x="195" y="245"/>
                    </a:cubicBezTo>
                    <a:cubicBezTo>
                      <a:pt x="195" y="244"/>
                      <a:pt x="196" y="242"/>
                      <a:pt x="196" y="240"/>
                    </a:cubicBezTo>
                    <a:cubicBezTo>
                      <a:pt x="196" y="238"/>
                      <a:pt x="194" y="238"/>
                      <a:pt x="196" y="237"/>
                    </a:cubicBezTo>
                    <a:cubicBezTo>
                      <a:pt x="196" y="238"/>
                      <a:pt x="196" y="238"/>
                      <a:pt x="196" y="238"/>
                    </a:cubicBezTo>
                    <a:cubicBezTo>
                      <a:pt x="196" y="240"/>
                      <a:pt x="197" y="238"/>
                      <a:pt x="197" y="237"/>
                    </a:cubicBezTo>
                    <a:cubicBezTo>
                      <a:pt x="198" y="236"/>
                      <a:pt x="196" y="234"/>
                      <a:pt x="196" y="234"/>
                    </a:cubicBezTo>
                    <a:cubicBezTo>
                      <a:pt x="198" y="236"/>
                      <a:pt x="198" y="229"/>
                      <a:pt x="200" y="233"/>
                    </a:cubicBezTo>
                    <a:cubicBezTo>
                      <a:pt x="200" y="231"/>
                      <a:pt x="198" y="232"/>
                      <a:pt x="198" y="230"/>
                    </a:cubicBezTo>
                    <a:cubicBezTo>
                      <a:pt x="199" y="231"/>
                      <a:pt x="199" y="230"/>
                      <a:pt x="199" y="229"/>
                    </a:cubicBezTo>
                    <a:cubicBezTo>
                      <a:pt x="199" y="230"/>
                      <a:pt x="200" y="231"/>
                      <a:pt x="200" y="232"/>
                    </a:cubicBezTo>
                    <a:cubicBezTo>
                      <a:pt x="201" y="231"/>
                      <a:pt x="201" y="230"/>
                      <a:pt x="201" y="229"/>
                    </a:cubicBezTo>
                    <a:cubicBezTo>
                      <a:pt x="201" y="229"/>
                      <a:pt x="201" y="229"/>
                      <a:pt x="201" y="229"/>
                    </a:cubicBezTo>
                    <a:cubicBezTo>
                      <a:pt x="201" y="229"/>
                      <a:pt x="201" y="228"/>
                      <a:pt x="201" y="228"/>
                    </a:cubicBezTo>
                    <a:cubicBezTo>
                      <a:pt x="202" y="228"/>
                      <a:pt x="202" y="229"/>
                      <a:pt x="202" y="230"/>
                    </a:cubicBezTo>
                    <a:cubicBezTo>
                      <a:pt x="202" y="230"/>
                      <a:pt x="200" y="233"/>
                      <a:pt x="200" y="233"/>
                    </a:cubicBezTo>
                    <a:cubicBezTo>
                      <a:pt x="200" y="236"/>
                      <a:pt x="203" y="234"/>
                      <a:pt x="201" y="233"/>
                    </a:cubicBezTo>
                    <a:cubicBezTo>
                      <a:pt x="202" y="233"/>
                      <a:pt x="204" y="228"/>
                      <a:pt x="204" y="228"/>
                    </a:cubicBezTo>
                    <a:cubicBezTo>
                      <a:pt x="206" y="230"/>
                      <a:pt x="202" y="233"/>
                      <a:pt x="204" y="234"/>
                    </a:cubicBezTo>
                    <a:cubicBezTo>
                      <a:pt x="205" y="234"/>
                      <a:pt x="204" y="234"/>
                      <a:pt x="205" y="235"/>
                    </a:cubicBezTo>
                    <a:cubicBezTo>
                      <a:pt x="205" y="235"/>
                      <a:pt x="204" y="237"/>
                      <a:pt x="205" y="237"/>
                    </a:cubicBezTo>
                    <a:cubicBezTo>
                      <a:pt x="205" y="237"/>
                      <a:pt x="205" y="236"/>
                      <a:pt x="206" y="235"/>
                    </a:cubicBezTo>
                    <a:cubicBezTo>
                      <a:pt x="205" y="237"/>
                      <a:pt x="206" y="237"/>
                      <a:pt x="207" y="236"/>
                    </a:cubicBezTo>
                    <a:cubicBezTo>
                      <a:pt x="207" y="235"/>
                      <a:pt x="207" y="234"/>
                      <a:pt x="208" y="233"/>
                    </a:cubicBezTo>
                    <a:cubicBezTo>
                      <a:pt x="207" y="234"/>
                      <a:pt x="209" y="232"/>
                      <a:pt x="209" y="232"/>
                    </a:cubicBezTo>
                    <a:cubicBezTo>
                      <a:pt x="209" y="232"/>
                      <a:pt x="209" y="231"/>
                      <a:pt x="210" y="231"/>
                    </a:cubicBezTo>
                    <a:cubicBezTo>
                      <a:pt x="212" y="231"/>
                      <a:pt x="211" y="233"/>
                      <a:pt x="210" y="234"/>
                    </a:cubicBezTo>
                    <a:cubicBezTo>
                      <a:pt x="210" y="233"/>
                      <a:pt x="211" y="234"/>
                      <a:pt x="211" y="234"/>
                    </a:cubicBezTo>
                    <a:cubicBezTo>
                      <a:pt x="211" y="234"/>
                      <a:pt x="211" y="234"/>
                      <a:pt x="211" y="234"/>
                    </a:cubicBezTo>
                    <a:cubicBezTo>
                      <a:pt x="211" y="235"/>
                      <a:pt x="214" y="235"/>
                      <a:pt x="214" y="234"/>
                    </a:cubicBezTo>
                    <a:cubicBezTo>
                      <a:pt x="216" y="233"/>
                      <a:pt x="214" y="233"/>
                      <a:pt x="215" y="232"/>
                    </a:cubicBezTo>
                    <a:cubicBezTo>
                      <a:pt x="215" y="230"/>
                      <a:pt x="216" y="227"/>
                      <a:pt x="213" y="227"/>
                    </a:cubicBezTo>
                    <a:cubicBezTo>
                      <a:pt x="214" y="227"/>
                      <a:pt x="215" y="227"/>
                      <a:pt x="216" y="227"/>
                    </a:cubicBezTo>
                    <a:cubicBezTo>
                      <a:pt x="216" y="226"/>
                      <a:pt x="215" y="225"/>
                      <a:pt x="216" y="224"/>
                    </a:cubicBezTo>
                    <a:cubicBezTo>
                      <a:pt x="217" y="224"/>
                      <a:pt x="217" y="226"/>
                      <a:pt x="217" y="227"/>
                    </a:cubicBezTo>
                    <a:cubicBezTo>
                      <a:pt x="218" y="224"/>
                      <a:pt x="218" y="226"/>
                      <a:pt x="219" y="227"/>
                    </a:cubicBezTo>
                    <a:cubicBezTo>
                      <a:pt x="219" y="227"/>
                      <a:pt x="221" y="229"/>
                      <a:pt x="222" y="229"/>
                    </a:cubicBezTo>
                    <a:cubicBezTo>
                      <a:pt x="224" y="227"/>
                      <a:pt x="222" y="228"/>
                      <a:pt x="222" y="226"/>
                    </a:cubicBezTo>
                    <a:cubicBezTo>
                      <a:pt x="223" y="224"/>
                      <a:pt x="222" y="223"/>
                      <a:pt x="223" y="223"/>
                    </a:cubicBezTo>
                    <a:cubicBezTo>
                      <a:pt x="223" y="225"/>
                      <a:pt x="223" y="224"/>
                      <a:pt x="224" y="225"/>
                    </a:cubicBezTo>
                    <a:cubicBezTo>
                      <a:pt x="224" y="225"/>
                      <a:pt x="223" y="228"/>
                      <a:pt x="224" y="228"/>
                    </a:cubicBezTo>
                    <a:cubicBezTo>
                      <a:pt x="225" y="230"/>
                      <a:pt x="225" y="227"/>
                      <a:pt x="226" y="226"/>
                    </a:cubicBezTo>
                    <a:cubicBezTo>
                      <a:pt x="226" y="227"/>
                      <a:pt x="226" y="227"/>
                      <a:pt x="226" y="227"/>
                    </a:cubicBezTo>
                    <a:cubicBezTo>
                      <a:pt x="228" y="226"/>
                      <a:pt x="227" y="226"/>
                      <a:pt x="226" y="225"/>
                    </a:cubicBezTo>
                    <a:cubicBezTo>
                      <a:pt x="227" y="225"/>
                      <a:pt x="226" y="225"/>
                      <a:pt x="227" y="225"/>
                    </a:cubicBezTo>
                    <a:cubicBezTo>
                      <a:pt x="227" y="224"/>
                      <a:pt x="227" y="224"/>
                      <a:pt x="226" y="223"/>
                    </a:cubicBezTo>
                    <a:cubicBezTo>
                      <a:pt x="226" y="223"/>
                      <a:pt x="226" y="223"/>
                      <a:pt x="226" y="222"/>
                    </a:cubicBezTo>
                    <a:cubicBezTo>
                      <a:pt x="226" y="222"/>
                      <a:pt x="225" y="222"/>
                      <a:pt x="225" y="222"/>
                    </a:cubicBezTo>
                    <a:cubicBezTo>
                      <a:pt x="226" y="221"/>
                      <a:pt x="226" y="220"/>
                      <a:pt x="225" y="219"/>
                    </a:cubicBezTo>
                    <a:cubicBezTo>
                      <a:pt x="225" y="219"/>
                      <a:pt x="226" y="219"/>
                      <a:pt x="226" y="220"/>
                    </a:cubicBezTo>
                    <a:cubicBezTo>
                      <a:pt x="225" y="221"/>
                      <a:pt x="226" y="222"/>
                      <a:pt x="228" y="222"/>
                    </a:cubicBezTo>
                    <a:cubicBezTo>
                      <a:pt x="227" y="220"/>
                      <a:pt x="229" y="220"/>
                      <a:pt x="230" y="220"/>
                    </a:cubicBezTo>
                    <a:cubicBezTo>
                      <a:pt x="232" y="221"/>
                      <a:pt x="231" y="221"/>
                      <a:pt x="230" y="223"/>
                    </a:cubicBezTo>
                    <a:cubicBezTo>
                      <a:pt x="230" y="223"/>
                      <a:pt x="230" y="223"/>
                      <a:pt x="229" y="223"/>
                    </a:cubicBezTo>
                    <a:cubicBezTo>
                      <a:pt x="230" y="223"/>
                      <a:pt x="230" y="224"/>
                      <a:pt x="230" y="224"/>
                    </a:cubicBezTo>
                    <a:cubicBezTo>
                      <a:pt x="231" y="224"/>
                      <a:pt x="231" y="224"/>
                      <a:pt x="231" y="225"/>
                    </a:cubicBezTo>
                    <a:cubicBezTo>
                      <a:pt x="232" y="226"/>
                      <a:pt x="232" y="228"/>
                      <a:pt x="234" y="226"/>
                    </a:cubicBezTo>
                    <a:cubicBezTo>
                      <a:pt x="231" y="224"/>
                      <a:pt x="235" y="223"/>
                      <a:pt x="235" y="224"/>
                    </a:cubicBezTo>
                    <a:cubicBezTo>
                      <a:pt x="234" y="226"/>
                      <a:pt x="236" y="226"/>
                      <a:pt x="238" y="225"/>
                    </a:cubicBezTo>
                    <a:cubicBezTo>
                      <a:pt x="237" y="225"/>
                      <a:pt x="237" y="224"/>
                      <a:pt x="236" y="224"/>
                    </a:cubicBezTo>
                    <a:cubicBezTo>
                      <a:pt x="239" y="224"/>
                      <a:pt x="242" y="223"/>
                      <a:pt x="242" y="220"/>
                    </a:cubicBezTo>
                    <a:cubicBezTo>
                      <a:pt x="244" y="219"/>
                      <a:pt x="243" y="218"/>
                      <a:pt x="242" y="217"/>
                    </a:cubicBezTo>
                    <a:cubicBezTo>
                      <a:pt x="243" y="217"/>
                      <a:pt x="246" y="218"/>
                      <a:pt x="244" y="216"/>
                    </a:cubicBezTo>
                    <a:cubicBezTo>
                      <a:pt x="245" y="215"/>
                      <a:pt x="245" y="215"/>
                      <a:pt x="246" y="215"/>
                    </a:cubicBezTo>
                    <a:cubicBezTo>
                      <a:pt x="246" y="215"/>
                      <a:pt x="246" y="215"/>
                      <a:pt x="246" y="216"/>
                    </a:cubicBezTo>
                    <a:cubicBezTo>
                      <a:pt x="247" y="215"/>
                      <a:pt x="252" y="212"/>
                      <a:pt x="252" y="21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780" name="Google Shape;780;p27"/>
              <p:cNvGrpSpPr/>
              <p:nvPr/>
            </p:nvGrpSpPr>
            <p:grpSpPr>
              <a:xfrm>
                <a:off x="3405" y="771"/>
                <a:ext cx="756" cy="804"/>
                <a:chOff x="3405" y="772"/>
                <a:chExt cx="756" cy="804"/>
              </a:xfrm>
            </p:grpSpPr>
            <p:sp>
              <p:nvSpPr>
                <p:cNvPr id="781" name="Google Shape;781;p27"/>
                <p:cNvSpPr/>
                <p:nvPr/>
              </p:nvSpPr>
              <p:spPr>
                <a:xfrm>
                  <a:off x="3405" y="889"/>
                  <a:ext cx="618" cy="265"/>
                </a:xfrm>
                <a:custGeom>
                  <a:rect b="b" l="l" r="r" t="t"/>
                  <a:pathLst>
                    <a:path extrusionOk="0" h="171" w="399">
                      <a:moveTo>
                        <a:pt x="219" y="118"/>
                      </a:moveTo>
                      <a:cubicBezTo>
                        <a:pt x="221" y="117"/>
                        <a:pt x="220" y="115"/>
                        <a:pt x="221" y="115"/>
                      </a:cubicBezTo>
                      <a:cubicBezTo>
                        <a:pt x="224" y="115"/>
                        <a:pt x="222" y="112"/>
                        <a:pt x="222" y="112"/>
                      </a:cubicBezTo>
                      <a:cubicBezTo>
                        <a:pt x="222" y="108"/>
                        <a:pt x="225" y="110"/>
                        <a:pt x="226" y="112"/>
                      </a:cubicBezTo>
                      <a:cubicBezTo>
                        <a:pt x="227" y="111"/>
                        <a:pt x="229" y="112"/>
                        <a:pt x="230" y="112"/>
                      </a:cubicBezTo>
                      <a:cubicBezTo>
                        <a:pt x="231" y="111"/>
                        <a:pt x="235" y="103"/>
                        <a:pt x="237" y="108"/>
                      </a:cubicBezTo>
                      <a:cubicBezTo>
                        <a:pt x="239" y="112"/>
                        <a:pt x="232" y="114"/>
                        <a:pt x="236" y="117"/>
                      </a:cubicBezTo>
                      <a:cubicBezTo>
                        <a:pt x="234" y="117"/>
                        <a:pt x="231" y="116"/>
                        <a:pt x="232" y="117"/>
                      </a:cubicBezTo>
                      <a:cubicBezTo>
                        <a:pt x="231" y="117"/>
                        <a:pt x="231" y="117"/>
                        <a:pt x="231" y="118"/>
                      </a:cubicBezTo>
                      <a:cubicBezTo>
                        <a:pt x="231" y="118"/>
                        <a:pt x="231" y="118"/>
                        <a:pt x="232" y="118"/>
                      </a:cubicBezTo>
                      <a:cubicBezTo>
                        <a:pt x="232" y="118"/>
                        <a:pt x="232" y="119"/>
                        <a:pt x="232" y="119"/>
                      </a:cubicBezTo>
                      <a:cubicBezTo>
                        <a:pt x="231" y="119"/>
                        <a:pt x="232" y="119"/>
                        <a:pt x="231" y="119"/>
                      </a:cubicBezTo>
                      <a:cubicBezTo>
                        <a:pt x="231" y="119"/>
                        <a:pt x="229" y="120"/>
                        <a:pt x="229" y="121"/>
                      </a:cubicBezTo>
                      <a:cubicBezTo>
                        <a:pt x="229" y="121"/>
                        <a:pt x="229" y="123"/>
                        <a:pt x="229" y="123"/>
                      </a:cubicBezTo>
                      <a:cubicBezTo>
                        <a:pt x="228" y="124"/>
                        <a:pt x="227" y="123"/>
                        <a:pt x="226" y="124"/>
                      </a:cubicBezTo>
                      <a:cubicBezTo>
                        <a:pt x="225" y="126"/>
                        <a:pt x="227" y="126"/>
                        <a:pt x="227" y="127"/>
                      </a:cubicBezTo>
                      <a:cubicBezTo>
                        <a:pt x="228" y="128"/>
                        <a:pt x="228" y="129"/>
                        <a:pt x="230" y="130"/>
                      </a:cubicBezTo>
                      <a:cubicBezTo>
                        <a:pt x="230" y="130"/>
                        <a:pt x="233" y="130"/>
                        <a:pt x="233" y="131"/>
                      </a:cubicBezTo>
                      <a:cubicBezTo>
                        <a:pt x="233" y="130"/>
                        <a:pt x="229" y="124"/>
                        <a:pt x="234" y="126"/>
                      </a:cubicBezTo>
                      <a:cubicBezTo>
                        <a:pt x="234" y="125"/>
                        <a:pt x="234" y="123"/>
                        <a:pt x="234" y="122"/>
                      </a:cubicBezTo>
                      <a:cubicBezTo>
                        <a:pt x="235" y="121"/>
                        <a:pt x="237" y="123"/>
                        <a:pt x="238" y="121"/>
                      </a:cubicBezTo>
                      <a:cubicBezTo>
                        <a:pt x="237" y="120"/>
                        <a:pt x="237" y="121"/>
                        <a:pt x="238" y="120"/>
                      </a:cubicBezTo>
                      <a:cubicBezTo>
                        <a:pt x="236" y="119"/>
                        <a:pt x="238" y="119"/>
                        <a:pt x="238" y="119"/>
                      </a:cubicBezTo>
                      <a:cubicBezTo>
                        <a:pt x="239" y="118"/>
                        <a:pt x="239" y="118"/>
                        <a:pt x="239" y="119"/>
                      </a:cubicBezTo>
                      <a:cubicBezTo>
                        <a:pt x="240" y="119"/>
                        <a:pt x="240" y="118"/>
                        <a:pt x="240" y="118"/>
                      </a:cubicBezTo>
                      <a:cubicBezTo>
                        <a:pt x="241" y="118"/>
                        <a:pt x="242" y="118"/>
                        <a:pt x="243" y="118"/>
                      </a:cubicBezTo>
                      <a:cubicBezTo>
                        <a:pt x="244" y="117"/>
                        <a:pt x="243" y="115"/>
                        <a:pt x="245" y="115"/>
                      </a:cubicBezTo>
                      <a:cubicBezTo>
                        <a:pt x="247" y="115"/>
                        <a:pt x="248" y="116"/>
                        <a:pt x="248" y="114"/>
                      </a:cubicBezTo>
                      <a:cubicBezTo>
                        <a:pt x="248" y="113"/>
                        <a:pt x="249" y="112"/>
                        <a:pt x="249" y="111"/>
                      </a:cubicBezTo>
                      <a:cubicBezTo>
                        <a:pt x="249" y="110"/>
                        <a:pt x="249" y="110"/>
                        <a:pt x="250" y="109"/>
                      </a:cubicBezTo>
                      <a:cubicBezTo>
                        <a:pt x="251" y="107"/>
                        <a:pt x="251" y="104"/>
                        <a:pt x="253" y="103"/>
                      </a:cubicBezTo>
                      <a:cubicBezTo>
                        <a:pt x="255" y="102"/>
                        <a:pt x="257" y="102"/>
                        <a:pt x="259" y="102"/>
                      </a:cubicBezTo>
                      <a:cubicBezTo>
                        <a:pt x="261" y="102"/>
                        <a:pt x="264" y="101"/>
                        <a:pt x="266" y="102"/>
                      </a:cubicBezTo>
                      <a:cubicBezTo>
                        <a:pt x="270" y="102"/>
                        <a:pt x="272" y="105"/>
                        <a:pt x="275" y="105"/>
                      </a:cubicBezTo>
                      <a:cubicBezTo>
                        <a:pt x="271" y="102"/>
                        <a:pt x="281" y="101"/>
                        <a:pt x="283" y="101"/>
                      </a:cubicBezTo>
                      <a:cubicBezTo>
                        <a:pt x="285" y="101"/>
                        <a:pt x="286" y="102"/>
                        <a:pt x="289" y="102"/>
                      </a:cubicBezTo>
                      <a:cubicBezTo>
                        <a:pt x="290" y="102"/>
                        <a:pt x="290" y="101"/>
                        <a:pt x="292" y="100"/>
                      </a:cubicBezTo>
                      <a:cubicBezTo>
                        <a:pt x="294" y="98"/>
                        <a:pt x="296" y="93"/>
                        <a:pt x="299" y="91"/>
                      </a:cubicBezTo>
                      <a:cubicBezTo>
                        <a:pt x="301" y="90"/>
                        <a:pt x="303" y="92"/>
                        <a:pt x="304" y="91"/>
                      </a:cubicBezTo>
                      <a:cubicBezTo>
                        <a:pt x="306" y="90"/>
                        <a:pt x="307" y="91"/>
                        <a:pt x="308" y="93"/>
                      </a:cubicBezTo>
                      <a:cubicBezTo>
                        <a:pt x="309" y="90"/>
                        <a:pt x="312" y="92"/>
                        <a:pt x="314" y="93"/>
                      </a:cubicBezTo>
                      <a:cubicBezTo>
                        <a:pt x="315" y="94"/>
                        <a:pt x="318" y="94"/>
                        <a:pt x="319" y="95"/>
                      </a:cubicBezTo>
                      <a:cubicBezTo>
                        <a:pt x="320" y="92"/>
                        <a:pt x="323" y="97"/>
                        <a:pt x="325" y="97"/>
                      </a:cubicBezTo>
                      <a:cubicBezTo>
                        <a:pt x="332" y="97"/>
                        <a:pt x="332" y="102"/>
                        <a:pt x="336" y="105"/>
                      </a:cubicBezTo>
                      <a:cubicBezTo>
                        <a:pt x="337" y="106"/>
                        <a:pt x="338" y="105"/>
                        <a:pt x="339" y="107"/>
                      </a:cubicBezTo>
                      <a:cubicBezTo>
                        <a:pt x="340" y="107"/>
                        <a:pt x="340" y="107"/>
                        <a:pt x="341" y="107"/>
                      </a:cubicBezTo>
                      <a:cubicBezTo>
                        <a:pt x="341" y="107"/>
                        <a:pt x="340" y="108"/>
                        <a:pt x="341" y="109"/>
                      </a:cubicBezTo>
                      <a:cubicBezTo>
                        <a:pt x="342" y="110"/>
                        <a:pt x="342" y="109"/>
                        <a:pt x="343" y="110"/>
                      </a:cubicBezTo>
                      <a:cubicBezTo>
                        <a:pt x="345" y="111"/>
                        <a:pt x="345" y="112"/>
                        <a:pt x="347" y="111"/>
                      </a:cubicBezTo>
                      <a:cubicBezTo>
                        <a:pt x="349" y="111"/>
                        <a:pt x="350" y="110"/>
                        <a:pt x="347" y="109"/>
                      </a:cubicBezTo>
                      <a:cubicBezTo>
                        <a:pt x="348" y="108"/>
                        <a:pt x="346" y="105"/>
                        <a:pt x="348" y="106"/>
                      </a:cubicBezTo>
                      <a:cubicBezTo>
                        <a:pt x="348" y="105"/>
                        <a:pt x="345" y="101"/>
                        <a:pt x="348" y="101"/>
                      </a:cubicBezTo>
                      <a:cubicBezTo>
                        <a:pt x="350" y="101"/>
                        <a:pt x="350" y="100"/>
                        <a:pt x="350" y="98"/>
                      </a:cubicBezTo>
                      <a:cubicBezTo>
                        <a:pt x="350" y="96"/>
                        <a:pt x="350" y="94"/>
                        <a:pt x="353" y="95"/>
                      </a:cubicBezTo>
                      <a:cubicBezTo>
                        <a:pt x="355" y="96"/>
                        <a:pt x="355" y="97"/>
                        <a:pt x="356" y="97"/>
                      </a:cubicBezTo>
                      <a:cubicBezTo>
                        <a:pt x="358" y="93"/>
                        <a:pt x="360" y="101"/>
                        <a:pt x="360" y="101"/>
                      </a:cubicBezTo>
                      <a:cubicBezTo>
                        <a:pt x="361" y="102"/>
                        <a:pt x="361" y="99"/>
                        <a:pt x="361" y="99"/>
                      </a:cubicBezTo>
                      <a:cubicBezTo>
                        <a:pt x="363" y="99"/>
                        <a:pt x="362" y="101"/>
                        <a:pt x="364" y="101"/>
                      </a:cubicBezTo>
                      <a:cubicBezTo>
                        <a:pt x="364" y="100"/>
                        <a:pt x="364" y="100"/>
                        <a:pt x="363" y="98"/>
                      </a:cubicBezTo>
                      <a:cubicBezTo>
                        <a:pt x="364" y="98"/>
                        <a:pt x="364" y="98"/>
                        <a:pt x="365" y="99"/>
                      </a:cubicBezTo>
                      <a:cubicBezTo>
                        <a:pt x="365" y="98"/>
                        <a:pt x="366" y="98"/>
                        <a:pt x="367" y="99"/>
                      </a:cubicBezTo>
                      <a:cubicBezTo>
                        <a:pt x="367" y="99"/>
                        <a:pt x="367" y="99"/>
                        <a:pt x="367" y="99"/>
                      </a:cubicBezTo>
                      <a:cubicBezTo>
                        <a:pt x="368" y="99"/>
                        <a:pt x="369" y="101"/>
                        <a:pt x="371" y="101"/>
                      </a:cubicBezTo>
                      <a:cubicBezTo>
                        <a:pt x="370" y="101"/>
                        <a:pt x="370" y="100"/>
                        <a:pt x="370" y="99"/>
                      </a:cubicBezTo>
                      <a:cubicBezTo>
                        <a:pt x="371" y="99"/>
                        <a:pt x="372" y="99"/>
                        <a:pt x="373" y="100"/>
                      </a:cubicBezTo>
                      <a:cubicBezTo>
                        <a:pt x="374" y="100"/>
                        <a:pt x="374" y="101"/>
                        <a:pt x="375" y="101"/>
                      </a:cubicBezTo>
                      <a:cubicBezTo>
                        <a:pt x="374" y="100"/>
                        <a:pt x="374" y="99"/>
                        <a:pt x="374" y="99"/>
                      </a:cubicBezTo>
                      <a:cubicBezTo>
                        <a:pt x="374" y="100"/>
                        <a:pt x="375" y="100"/>
                        <a:pt x="376" y="100"/>
                      </a:cubicBezTo>
                      <a:cubicBezTo>
                        <a:pt x="375" y="100"/>
                        <a:pt x="375" y="100"/>
                        <a:pt x="375" y="100"/>
                      </a:cubicBezTo>
                      <a:cubicBezTo>
                        <a:pt x="376" y="100"/>
                        <a:pt x="378" y="100"/>
                        <a:pt x="379" y="101"/>
                      </a:cubicBezTo>
                      <a:cubicBezTo>
                        <a:pt x="378" y="101"/>
                        <a:pt x="378" y="100"/>
                        <a:pt x="378" y="100"/>
                      </a:cubicBezTo>
                      <a:cubicBezTo>
                        <a:pt x="379" y="100"/>
                        <a:pt x="379" y="100"/>
                        <a:pt x="380" y="101"/>
                      </a:cubicBezTo>
                      <a:cubicBezTo>
                        <a:pt x="380" y="101"/>
                        <a:pt x="380" y="101"/>
                        <a:pt x="380" y="101"/>
                      </a:cubicBezTo>
                      <a:cubicBezTo>
                        <a:pt x="380" y="101"/>
                        <a:pt x="381" y="101"/>
                        <a:pt x="381" y="101"/>
                      </a:cubicBezTo>
                      <a:cubicBezTo>
                        <a:pt x="381" y="101"/>
                        <a:pt x="381" y="101"/>
                        <a:pt x="381" y="100"/>
                      </a:cubicBezTo>
                      <a:cubicBezTo>
                        <a:pt x="384" y="101"/>
                        <a:pt x="389" y="100"/>
                        <a:pt x="392" y="103"/>
                      </a:cubicBezTo>
                      <a:cubicBezTo>
                        <a:pt x="392" y="101"/>
                        <a:pt x="394" y="101"/>
                        <a:pt x="395" y="102"/>
                      </a:cubicBezTo>
                      <a:cubicBezTo>
                        <a:pt x="396" y="101"/>
                        <a:pt x="396" y="101"/>
                        <a:pt x="396" y="101"/>
                      </a:cubicBezTo>
                      <a:cubicBezTo>
                        <a:pt x="397" y="102"/>
                        <a:pt x="397" y="101"/>
                        <a:pt x="397" y="102"/>
                      </a:cubicBezTo>
                      <a:cubicBezTo>
                        <a:pt x="398" y="101"/>
                        <a:pt x="399" y="98"/>
                        <a:pt x="396" y="97"/>
                      </a:cubicBezTo>
                      <a:cubicBezTo>
                        <a:pt x="397" y="97"/>
                        <a:pt x="396" y="98"/>
                        <a:pt x="396" y="98"/>
                      </a:cubicBezTo>
                      <a:cubicBezTo>
                        <a:pt x="396" y="97"/>
                        <a:pt x="396" y="97"/>
                        <a:pt x="395" y="96"/>
                      </a:cubicBezTo>
                      <a:cubicBezTo>
                        <a:pt x="395" y="96"/>
                        <a:pt x="395" y="97"/>
                        <a:pt x="395" y="97"/>
                      </a:cubicBezTo>
                      <a:cubicBezTo>
                        <a:pt x="394" y="96"/>
                        <a:pt x="394" y="98"/>
                        <a:pt x="393" y="97"/>
                      </a:cubicBezTo>
                      <a:cubicBezTo>
                        <a:pt x="393" y="97"/>
                        <a:pt x="392" y="95"/>
                        <a:pt x="391" y="95"/>
                      </a:cubicBezTo>
                      <a:cubicBezTo>
                        <a:pt x="390" y="94"/>
                        <a:pt x="387" y="92"/>
                        <a:pt x="388" y="90"/>
                      </a:cubicBezTo>
                      <a:cubicBezTo>
                        <a:pt x="389" y="88"/>
                        <a:pt x="392" y="89"/>
                        <a:pt x="388" y="87"/>
                      </a:cubicBezTo>
                      <a:cubicBezTo>
                        <a:pt x="387" y="87"/>
                        <a:pt x="386" y="86"/>
                        <a:pt x="386" y="86"/>
                      </a:cubicBezTo>
                      <a:cubicBezTo>
                        <a:pt x="384" y="86"/>
                        <a:pt x="386" y="84"/>
                        <a:pt x="384" y="85"/>
                      </a:cubicBezTo>
                      <a:cubicBezTo>
                        <a:pt x="384" y="85"/>
                        <a:pt x="384" y="85"/>
                        <a:pt x="384" y="85"/>
                      </a:cubicBezTo>
                      <a:cubicBezTo>
                        <a:pt x="383" y="84"/>
                        <a:pt x="382" y="86"/>
                        <a:pt x="381" y="84"/>
                      </a:cubicBezTo>
                      <a:cubicBezTo>
                        <a:pt x="381" y="84"/>
                        <a:pt x="381" y="84"/>
                        <a:pt x="381" y="85"/>
                      </a:cubicBezTo>
                      <a:cubicBezTo>
                        <a:pt x="380" y="85"/>
                        <a:pt x="376" y="87"/>
                        <a:pt x="377" y="84"/>
                      </a:cubicBezTo>
                      <a:cubicBezTo>
                        <a:pt x="376" y="84"/>
                        <a:pt x="374" y="82"/>
                        <a:pt x="376" y="82"/>
                      </a:cubicBezTo>
                      <a:cubicBezTo>
                        <a:pt x="375" y="82"/>
                        <a:pt x="377" y="81"/>
                        <a:pt x="378" y="81"/>
                      </a:cubicBezTo>
                      <a:cubicBezTo>
                        <a:pt x="379" y="80"/>
                        <a:pt x="379" y="78"/>
                        <a:pt x="381" y="80"/>
                      </a:cubicBezTo>
                      <a:cubicBezTo>
                        <a:pt x="381" y="79"/>
                        <a:pt x="381" y="78"/>
                        <a:pt x="380" y="77"/>
                      </a:cubicBezTo>
                      <a:cubicBezTo>
                        <a:pt x="378" y="75"/>
                        <a:pt x="379" y="74"/>
                        <a:pt x="378" y="72"/>
                      </a:cubicBezTo>
                      <a:cubicBezTo>
                        <a:pt x="378" y="69"/>
                        <a:pt x="376" y="65"/>
                        <a:pt x="375" y="63"/>
                      </a:cubicBezTo>
                      <a:cubicBezTo>
                        <a:pt x="375" y="62"/>
                        <a:pt x="374" y="60"/>
                        <a:pt x="373" y="59"/>
                      </a:cubicBezTo>
                      <a:cubicBezTo>
                        <a:pt x="371" y="58"/>
                        <a:pt x="368" y="59"/>
                        <a:pt x="368" y="59"/>
                      </a:cubicBezTo>
                      <a:cubicBezTo>
                        <a:pt x="368" y="59"/>
                        <a:pt x="367" y="60"/>
                        <a:pt x="366" y="60"/>
                      </a:cubicBezTo>
                      <a:cubicBezTo>
                        <a:pt x="364" y="61"/>
                        <a:pt x="365" y="62"/>
                        <a:pt x="364" y="63"/>
                      </a:cubicBezTo>
                      <a:cubicBezTo>
                        <a:pt x="363" y="64"/>
                        <a:pt x="362" y="65"/>
                        <a:pt x="361" y="63"/>
                      </a:cubicBezTo>
                      <a:cubicBezTo>
                        <a:pt x="361" y="64"/>
                        <a:pt x="358" y="66"/>
                        <a:pt x="356" y="66"/>
                      </a:cubicBezTo>
                      <a:cubicBezTo>
                        <a:pt x="354" y="65"/>
                        <a:pt x="355" y="63"/>
                        <a:pt x="357" y="64"/>
                      </a:cubicBezTo>
                      <a:cubicBezTo>
                        <a:pt x="356" y="63"/>
                        <a:pt x="355" y="61"/>
                        <a:pt x="353" y="60"/>
                      </a:cubicBezTo>
                      <a:cubicBezTo>
                        <a:pt x="351" y="59"/>
                        <a:pt x="349" y="61"/>
                        <a:pt x="347" y="62"/>
                      </a:cubicBezTo>
                      <a:cubicBezTo>
                        <a:pt x="344" y="63"/>
                        <a:pt x="342" y="64"/>
                        <a:pt x="340" y="62"/>
                      </a:cubicBezTo>
                      <a:cubicBezTo>
                        <a:pt x="338" y="60"/>
                        <a:pt x="335" y="63"/>
                        <a:pt x="335" y="60"/>
                      </a:cubicBezTo>
                      <a:cubicBezTo>
                        <a:pt x="334" y="61"/>
                        <a:pt x="332" y="61"/>
                        <a:pt x="330" y="60"/>
                      </a:cubicBezTo>
                      <a:cubicBezTo>
                        <a:pt x="329" y="60"/>
                        <a:pt x="328" y="59"/>
                        <a:pt x="328" y="58"/>
                      </a:cubicBezTo>
                      <a:cubicBezTo>
                        <a:pt x="327" y="56"/>
                        <a:pt x="329" y="57"/>
                        <a:pt x="329" y="55"/>
                      </a:cubicBezTo>
                      <a:cubicBezTo>
                        <a:pt x="329" y="54"/>
                        <a:pt x="329" y="52"/>
                        <a:pt x="329" y="51"/>
                      </a:cubicBezTo>
                      <a:cubicBezTo>
                        <a:pt x="328" y="49"/>
                        <a:pt x="329" y="47"/>
                        <a:pt x="329" y="45"/>
                      </a:cubicBezTo>
                      <a:cubicBezTo>
                        <a:pt x="330" y="41"/>
                        <a:pt x="331" y="40"/>
                        <a:pt x="334" y="37"/>
                      </a:cubicBezTo>
                      <a:cubicBezTo>
                        <a:pt x="332" y="37"/>
                        <a:pt x="330" y="38"/>
                        <a:pt x="328" y="38"/>
                      </a:cubicBezTo>
                      <a:cubicBezTo>
                        <a:pt x="325" y="38"/>
                        <a:pt x="323" y="37"/>
                        <a:pt x="320" y="38"/>
                      </a:cubicBezTo>
                      <a:cubicBezTo>
                        <a:pt x="315" y="38"/>
                        <a:pt x="309" y="41"/>
                        <a:pt x="305" y="43"/>
                      </a:cubicBezTo>
                      <a:cubicBezTo>
                        <a:pt x="295" y="48"/>
                        <a:pt x="282" y="42"/>
                        <a:pt x="272" y="45"/>
                      </a:cubicBezTo>
                      <a:cubicBezTo>
                        <a:pt x="272" y="45"/>
                        <a:pt x="272" y="45"/>
                        <a:pt x="273" y="45"/>
                      </a:cubicBezTo>
                      <a:cubicBezTo>
                        <a:pt x="272" y="45"/>
                        <a:pt x="272" y="45"/>
                        <a:pt x="271" y="45"/>
                      </a:cubicBezTo>
                      <a:cubicBezTo>
                        <a:pt x="271" y="45"/>
                        <a:pt x="271" y="45"/>
                        <a:pt x="272" y="44"/>
                      </a:cubicBezTo>
                      <a:cubicBezTo>
                        <a:pt x="270" y="45"/>
                        <a:pt x="268" y="45"/>
                        <a:pt x="266" y="46"/>
                      </a:cubicBezTo>
                      <a:cubicBezTo>
                        <a:pt x="264" y="47"/>
                        <a:pt x="263" y="45"/>
                        <a:pt x="261" y="45"/>
                      </a:cubicBezTo>
                      <a:cubicBezTo>
                        <a:pt x="258" y="45"/>
                        <a:pt x="253" y="50"/>
                        <a:pt x="250" y="51"/>
                      </a:cubicBezTo>
                      <a:cubicBezTo>
                        <a:pt x="247" y="54"/>
                        <a:pt x="243" y="54"/>
                        <a:pt x="240" y="56"/>
                      </a:cubicBezTo>
                      <a:cubicBezTo>
                        <a:pt x="238" y="57"/>
                        <a:pt x="236" y="59"/>
                        <a:pt x="234" y="61"/>
                      </a:cubicBezTo>
                      <a:cubicBezTo>
                        <a:pt x="233" y="63"/>
                        <a:pt x="233" y="63"/>
                        <a:pt x="232" y="64"/>
                      </a:cubicBezTo>
                      <a:cubicBezTo>
                        <a:pt x="231" y="66"/>
                        <a:pt x="231" y="66"/>
                        <a:pt x="229" y="65"/>
                      </a:cubicBezTo>
                      <a:cubicBezTo>
                        <a:pt x="230" y="65"/>
                        <a:pt x="230" y="64"/>
                        <a:pt x="230" y="64"/>
                      </a:cubicBezTo>
                      <a:cubicBezTo>
                        <a:pt x="229" y="62"/>
                        <a:pt x="228" y="64"/>
                        <a:pt x="228" y="64"/>
                      </a:cubicBezTo>
                      <a:cubicBezTo>
                        <a:pt x="227" y="63"/>
                        <a:pt x="225" y="61"/>
                        <a:pt x="225" y="61"/>
                      </a:cubicBezTo>
                      <a:cubicBezTo>
                        <a:pt x="223" y="60"/>
                        <a:pt x="222" y="60"/>
                        <a:pt x="221" y="61"/>
                      </a:cubicBezTo>
                      <a:cubicBezTo>
                        <a:pt x="219" y="63"/>
                        <a:pt x="220" y="65"/>
                        <a:pt x="217" y="64"/>
                      </a:cubicBezTo>
                      <a:cubicBezTo>
                        <a:pt x="216" y="63"/>
                        <a:pt x="216" y="61"/>
                        <a:pt x="214" y="62"/>
                      </a:cubicBezTo>
                      <a:cubicBezTo>
                        <a:pt x="212" y="62"/>
                        <a:pt x="212" y="60"/>
                        <a:pt x="211" y="59"/>
                      </a:cubicBezTo>
                      <a:cubicBezTo>
                        <a:pt x="209" y="52"/>
                        <a:pt x="204" y="60"/>
                        <a:pt x="200" y="59"/>
                      </a:cubicBezTo>
                      <a:cubicBezTo>
                        <a:pt x="198" y="59"/>
                        <a:pt x="199" y="59"/>
                        <a:pt x="198" y="59"/>
                      </a:cubicBezTo>
                      <a:cubicBezTo>
                        <a:pt x="195" y="59"/>
                        <a:pt x="193" y="60"/>
                        <a:pt x="191" y="60"/>
                      </a:cubicBezTo>
                      <a:cubicBezTo>
                        <a:pt x="189" y="60"/>
                        <a:pt x="187" y="59"/>
                        <a:pt x="186" y="58"/>
                      </a:cubicBezTo>
                      <a:cubicBezTo>
                        <a:pt x="185" y="57"/>
                        <a:pt x="184" y="55"/>
                        <a:pt x="186" y="56"/>
                      </a:cubicBezTo>
                      <a:cubicBezTo>
                        <a:pt x="186" y="55"/>
                        <a:pt x="186" y="55"/>
                        <a:pt x="186" y="55"/>
                      </a:cubicBezTo>
                      <a:cubicBezTo>
                        <a:pt x="184" y="54"/>
                        <a:pt x="185" y="53"/>
                        <a:pt x="185" y="51"/>
                      </a:cubicBezTo>
                      <a:cubicBezTo>
                        <a:pt x="185" y="52"/>
                        <a:pt x="181" y="52"/>
                        <a:pt x="180" y="50"/>
                      </a:cubicBezTo>
                      <a:cubicBezTo>
                        <a:pt x="180" y="48"/>
                        <a:pt x="180" y="48"/>
                        <a:pt x="179" y="47"/>
                      </a:cubicBezTo>
                      <a:cubicBezTo>
                        <a:pt x="177" y="47"/>
                        <a:pt x="177" y="45"/>
                        <a:pt x="177" y="44"/>
                      </a:cubicBezTo>
                      <a:cubicBezTo>
                        <a:pt x="175" y="42"/>
                        <a:pt x="173" y="41"/>
                        <a:pt x="172" y="37"/>
                      </a:cubicBezTo>
                      <a:cubicBezTo>
                        <a:pt x="172" y="36"/>
                        <a:pt x="170" y="33"/>
                        <a:pt x="168" y="34"/>
                      </a:cubicBezTo>
                      <a:cubicBezTo>
                        <a:pt x="168" y="34"/>
                        <a:pt x="168" y="34"/>
                        <a:pt x="168" y="34"/>
                      </a:cubicBezTo>
                      <a:cubicBezTo>
                        <a:pt x="168" y="34"/>
                        <a:pt x="169" y="34"/>
                        <a:pt x="169" y="34"/>
                      </a:cubicBezTo>
                      <a:cubicBezTo>
                        <a:pt x="167" y="33"/>
                        <a:pt x="168" y="32"/>
                        <a:pt x="167" y="31"/>
                      </a:cubicBezTo>
                      <a:cubicBezTo>
                        <a:pt x="167" y="31"/>
                        <a:pt x="166" y="33"/>
                        <a:pt x="165" y="33"/>
                      </a:cubicBezTo>
                      <a:cubicBezTo>
                        <a:pt x="164" y="33"/>
                        <a:pt x="164" y="32"/>
                        <a:pt x="164" y="31"/>
                      </a:cubicBezTo>
                      <a:cubicBezTo>
                        <a:pt x="164" y="31"/>
                        <a:pt x="164" y="30"/>
                        <a:pt x="164" y="30"/>
                      </a:cubicBezTo>
                      <a:cubicBezTo>
                        <a:pt x="163" y="29"/>
                        <a:pt x="163" y="30"/>
                        <a:pt x="162" y="30"/>
                      </a:cubicBezTo>
                      <a:cubicBezTo>
                        <a:pt x="162" y="29"/>
                        <a:pt x="160" y="28"/>
                        <a:pt x="158" y="27"/>
                      </a:cubicBezTo>
                      <a:cubicBezTo>
                        <a:pt x="158" y="27"/>
                        <a:pt x="157" y="28"/>
                        <a:pt x="156" y="28"/>
                      </a:cubicBezTo>
                      <a:cubicBezTo>
                        <a:pt x="155" y="27"/>
                        <a:pt x="155" y="26"/>
                        <a:pt x="153" y="26"/>
                      </a:cubicBezTo>
                      <a:cubicBezTo>
                        <a:pt x="152" y="25"/>
                        <a:pt x="148" y="26"/>
                        <a:pt x="146" y="26"/>
                      </a:cubicBezTo>
                      <a:cubicBezTo>
                        <a:pt x="145" y="26"/>
                        <a:pt x="145" y="25"/>
                        <a:pt x="144" y="25"/>
                      </a:cubicBezTo>
                      <a:cubicBezTo>
                        <a:pt x="142" y="25"/>
                        <a:pt x="141" y="26"/>
                        <a:pt x="139" y="26"/>
                      </a:cubicBezTo>
                      <a:cubicBezTo>
                        <a:pt x="137" y="27"/>
                        <a:pt x="136" y="27"/>
                        <a:pt x="134" y="28"/>
                      </a:cubicBezTo>
                      <a:cubicBezTo>
                        <a:pt x="132" y="30"/>
                        <a:pt x="132" y="32"/>
                        <a:pt x="130" y="33"/>
                      </a:cubicBezTo>
                      <a:cubicBezTo>
                        <a:pt x="131" y="32"/>
                        <a:pt x="132" y="29"/>
                        <a:pt x="133" y="28"/>
                      </a:cubicBezTo>
                      <a:cubicBezTo>
                        <a:pt x="135" y="26"/>
                        <a:pt x="138" y="24"/>
                        <a:pt x="140" y="22"/>
                      </a:cubicBezTo>
                      <a:cubicBezTo>
                        <a:pt x="138" y="21"/>
                        <a:pt x="134" y="24"/>
                        <a:pt x="132" y="25"/>
                      </a:cubicBezTo>
                      <a:cubicBezTo>
                        <a:pt x="131" y="26"/>
                        <a:pt x="125" y="32"/>
                        <a:pt x="125" y="29"/>
                      </a:cubicBezTo>
                      <a:cubicBezTo>
                        <a:pt x="124" y="29"/>
                        <a:pt x="123" y="30"/>
                        <a:pt x="123" y="31"/>
                      </a:cubicBezTo>
                      <a:cubicBezTo>
                        <a:pt x="125" y="31"/>
                        <a:pt x="121" y="37"/>
                        <a:pt x="120" y="38"/>
                      </a:cubicBezTo>
                      <a:cubicBezTo>
                        <a:pt x="120" y="38"/>
                        <a:pt x="118" y="40"/>
                        <a:pt x="117" y="38"/>
                      </a:cubicBezTo>
                      <a:cubicBezTo>
                        <a:pt x="117" y="36"/>
                        <a:pt x="119" y="36"/>
                        <a:pt x="119" y="36"/>
                      </a:cubicBezTo>
                      <a:cubicBezTo>
                        <a:pt x="120" y="35"/>
                        <a:pt x="119" y="32"/>
                        <a:pt x="119" y="31"/>
                      </a:cubicBezTo>
                      <a:cubicBezTo>
                        <a:pt x="119" y="28"/>
                        <a:pt x="119" y="27"/>
                        <a:pt x="120" y="25"/>
                      </a:cubicBezTo>
                      <a:cubicBezTo>
                        <a:pt x="120" y="24"/>
                        <a:pt x="121" y="21"/>
                        <a:pt x="121" y="19"/>
                      </a:cubicBezTo>
                      <a:cubicBezTo>
                        <a:pt x="120" y="18"/>
                        <a:pt x="118" y="17"/>
                        <a:pt x="118" y="16"/>
                      </a:cubicBezTo>
                      <a:cubicBezTo>
                        <a:pt x="117" y="15"/>
                        <a:pt x="117" y="17"/>
                        <a:pt x="117" y="15"/>
                      </a:cubicBezTo>
                      <a:cubicBezTo>
                        <a:pt x="117" y="13"/>
                        <a:pt x="117" y="12"/>
                        <a:pt x="116" y="11"/>
                      </a:cubicBezTo>
                      <a:cubicBezTo>
                        <a:pt x="115" y="9"/>
                        <a:pt x="111" y="11"/>
                        <a:pt x="110" y="9"/>
                      </a:cubicBezTo>
                      <a:cubicBezTo>
                        <a:pt x="107" y="7"/>
                        <a:pt x="109" y="5"/>
                        <a:pt x="109" y="3"/>
                      </a:cubicBezTo>
                      <a:cubicBezTo>
                        <a:pt x="109" y="0"/>
                        <a:pt x="108" y="1"/>
                        <a:pt x="106" y="2"/>
                      </a:cubicBezTo>
                      <a:cubicBezTo>
                        <a:pt x="104" y="3"/>
                        <a:pt x="103" y="5"/>
                        <a:pt x="101" y="6"/>
                      </a:cubicBezTo>
                      <a:cubicBezTo>
                        <a:pt x="100" y="7"/>
                        <a:pt x="98" y="7"/>
                        <a:pt x="97" y="9"/>
                      </a:cubicBezTo>
                      <a:cubicBezTo>
                        <a:pt x="96" y="10"/>
                        <a:pt x="94" y="10"/>
                        <a:pt x="93" y="11"/>
                      </a:cubicBezTo>
                      <a:cubicBezTo>
                        <a:pt x="92" y="12"/>
                        <a:pt x="92" y="14"/>
                        <a:pt x="91" y="16"/>
                      </a:cubicBezTo>
                      <a:cubicBezTo>
                        <a:pt x="90" y="17"/>
                        <a:pt x="87" y="21"/>
                        <a:pt x="85" y="19"/>
                      </a:cubicBezTo>
                      <a:cubicBezTo>
                        <a:pt x="84" y="19"/>
                        <a:pt x="83" y="20"/>
                        <a:pt x="81" y="20"/>
                      </a:cubicBezTo>
                      <a:cubicBezTo>
                        <a:pt x="79" y="20"/>
                        <a:pt x="80" y="19"/>
                        <a:pt x="78" y="20"/>
                      </a:cubicBezTo>
                      <a:cubicBezTo>
                        <a:pt x="76" y="21"/>
                        <a:pt x="76" y="23"/>
                        <a:pt x="75" y="24"/>
                      </a:cubicBezTo>
                      <a:cubicBezTo>
                        <a:pt x="73" y="26"/>
                        <a:pt x="71" y="27"/>
                        <a:pt x="68" y="28"/>
                      </a:cubicBezTo>
                      <a:cubicBezTo>
                        <a:pt x="65" y="30"/>
                        <a:pt x="61" y="32"/>
                        <a:pt x="57" y="32"/>
                      </a:cubicBezTo>
                      <a:cubicBezTo>
                        <a:pt x="54" y="32"/>
                        <a:pt x="51" y="33"/>
                        <a:pt x="48" y="33"/>
                      </a:cubicBezTo>
                      <a:cubicBezTo>
                        <a:pt x="47" y="33"/>
                        <a:pt x="46" y="32"/>
                        <a:pt x="45" y="32"/>
                      </a:cubicBezTo>
                      <a:cubicBezTo>
                        <a:pt x="44" y="32"/>
                        <a:pt x="43" y="32"/>
                        <a:pt x="42" y="33"/>
                      </a:cubicBezTo>
                      <a:cubicBezTo>
                        <a:pt x="40" y="33"/>
                        <a:pt x="37" y="34"/>
                        <a:pt x="35" y="35"/>
                      </a:cubicBezTo>
                      <a:cubicBezTo>
                        <a:pt x="33" y="36"/>
                        <a:pt x="32" y="38"/>
                        <a:pt x="30" y="40"/>
                      </a:cubicBezTo>
                      <a:cubicBezTo>
                        <a:pt x="29" y="41"/>
                        <a:pt x="27" y="42"/>
                        <a:pt x="26" y="43"/>
                      </a:cubicBezTo>
                      <a:cubicBezTo>
                        <a:pt x="23" y="47"/>
                        <a:pt x="17" y="47"/>
                        <a:pt x="13" y="48"/>
                      </a:cubicBezTo>
                      <a:cubicBezTo>
                        <a:pt x="10" y="49"/>
                        <a:pt x="6" y="50"/>
                        <a:pt x="4" y="51"/>
                      </a:cubicBezTo>
                      <a:cubicBezTo>
                        <a:pt x="2" y="52"/>
                        <a:pt x="1" y="53"/>
                        <a:pt x="0" y="53"/>
                      </a:cubicBezTo>
                      <a:cubicBezTo>
                        <a:pt x="1" y="55"/>
                        <a:pt x="1" y="56"/>
                        <a:pt x="3" y="56"/>
                      </a:cubicBezTo>
                      <a:cubicBezTo>
                        <a:pt x="3" y="56"/>
                        <a:pt x="5" y="54"/>
                        <a:pt x="5" y="54"/>
                      </a:cubicBezTo>
                      <a:cubicBezTo>
                        <a:pt x="8" y="55"/>
                        <a:pt x="5" y="59"/>
                        <a:pt x="9" y="57"/>
                      </a:cubicBezTo>
                      <a:cubicBezTo>
                        <a:pt x="9" y="59"/>
                        <a:pt x="11" y="58"/>
                        <a:pt x="12" y="58"/>
                      </a:cubicBezTo>
                      <a:cubicBezTo>
                        <a:pt x="13" y="59"/>
                        <a:pt x="14" y="62"/>
                        <a:pt x="15" y="62"/>
                      </a:cubicBezTo>
                      <a:cubicBezTo>
                        <a:pt x="16" y="64"/>
                        <a:pt x="17" y="72"/>
                        <a:pt x="19" y="72"/>
                      </a:cubicBezTo>
                      <a:cubicBezTo>
                        <a:pt x="34" y="76"/>
                        <a:pt x="49" y="80"/>
                        <a:pt x="64" y="83"/>
                      </a:cubicBezTo>
                      <a:cubicBezTo>
                        <a:pt x="68" y="84"/>
                        <a:pt x="73" y="86"/>
                        <a:pt x="77" y="87"/>
                      </a:cubicBezTo>
                      <a:cubicBezTo>
                        <a:pt x="83" y="88"/>
                        <a:pt x="88" y="91"/>
                        <a:pt x="93" y="94"/>
                      </a:cubicBezTo>
                      <a:cubicBezTo>
                        <a:pt x="95" y="95"/>
                        <a:pt x="97" y="96"/>
                        <a:pt x="99" y="97"/>
                      </a:cubicBezTo>
                      <a:cubicBezTo>
                        <a:pt x="98" y="97"/>
                        <a:pt x="100" y="96"/>
                        <a:pt x="100" y="96"/>
                      </a:cubicBezTo>
                      <a:cubicBezTo>
                        <a:pt x="100" y="96"/>
                        <a:pt x="100" y="97"/>
                        <a:pt x="100" y="97"/>
                      </a:cubicBezTo>
                      <a:cubicBezTo>
                        <a:pt x="101" y="97"/>
                        <a:pt x="102" y="97"/>
                        <a:pt x="102" y="97"/>
                      </a:cubicBezTo>
                      <a:cubicBezTo>
                        <a:pt x="104" y="97"/>
                        <a:pt x="103" y="98"/>
                        <a:pt x="104" y="98"/>
                      </a:cubicBezTo>
                      <a:cubicBezTo>
                        <a:pt x="105" y="98"/>
                        <a:pt x="105" y="97"/>
                        <a:pt x="106" y="98"/>
                      </a:cubicBezTo>
                      <a:cubicBezTo>
                        <a:pt x="107" y="98"/>
                        <a:pt x="107" y="100"/>
                        <a:pt x="107" y="100"/>
                      </a:cubicBezTo>
                      <a:cubicBezTo>
                        <a:pt x="110" y="101"/>
                        <a:pt x="109" y="98"/>
                        <a:pt x="111" y="97"/>
                      </a:cubicBezTo>
                      <a:cubicBezTo>
                        <a:pt x="110" y="98"/>
                        <a:pt x="113" y="98"/>
                        <a:pt x="113" y="98"/>
                      </a:cubicBezTo>
                      <a:cubicBezTo>
                        <a:pt x="113" y="98"/>
                        <a:pt x="115" y="97"/>
                        <a:pt x="115" y="97"/>
                      </a:cubicBezTo>
                      <a:cubicBezTo>
                        <a:pt x="117" y="98"/>
                        <a:pt x="116" y="99"/>
                        <a:pt x="117" y="99"/>
                      </a:cubicBezTo>
                      <a:cubicBezTo>
                        <a:pt x="118" y="100"/>
                        <a:pt x="119" y="98"/>
                        <a:pt x="119" y="99"/>
                      </a:cubicBezTo>
                      <a:cubicBezTo>
                        <a:pt x="121" y="99"/>
                        <a:pt x="122" y="100"/>
                        <a:pt x="124" y="100"/>
                      </a:cubicBezTo>
                      <a:cubicBezTo>
                        <a:pt x="125" y="100"/>
                        <a:pt x="125" y="100"/>
                        <a:pt x="126" y="100"/>
                      </a:cubicBezTo>
                      <a:cubicBezTo>
                        <a:pt x="127" y="101"/>
                        <a:pt x="127" y="102"/>
                        <a:pt x="128" y="102"/>
                      </a:cubicBezTo>
                      <a:cubicBezTo>
                        <a:pt x="129" y="103"/>
                        <a:pt x="131" y="102"/>
                        <a:pt x="132" y="102"/>
                      </a:cubicBezTo>
                      <a:cubicBezTo>
                        <a:pt x="133" y="102"/>
                        <a:pt x="134" y="103"/>
                        <a:pt x="135" y="103"/>
                      </a:cubicBezTo>
                      <a:cubicBezTo>
                        <a:pt x="135" y="103"/>
                        <a:pt x="136" y="103"/>
                        <a:pt x="137" y="103"/>
                      </a:cubicBezTo>
                      <a:cubicBezTo>
                        <a:pt x="139" y="103"/>
                        <a:pt x="140" y="105"/>
                        <a:pt x="142" y="106"/>
                      </a:cubicBezTo>
                      <a:cubicBezTo>
                        <a:pt x="140" y="108"/>
                        <a:pt x="143" y="108"/>
                        <a:pt x="143" y="109"/>
                      </a:cubicBezTo>
                      <a:cubicBezTo>
                        <a:pt x="143" y="111"/>
                        <a:pt x="139" y="112"/>
                        <a:pt x="139" y="114"/>
                      </a:cubicBezTo>
                      <a:cubicBezTo>
                        <a:pt x="140" y="115"/>
                        <a:pt x="144" y="117"/>
                        <a:pt x="145" y="116"/>
                      </a:cubicBezTo>
                      <a:cubicBezTo>
                        <a:pt x="148" y="115"/>
                        <a:pt x="147" y="116"/>
                        <a:pt x="149" y="117"/>
                      </a:cubicBezTo>
                      <a:cubicBezTo>
                        <a:pt x="150" y="119"/>
                        <a:pt x="152" y="118"/>
                        <a:pt x="154" y="118"/>
                      </a:cubicBezTo>
                      <a:cubicBezTo>
                        <a:pt x="156" y="119"/>
                        <a:pt x="156" y="120"/>
                        <a:pt x="158" y="122"/>
                      </a:cubicBezTo>
                      <a:cubicBezTo>
                        <a:pt x="159" y="123"/>
                        <a:pt x="161" y="123"/>
                        <a:pt x="160" y="125"/>
                      </a:cubicBezTo>
                      <a:cubicBezTo>
                        <a:pt x="159" y="127"/>
                        <a:pt x="157" y="125"/>
                        <a:pt x="159" y="128"/>
                      </a:cubicBezTo>
                      <a:cubicBezTo>
                        <a:pt x="160" y="130"/>
                        <a:pt x="161" y="130"/>
                        <a:pt x="161" y="132"/>
                      </a:cubicBezTo>
                      <a:cubicBezTo>
                        <a:pt x="161" y="135"/>
                        <a:pt x="158" y="132"/>
                        <a:pt x="158" y="133"/>
                      </a:cubicBezTo>
                      <a:cubicBezTo>
                        <a:pt x="158" y="134"/>
                        <a:pt x="159" y="136"/>
                        <a:pt x="159" y="137"/>
                      </a:cubicBezTo>
                      <a:cubicBezTo>
                        <a:pt x="160" y="138"/>
                        <a:pt x="160" y="139"/>
                        <a:pt x="160" y="140"/>
                      </a:cubicBezTo>
                      <a:cubicBezTo>
                        <a:pt x="160" y="141"/>
                        <a:pt x="158" y="142"/>
                        <a:pt x="157" y="143"/>
                      </a:cubicBezTo>
                      <a:cubicBezTo>
                        <a:pt x="156" y="145"/>
                        <a:pt x="157" y="144"/>
                        <a:pt x="157" y="146"/>
                      </a:cubicBezTo>
                      <a:cubicBezTo>
                        <a:pt x="156" y="147"/>
                        <a:pt x="155" y="148"/>
                        <a:pt x="155" y="149"/>
                      </a:cubicBezTo>
                      <a:cubicBezTo>
                        <a:pt x="154" y="151"/>
                        <a:pt x="155" y="151"/>
                        <a:pt x="155" y="150"/>
                      </a:cubicBezTo>
                      <a:cubicBezTo>
                        <a:pt x="155" y="150"/>
                        <a:pt x="155" y="150"/>
                        <a:pt x="155" y="150"/>
                      </a:cubicBezTo>
                      <a:cubicBezTo>
                        <a:pt x="156" y="152"/>
                        <a:pt x="157" y="151"/>
                        <a:pt x="158" y="151"/>
                      </a:cubicBezTo>
                      <a:cubicBezTo>
                        <a:pt x="159" y="151"/>
                        <a:pt x="161" y="151"/>
                        <a:pt x="162" y="151"/>
                      </a:cubicBezTo>
                      <a:cubicBezTo>
                        <a:pt x="164" y="150"/>
                        <a:pt x="165" y="148"/>
                        <a:pt x="166" y="148"/>
                      </a:cubicBezTo>
                      <a:cubicBezTo>
                        <a:pt x="168" y="148"/>
                        <a:pt x="169" y="151"/>
                        <a:pt x="169" y="152"/>
                      </a:cubicBezTo>
                      <a:cubicBezTo>
                        <a:pt x="168" y="154"/>
                        <a:pt x="166" y="156"/>
                        <a:pt x="165" y="157"/>
                      </a:cubicBezTo>
                      <a:cubicBezTo>
                        <a:pt x="165" y="159"/>
                        <a:pt x="164" y="161"/>
                        <a:pt x="164" y="162"/>
                      </a:cubicBezTo>
                      <a:cubicBezTo>
                        <a:pt x="163" y="165"/>
                        <a:pt x="164" y="165"/>
                        <a:pt x="166" y="167"/>
                      </a:cubicBezTo>
                      <a:cubicBezTo>
                        <a:pt x="167" y="168"/>
                        <a:pt x="168" y="170"/>
                        <a:pt x="170" y="170"/>
                      </a:cubicBezTo>
                      <a:cubicBezTo>
                        <a:pt x="171" y="170"/>
                        <a:pt x="171" y="171"/>
                        <a:pt x="172" y="171"/>
                      </a:cubicBezTo>
                      <a:cubicBezTo>
                        <a:pt x="169" y="168"/>
                        <a:pt x="177" y="161"/>
                        <a:pt x="179" y="159"/>
                      </a:cubicBezTo>
                      <a:cubicBezTo>
                        <a:pt x="181" y="156"/>
                        <a:pt x="182" y="154"/>
                        <a:pt x="183" y="152"/>
                      </a:cubicBezTo>
                      <a:cubicBezTo>
                        <a:pt x="185" y="150"/>
                        <a:pt x="186" y="148"/>
                        <a:pt x="188" y="146"/>
                      </a:cubicBezTo>
                      <a:cubicBezTo>
                        <a:pt x="188" y="144"/>
                        <a:pt x="189" y="143"/>
                        <a:pt x="190" y="141"/>
                      </a:cubicBezTo>
                      <a:cubicBezTo>
                        <a:pt x="191" y="139"/>
                        <a:pt x="192" y="134"/>
                        <a:pt x="194" y="133"/>
                      </a:cubicBezTo>
                      <a:cubicBezTo>
                        <a:pt x="196" y="132"/>
                        <a:pt x="196" y="127"/>
                        <a:pt x="199" y="125"/>
                      </a:cubicBezTo>
                      <a:cubicBezTo>
                        <a:pt x="201" y="124"/>
                        <a:pt x="203" y="123"/>
                        <a:pt x="205" y="122"/>
                      </a:cubicBezTo>
                      <a:cubicBezTo>
                        <a:pt x="204" y="122"/>
                        <a:pt x="203" y="122"/>
                        <a:pt x="203" y="123"/>
                      </a:cubicBezTo>
                      <a:cubicBezTo>
                        <a:pt x="203" y="122"/>
                        <a:pt x="203" y="122"/>
                        <a:pt x="204" y="122"/>
                      </a:cubicBezTo>
                      <a:cubicBezTo>
                        <a:pt x="204" y="122"/>
                        <a:pt x="204" y="122"/>
                        <a:pt x="204" y="122"/>
                      </a:cubicBezTo>
                      <a:cubicBezTo>
                        <a:pt x="205" y="121"/>
                        <a:pt x="205" y="120"/>
                        <a:pt x="206" y="119"/>
                      </a:cubicBezTo>
                      <a:cubicBezTo>
                        <a:pt x="206" y="119"/>
                        <a:pt x="206" y="119"/>
                        <a:pt x="205" y="119"/>
                      </a:cubicBezTo>
                      <a:cubicBezTo>
                        <a:pt x="205" y="119"/>
                        <a:pt x="205" y="119"/>
                        <a:pt x="206" y="119"/>
                      </a:cubicBezTo>
                      <a:cubicBezTo>
                        <a:pt x="204" y="118"/>
                        <a:pt x="206" y="117"/>
                        <a:pt x="204" y="116"/>
                      </a:cubicBezTo>
                      <a:cubicBezTo>
                        <a:pt x="205" y="116"/>
                        <a:pt x="205" y="115"/>
                        <a:pt x="205" y="114"/>
                      </a:cubicBezTo>
                      <a:cubicBezTo>
                        <a:pt x="206" y="112"/>
                        <a:pt x="207" y="112"/>
                        <a:pt x="209" y="111"/>
                      </a:cubicBezTo>
                      <a:cubicBezTo>
                        <a:pt x="206" y="110"/>
                        <a:pt x="210" y="107"/>
                        <a:pt x="210" y="105"/>
                      </a:cubicBezTo>
                      <a:cubicBezTo>
                        <a:pt x="211" y="106"/>
                        <a:pt x="211" y="106"/>
                        <a:pt x="211" y="106"/>
                      </a:cubicBezTo>
                      <a:cubicBezTo>
                        <a:pt x="211" y="106"/>
                        <a:pt x="211" y="105"/>
                        <a:pt x="211" y="105"/>
                      </a:cubicBezTo>
                      <a:cubicBezTo>
                        <a:pt x="211" y="105"/>
                        <a:pt x="211" y="105"/>
                        <a:pt x="211" y="105"/>
                      </a:cubicBezTo>
                      <a:cubicBezTo>
                        <a:pt x="211" y="106"/>
                        <a:pt x="211" y="106"/>
                        <a:pt x="211" y="106"/>
                      </a:cubicBezTo>
                      <a:cubicBezTo>
                        <a:pt x="213" y="104"/>
                        <a:pt x="213" y="107"/>
                        <a:pt x="211" y="106"/>
                      </a:cubicBezTo>
                      <a:cubicBezTo>
                        <a:pt x="213" y="108"/>
                        <a:pt x="211" y="110"/>
                        <a:pt x="210" y="111"/>
                      </a:cubicBezTo>
                      <a:cubicBezTo>
                        <a:pt x="208" y="113"/>
                        <a:pt x="208" y="113"/>
                        <a:pt x="210" y="115"/>
                      </a:cubicBezTo>
                      <a:cubicBezTo>
                        <a:pt x="210" y="117"/>
                        <a:pt x="210" y="119"/>
                        <a:pt x="210" y="120"/>
                      </a:cubicBezTo>
                      <a:cubicBezTo>
                        <a:pt x="210" y="121"/>
                        <a:pt x="210" y="122"/>
                        <a:pt x="210" y="123"/>
                      </a:cubicBezTo>
                      <a:cubicBezTo>
                        <a:pt x="210" y="124"/>
                        <a:pt x="211" y="124"/>
                        <a:pt x="211" y="125"/>
                      </a:cubicBezTo>
                      <a:cubicBezTo>
                        <a:pt x="211" y="125"/>
                        <a:pt x="212" y="123"/>
                        <a:pt x="213" y="123"/>
                      </a:cubicBezTo>
                      <a:cubicBezTo>
                        <a:pt x="213" y="122"/>
                        <a:pt x="214" y="123"/>
                        <a:pt x="214" y="123"/>
                      </a:cubicBezTo>
                      <a:cubicBezTo>
                        <a:pt x="214" y="123"/>
                        <a:pt x="214" y="122"/>
                        <a:pt x="215" y="122"/>
                      </a:cubicBezTo>
                      <a:cubicBezTo>
                        <a:pt x="218" y="121"/>
                        <a:pt x="219" y="121"/>
                        <a:pt x="219" y="11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782" name="Google Shape;782;p27"/>
                <p:cNvGrpSpPr/>
                <p:nvPr/>
              </p:nvGrpSpPr>
              <p:grpSpPr>
                <a:xfrm>
                  <a:off x="3516" y="772"/>
                  <a:ext cx="645" cy="804"/>
                  <a:chOff x="3516" y="772"/>
                  <a:chExt cx="645" cy="804"/>
                </a:xfrm>
              </p:grpSpPr>
              <p:sp>
                <p:nvSpPr>
                  <p:cNvPr id="783" name="Google Shape;783;p27"/>
                  <p:cNvSpPr/>
                  <p:nvPr/>
                </p:nvSpPr>
                <p:spPr>
                  <a:xfrm>
                    <a:off x="3516" y="772"/>
                    <a:ext cx="78" cy="45"/>
                  </a:xfrm>
                  <a:custGeom>
                    <a:rect b="b" l="l" r="r" t="t"/>
                    <a:pathLst>
                      <a:path extrusionOk="0" h="29" w="50">
                        <a:moveTo>
                          <a:pt x="2" y="23"/>
                        </a:moveTo>
                        <a:cubicBezTo>
                          <a:pt x="2" y="23"/>
                          <a:pt x="1" y="23"/>
                          <a:pt x="1" y="24"/>
                        </a:cubicBezTo>
                        <a:cubicBezTo>
                          <a:pt x="3" y="23"/>
                          <a:pt x="4" y="22"/>
                          <a:pt x="5" y="22"/>
                        </a:cubicBezTo>
                        <a:cubicBezTo>
                          <a:pt x="5" y="23"/>
                          <a:pt x="3" y="23"/>
                          <a:pt x="2" y="24"/>
                        </a:cubicBezTo>
                        <a:cubicBezTo>
                          <a:pt x="2" y="24"/>
                          <a:pt x="2" y="24"/>
                          <a:pt x="3" y="24"/>
                        </a:cubicBezTo>
                        <a:cubicBezTo>
                          <a:pt x="2" y="25"/>
                          <a:pt x="1" y="26"/>
                          <a:pt x="1" y="27"/>
                        </a:cubicBezTo>
                        <a:cubicBezTo>
                          <a:pt x="2" y="27"/>
                          <a:pt x="2" y="28"/>
                          <a:pt x="4" y="28"/>
                        </a:cubicBezTo>
                        <a:cubicBezTo>
                          <a:pt x="6" y="29"/>
                          <a:pt x="7" y="29"/>
                          <a:pt x="9" y="28"/>
                        </a:cubicBezTo>
                        <a:cubicBezTo>
                          <a:pt x="12" y="26"/>
                          <a:pt x="19" y="26"/>
                          <a:pt x="21" y="23"/>
                        </a:cubicBezTo>
                        <a:cubicBezTo>
                          <a:pt x="20" y="23"/>
                          <a:pt x="15" y="24"/>
                          <a:pt x="15" y="23"/>
                        </a:cubicBezTo>
                        <a:cubicBezTo>
                          <a:pt x="14" y="22"/>
                          <a:pt x="18" y="20"/>
                          <a:pt x="19" y="20"/>
                        </a:cubicBezTo>
                        <a:cubicBezTo>
                          <a:pt x="19" y="20"/>
                          <a:pt x="18" y="20"/>
                          <a:pt x="18" y="20"/>
                        </a:cubicBezTo>
                        <a:cubicBezTo>
                          <a:pt x="21" y="18"/>
                          <a:pt x="25" y="17"/>
                          <a:pt x="29" y="16"/>
                        </a:cubicBezTo>
                        <a:cubicBezTo>
                          <a:pt x="30" y="16"/>
                          <a:pt x="32" y="15"/>
                          <a:pt x="33" y="15"/>
                        </a:cubicBezTo>
                        <a:cubicBezTo>
                          <a:pt x="34" y="14"/>
                          <a:pt x="34" y="13"/>
                          <a:pt x="35" y="13"/>
                        </a:cubicBezTo>
                        <a:cubicBezTo>
                          <a:pt x="37" y="12"/>
                          <a:pt x="39" y="12"/>
                          <a:pt x="40" y="11"/>
                        </a:cubicBezTo>
                        <a:cubicBezTo>
                          <a:pt x="41" y="10"/>
                          <a:pt x="41" y="8"/>
                          <a:pt x="39" y="9"/>
                        </a:cubicBezTo>
                        <a:cubicBezTo>
                          <a:pt x="40" y="9"/>
                          <a:pt x="40" y="8"/>
                          <a:pt x="40" y="8"/>
                        </a:cubicBezTo>
                        <a:cubicBezTo>
                          <a:pt x="39" y="7"/>
                          <a:pt x="38" y="10"/>
                          <a:pt x="37" y="10"/>
                        </a:cubicBezTo>
                        <a:cubicBezTo>
                          <a:pt x="35" y="11"/>
                          <a:pt x="40" y="7"/>
                          <a:pt x="40" y="7"/>
                        </a:cubicBezTo>
                        <a:cubicBezTo>
                          <a:pt x="43" y="6"/>
                          <a:pt x="46" y="4"/>
                          <a:pt x="48" y="2"/>
                        </a:cubicBezTo>
                        <a:cubicBezTo>
                          <a:pt x="47" y="3"/>
                          <a:pt x="45" y="4"/>
                          <a:pt x="44" y="4"/>
                        </a:cubicBezTo>
                        <a:cubicBezTo>
                          <a:pt x="46" y="3"/>
                          <a:pt x="48" y="1"/>
                          <a:pt x="50" y="0"/>
                        </a:cubicBezTo>
                        <a:cubicBezTo>
                          <a:pt x="48" y="0"/>
                          <a:pt x="46" y="2"/>
                          <a:pt x="44" y="3"/>
                        </a:cubicBezTo>
                        <a:cubicBezTo>
                          <a:pt x="45" y="2"/>
                          <a:pt x="46" y="1"/>
                          <a:pt x="47" y="1"/>
                        </a:cubicBezTo>
                        <a:cubicBezTo>
                          <a:pt x="47" y="1"/>
                          <a:pt x="47" y="1"/>
                          <a:pt x="46" y="1"/>
                        </a:cubicBezTo>
                        <a:cubicBezTo>
                          <a:pt x="47" y="1"/>
                          <a:pt x="47" y="0"/>
                          <a:pt x="48" y="0"/>
                        </a:cubicBezTo>
                        <a:cubicBezTo>
                          <a:pt x="46" y="0"/>
                          <a:pt x="45" y="2"/>
                          <a:pt x="43" y="2"/>
                        </a:cubicBezTo>
                        <a:cubicBezTo>
                          <a:pt x="43" y="2"/>
                          <a:pt x="43" y="2"/>
                          <a:pt x="44" y="2"/>
                        </a:cubicBezTo>
                        <a:cubicBezTo>
                          <a:pt x="42" y="2"/>
                          <a:pt x="42" y="3"/>
                          <a:pt x="41" y="4"/>
                        </a:cubicBezTo>
                        <a:cubicBezTo>
                          <a:pt x="41" y="4"/>
                          <a:pt x="41" y="3"/>
                          <a:pt x="41" y="3"/>
                        </a:cubicBezTo>
                        <a:cubicBezTo>
                          <a:pt x="40" y="3"/>
                          <a:pt x="37" y="4"/>
                          <a:pt x="36" y="4"/>
                        </a:cubicBezTo>
                        <a:cubicBezTo>
                          <a:pt x="37" y="4"/>
                          <a:pt x="37" y="4"/>
                          <a:pt x="38" y="3"/>
                        </a:cubicBezTo>
                        <a:cubicBezTo>
                          <a:pt x="37" y="3"/>
                          <a:pt x="35" y="4"/>
                          <a:pt x="36" y="5"/>
                        </a:cubicBezTo>
                        <a:cubicBezTo>
                          <a:pt x="35" y="5"/>
                          <a:pt x="35" y="5"/>
                          <a:pt x="34" y="5"/>
                        </a:cubicBezTo>
                        <a:cubicBezTo>
                          <a:pt x="35" y="5"/>
                          <a:pt x="35" y="5"/>
                          <a:pt x="35" y="5"/>
                        </a:cubicBezTo>
                        <a:cubicBezTo>
                          <a:pt x="33" y="6"/>
                          <a:pt x="34" y="7"/>
                          <a:pt x="32" y="8"/>
                        </a:cubicBezTo>
                        <a:cubicBezTo>
                          <a:pt x="33" y="8"/>
                          <a:pt x="33" y="7"/>
                          <a:pt x="33" y="6"/>
                        </a:cubicBezTo>
                        <a:cubicBezTo>
                          <a:pt x="32" y="6"/>
                          <a:pt x="30" y="8"/>
                          <a:pt x="29" y="9"/>
                        </a:cubicBezTo>
                        <a:cubicBezTo>
                          <a:pt x="28" y="9"/>
                          <a:pt x="26" y="11"/>
                          <a:pt x="26" y="11"/>
                        </a:cubicBezTo>
                        <a:cubicBezTo>
                          <a:pt x="25" y="11"/>
                          <a:pt x="24" y="11"/>
                          <a:pt x="23" y="11"/>
                        </a:cubicBezTo>
                        <a:cubicBezTo>
                          <a:pt x="23" y="11"/>
                          <a:pt x="24" y="11"/>
                          <a:pt x="24" y="11"/>
                        </a:cubicBezTo>
                        <a:cubicBezTo>
                          <a:pt x="22" y="11"/>
                          <a:pt x="21" y="14"/>
                          <a:pt x="19" y="13"/>
                        </a:cubicBezTo>
                        <a:cubicBezTo>
                          <a:pt x="17" y="13"/>
                          <a:pt x="14" y="15"/>
                          <a:pt x="13" y="16"/>
                        </a:cubicBezTo>
                        <a:cubicBezTo>
                          <a:pt x="11" y="17"/>
                          <a:pt x="0" y="21"/>
                          <a:pt x="2" y="2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4" name="Google Shape;784;p27"/>
                  <p:cNvSpPr/>
                  <p:nvPr/>
                </p:nvSpPr>
                <p:spPr>
                  <a:xfrm>
                    <a:off x="3574" y="858"/>
                    <a:ext cx="90" cy="64"/>
                  </a:xfrm>
                  <a:custGeom>
                    <a:rect b="b" l="l" r="r" t="t"/>
                    <a:pathLst>
                      <a:path extrusionOk="0" h="41" w="58">
                        <a:moveTo>
                          <a:pt x="13" y="9"/>
                        </a:moveTo>
                        <a:cubicBezTo>
                          <a:pt x="10" y="14"/>
                          <a:pt x="6" y="17"/>
                          <a:pt x="3" y="20"/>
                        </a:cubicBezTo>
                        <a:cubicBezTo>
                          <a:pt x="2" y="20"/>
                          <a:pt x="0" y="19"/>
                          <a:pt x="1" y="21"/>
                        </a:cubicBezTo>
                        <a:cubicBezTo>
                          <a:pt x="1" y="22"/>
                          <a:pt x="1" y="23"/>
                          <a:pt x="1" y="24"/>
                        </a:cubicBezTo>
                        <a:cubicBezTo>
                          <a:pt x="0" y="25"/>
                          <a:pt x="0" y="28"/>
                          <a:pt x="1" y="29"/>
                        </a:cubicBezTo>
                        <a:cubicBezTo>
                          <a:pt x="3" y="30"/>
                          <a:pt x="7" y="28"/>
                          <a:pt x="8" y="30"/>
                        </a:cubicBezTo>
                        <a:cubicBezTo>
                          <a:pt x="9" y="32"/>
                          <a:pt x="10" y="33"/>
                          <a:pt x="12" y="31"/>
                        </a:cubicBezTo>
                        <a:cubicBezTo>
                          <a:pt x="13" y="30"/>
                          <a:pt x="14" y="29"/>
                          <a:pt x="14" y="27"/>
                        </a:cubicBezTo>
                        <a:cubicBezTo>
                          <a:pt x="13" y="26"/>
                          <a:pt x="11" y="28"/>
                          <a:pt x="11" y="28"/>
                        </a:cubicBezTo>
                        <a:cubicBezTo>
                          <a:pt x="12" y="27"/>
                          <a:pt x="14" y="25"/>
                          <a:pt x="15" y="23"/>
                        </a:cubicBezTo>
                        <a:cubicBezTo>
                          <a:pt x="15" y="25"/>
                          <a:pt x="14" y="26"/>
                          <a:pt x="15" y="28"/>
                        </a:cubicBezTo>
                        <a:cubicBezTo>
                          <a:pt x="15" y="30"/>
                          <a:pt x="13" y="32"/>
                          <a:pt x="11" y="33"/>
                        </a:cubicBezTo>
                        <a:cubicBezTo>
                          <a:pt x="8" y="35"/>
                          <a:pt x="11" y="39"/>
                          <a:pt x="13" y="39"/>
                        </a:cubicBezTo>
                        <a:cubicBezTo>
                          <a:pt x="13" y="39"/>
                          <a:pt x="13" y="40"/>
                          <a:pt x="12" y="41"/>
                        </a:cubicBezTo>
                        <a:cubicBezTo>
                          <a:pt x="14" y="41"/>
                          <a:pt x="16" y="37"/>
                          <a:pt x="17" y="36"/>
                        </a:cubicBezTo>
                        <a:cubicBezTo>
                          <a:pt x="17" y="34"/>
                          <a:pt x="17" y="33"/>
                          <a:pt x="19" y="32"/>
                        </a:cubicBezTo>
                        <a:cubicBezTo>
                          <a:pt x="21" y="31"/>
                          <a:pt x="20" y="29"/>
                          <a:pt x="21" y="28"/>
                        </a:cubicBezTo>
                        <a:cubicBezTo>
                          <a:pt x="22" y="27"/>
                          <a:pt x="24" y="28"/>
                          <a:pt x="24" y="28"/>
                        </a:cubicBezTo>
                        <a:cubicBezTo>
                          <a:pt x="25" y="27"/>
                          <a:pt x="23" y="25"/>
                          <a:pt x="24" y="23"/>
                        </a:cubicBezTo>
                        <a:cubicBezTo>
                          <a:pt x="26" y="22"/>
                          <a:pt x="27" y="22"/>
                          <a:pt x="29" y="21"/>
                        </a:cubicBezTo>
                        <a:cubicBezTo>
                          <a:pt x="30" y="21"/>
                          <a:pt x="31" y="19"/>
                          <a:pt x="32" y="18"/>
                        </a:cubicBezTo>
                        <a:cubicBezTo>
                          <a:pt x="34" y="16"/>
                          <a:pt x="37" y="15"/>
                          <a:pt x="39" y="13"/>
                        </a:cubicBezTo>
                        <a:cubicBezTo>
                          <a:pt x="40" y="13"/>
                          <a:pt x="42" y="12"/>
                          <a:pt x="42" y="12"/>
                        </a:cubicBezTo>
                        <a:cubicBezTo>
                          <a:pt x="43" y="11"/>
                          <a:pt x="40" y="10"/>
                          <a:pt x="41" y="9"/>
                        </a:cubicBezTo>
                        <a:cubicBezTo>
                          <a:pt x="42" y="6"/>
                          <a:pt x="48" y="8"/>
                          <a:pt x="50" y="8"/>
                        </a:cubicBezTo>
                        <a:cubicBezTo>
                          <a:pt x="50" y="8"/>
                          <a:pt x="53" y="7"/>
                          <a:pt x="53" y="7"/>
                        </a:cubicBezTo>
                        <a:cubicBezTo>
                          <a:pt x="54" y="6"/>
                          <a:pt x="56" y="8"/>
                          <a:pt x="56" y="7"/>
                        </a:cubicBezTo>
                        <a:cubicBezTo>
                          <a:pt x="58" y="5"/>
                          <a:pt x="54" y="2"/>
                          <a:pt x="53" y="2"/>
                        </a:cubicBezTo>
                        <a:cubicBezTo>
                          <a:pt x="51" y="1"/>
                          <a:pt x="49" y="2"/>
                          <a:pt x="47" y="1"/>
                        </a:cubicBezTo>
                        <a:cubicBezTo>
                          <a:pt x="47" y="1"/>
                          <a:pt x="48" y="1"/>
                          <a:pt x="48" y="1"/>
                        </a:cubicBezTo>
                        <a:cubicBezTo>
                          <a:pt x="47" y="1"/>
                          <a:pt x="46" y="1"/>
                          <a:pt x="45" y="1"/>
                        </a:cubicBezTo>
                        <a:cubicBezTo>
                          <a:pt x="45" y="1"/>
                          <a:pt x="45" y="1"/>
                          <a:pt x="45" y="1"/>
                        </a:cubicBezTo>
                        <a:cubicBezTo>
                          <a:pt x="42" y="0"/>
                          <a:pt x="39" y="1"/>
                          <a:pt x="36" y="1"/>
                        </a:cubicBezTo>
                        <a:cubicBezTo>
                          <a:pt x="36" y="1"/>
                          <a:pt x="36" y="1"/>
                          <a:pt x="37" y="1"/>
                        </a:cubicBezTo>
                        <a:cubicBezTo>
                          <a:pt x="36" y="1"/>
                          <a:pt x="25" y="2"/>
                          <a:pt x="25" y="3"/>
                        </a:cubicBezTo>
                        <a:cubicBezTo>
                          <a:pt x="25" y="4"/>
                          <a:pt x="14" y="9"/>
                          <a:pt x="13" y="9"/>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5" name="Google Shape;785;p27"/>
                  <p:cNvSpPr/>
                  <p:nvPr/>
                </p:nvSpPr>
                <p:spPr>
                  <a:xfrm>
                    <a:off x="3755" y="972"/>
                    <a:ext cx="11" cy="15"/>
                  </a:xfrm>
                  <a:custGeom>
                    <a:rect b="b" l="l" r="r" t="t"/>
                    <a:pathLst>
                      <a:path extrusionOk="0" h="10" w="7">
                        <a:moveTo>
                          <a:pt x="0" y="3"/>
                        </a:moveTo>
                        <a:cubicBezTo>
                          <a:pt x="1" y="4"/>
                          <a:pt x="2" y="5"/>
                          <a:pt x="2" y="7"/>
                        </a:cubicBezTo>
                        <a:cubicBezTo>
                          <a:pt x="2" y="9"/>
                          <a:pt x="1" y="9"/>
                          <a:pt x="3" y="9"/>
                        </a:cubicBezTo>
                        <a:cubicBezTo>
                          <a:pt x="3" y="9"/>
                          <a:pt x="4" y="8"/>
                          <a:pt x="5" y="8"/>
                        </a:cubicBezTo>
                        <a:cubicBezTo>
                          <a:pt x="5" y="8"/>
                          <a:pt x="4" y="10"/>
                          <a:pt x="5" y="10"/>
                        </a:cubicBezTo>
                        <a:cubicBezTo>
                          <a:pt x="6" y="10"/>
                          <a:pt x="7" y="8"/>
                          <a:pt x="6" y="6"/>
                        </a:cubicBezTo>
                        <a:cubicBezTo>
                          <a:pt x="6" y="7"/>
                          <a:pt x="5" y="8"/>
                          <a:pt x="4" y="7"/>
                        </a:cubicBezTo>
                        <a:cubicBezTo>
                          <a:pt x="4" y="6"/>
                          <a:pt x="6" y="4"/>
                          <a:pt x="5" y="3"/>
                        </a:cubicBezTo>
                        <a:cubicBezTo>
                          <a:pt x="5" y="0"/>
                          <a:pt x="1" y="0"/>
                          <a:pt x="0"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6" name="Google Shape;786;p27"/>
                  <p:cNvSpPr/>
                  <p:nvPr/>
                </p:nvSpPr>
                <p:spPr>
                  <a:xfrm>
                    <a:off x="3915" y="977"/>
                    <a:ext cx="1" cy="0"/>
                  </a:xfrm>
                  <a:custGeom>
                    <a:rect b="b" l="l" r="r" t="t"/>
                    <a:pathLst>
                      <a:path extrusionOk="0" h="120000" w="1">
                        <a:moveTo>
                          <a:pt x="0" y="0"/>
                        </a:moveTo>
                        <a:cubicBezTo>
                          <a:pt x="0" y="0"/>
                          <a:pt x="1"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7" name="Google Shape;787;p27"/>
                  <p:cNvSpPr/>
                  <p:nvPr/>
                </p:nvSpPr>
                <p:spPr>
                  <a:xfrm>
                    <a:off x="3984" y="977"/>
                    <a:ext cx="19" cy="26"/>
                  </a:xfrm>
                  <a:custGeom>
                    <a:rect b="b" l="l" r="r" t="t"/>
                    <a:pathLst>
                      <a:path extrusionOk="0" h="17" w="12">
                        <a:moveTo>
                          <a:pt x="1" y="5"/>
                        </a:moveTo>
                        <a:cubicBezTo>
                          <a:pt x="1" y="6"/>
                          <a:pt x="2" y="6"/>
                          <a:pt x="3" y="6"/>
                        </a:cubicBezTo>
                        <a:cubicBezTo>
                          <a:pt x="2" y="6"/>
                          <a:pt x="2" y="6"/>
                          <a:pt x="2" y="5"/>
                        </a:cubicBezTo>
                        <a:cubicBezTo>
                          <a:pt x="3" y="6"/>
                          <a:pt x="3" y="9"/>
                          <a:pt x="4" y="10"/>
                        </a:cubicBezTo>
                        <a:cubicBezTo>
                          <a:pt x="4" y="12"/>
                          <a:pt x="6" y="12"/>
                          <a:pt x="7" y="14"/>
                        </a:cubicBezTo>
                        <a:cubicBezTo>
                          <a:pt x="7" y="14"/>
                          <a:pt x="7" y="16"/>
                          <a:pt x="8" y="17"/>
                        </a:cubicBezTo>
                        <a:cubicBezTo>
                          <a:pt x="12" y="17"/>
                          <a:pt x="10" y="16"/>
                          <a:pt x="9" y="13"/>
                        </a:cubicBezTo>
                        <a:cubicBezTo>
                          <a:pt x="9" y="14"/>
                          <a:pt x="9" y="14"/>
                          <a:pt x="9" y="14"/>
                        </a:cubicBezTo>
                        <a:cubicBezTo>
                          <a:pt x="9" y="14"/>
                          <a:pt x="9" y="14"/>
                          <a:pt x="9" y="14"/>
                        </a:cubicBezTo>
                        <a:cubicBezTo>
                          <a:pt x="9" y="12"/>
                          <a:pt x="6" y="11"/>
                          <a:pt x="6" y="9"/>
                        </a:cubicBezTo>
                        <a:cubicBezTo>
                          <a:pt x="6" y="8"/>
                          <a:pt x="7" y="7"/>
                          <a:pt x="8" y="6"/>
                        </a:cubicBezTo>
                        <a:cubicBezTo>
                          <a:pt x="8" y="5"/>
                          <a:pt x="9" y="5"/>
                          <a:pt x="9" y="4"/>
                        </a:cubicBezTo>
                        <a:cubicBezTo>
                          <a:pt x="9" y="4"/>
                          <a:pt x="9" y="3"/>
                          <a:pt x="9" y="2"/>
                        </a:cubicBezTo>
                        <a:cubicBezTo>
                          <a:pt x="10" y="1"/>
                          <a:pt x="11" y="1"/>
                          <a:pt x="9" y="1"/>
                        </a:cubicBezTo>
                        <a:cubicBezTo>
                          <a:pt x="9" y="1"/>
                          <a:pt x="5" y="0"/>
                          <a:pt x="5" y="0"/>
                        </a:cubicBezTo>
                        <a:cubicBezTo>
                          <a:pt x="4" y="1"/>
                          <a:pt x="0" y="4"/>
                          <a:pt x="1" y="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8" name="Google Shape;788;p27"/>
                  <p:cNvSpPr/>
                  <p:nvPr/>
                </p:nvSpPr>
                <p:spPr>
                  <a:xfrm>
                    <a:off x="3922" y="977"/>
                    <a:ext cx="0" cy="1"/>
                  </a:xfrm>
                  <a:custGeom>
                    <a:rect b="b" l="l" r="r" t="t"/>
                    <a:pathLst>
                      <a:path extrusionOk="0" h="1" w="120000">
                        <a:moveTo>
                          <a:pt x="0" y="1"/>
                        </a:moveTo>
                        <a:cubicBezTo>
                          <a:pt x="0" y="0"/>
                          <a:pt x="0"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9" name="Google Shape;789;p27"/>
                  <p:cNvSpPr/>
                  <p:nvPr/>
                </p:nvSpPr>
                <p:spPr>
                  <a:xfrm>
                    <a:off x="3948" y="981"/>
                    <a:ext cx="0" cy="1"/>
                  </a:xfrm>
                  <a:custGeom>
                    <a:rect b="b" l="l" r="r" t="t"/>
                    <a:pathLst>
                      <a:path extrusionOk="0" h="1" w="120000">
                        <a:moveTo>
                          <a:pt x="0" y="1"/>
                        </a:moveTo>
                        <a:cubicBezTo>
                          <a:pt x="0" y="0"/>
                          <a:pt x="0"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0" name="Google Shape;790;p27"/>
                  <p:cNvSpPr/>
                  <p:nvPr/>
                </p:nvSpPr>
                <p:spPr>
                  <a:xfrm>
                    <a:off x="3921" y="982"/>
                    <a:ext cx="0" cy="0"/>
                  </a:xfrm>
                  <a:custGeom>
                    <a:rect b="b" l="l" r="r" t="t"/>
                    <a:pathLst>
                      <a:path extrusionOk="0" h="120000" w="120000">
                        <a:moveTo>
                          <a:pt x="0" y="0"/>
                        </a:move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1" name="Google Shape;791;p27"/>
                  <p:cNvSpPr/>
                  <p:nvPr/>
                </p:nvSpPr>
                <p:spPr>
                  <a:xfrm>
                    <a:off x="3963" y="987"/>
                    <a:ext cx="1" cy="2"/>
                  </a:xfrm>
                  <a:custGeom>
                    <a:rect b="b" l="l" r="r" t="t"/>
                    <a:pathLst>
                      <a:path extrusionOk="0" h="1" w="1">
                        <a:moveTo>
                          <a:pt x="0" y="1"/>
                        </a:moveTo>
                        <a:cubicBezTo>
                          <a:pt x="0" y="1"/>
                          <a:pt x="1" y="0"/>
                          <a:pt x="0" y="0"/>
                        </a:cubicBezTo>
                        <a:cubicBezTo>
                          <a:pt x="0" y="1"/>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2" name="Google Shape;792;p27"/>
                  <p:cNvSpPr/>
                  <p:nvPr/>
                </p:nvSpPr>
                <p:spPr>
                  <a:xfrm>
                    <a:off x="3989" y="990"/>
                    <a:ext cx="1" cy="2"/>
                  </a:xfrm>
                  <a:custGeom>
                    <a:rect b="b" l="l" r="r" t="t"/>
                    <a:pathLst>
                      <a:path extrusionOk="0" h="1" w="1">
                        <a:moveTo>
                          <a:pt x="0" y="0"/>
                        </a:moveTo>
                        <a:cubicBezTo>
                          <a:pt x="0" y="0"/>
                          <a:pt x="0" y="1"/>
                          <a:pt x="0" y="1"/>
                        </a:cubicBezTo>
                        <a:cubicBezTo>
                          <a:pt x="1" y="0"/>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3" name="Google Shape;793;p27"/>
                  <p:cNvSpPr/>
                  <p:nvPr/>
                </p:nvSpPr>
                <p:spPr>
                  <a:xfrm>
                    <a:off x="3994" y="998"/>
                    <a:ext cx="1" cy="2"/>
                  </a:xfrm>
                  <a:custGeom>
                    <a:rect b="b" l="l" r="r" t="t"/>
                    <a:pathLst>
                      <a:path extrusionOk="0" h="1" w="1">
                        <a:moveTo>
                          <a:pt x="1" y="0"/>
                        </a:moveTo>
                        <a:cubicBezTo>
                          <a:pt x="0" y="0"/>
                          <a:pt x="1" y="0"/>
                          <a:pt x="0" y="0"/>
                        </a:cubicBezTo>
                        <a:cubicBezTo>
                          <a:pt x="0" y="1"/>
                          <a:pt x="0"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4" name="Google Shape;794;p27"/>
                  <p:cNvSpPr/>
                  <p:nvPr/>
                </p:nvSpPr>
                <p:spPr>
                  <a:xfrm>
                    <a:off x="3992" y="1001"/>
                    <a:ext cx="2" cy="0"/>
                  </a:xfrm>
                  <a:custGeom>
                    <a:rect b="b" l="l" r="r" t="t"/>
                    <a:pathLst>
                      <a:path extrusionOk="0" h="120000" w="1">
                        <a:moveTo>
                          <a:pt x="1" y="0"/>
                        </a:moveTo>
                        <a:cubicBezTo>
                          <a:pt x="0" y="0"/>
                          <a:pt x="0"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5" name="Google Shape;795;p27"/>
                  <p:cNvSpPr/>
                  <p:nvPr/>
                </p:nvSpPr>
                <p:spPr>
                  <a:xfrm>
                    <a:off x="3992" y="1001"/>
                    <a:ext cx="2" cy="2"/>
                  </a:xfrm>
                  <a:custGeom>
                    <a:rect b="b" l="l" r="r" t="t"/>
                    <a:pathLst>
                      <a:path extrusionOk="0" h="1" w="1">
                        <a:moveTo>
                          <a:pt x="0" y="1"/>
                        </a:moveTo>
                        <a:cubicBezTo>
                          <a:pt x="0" y="1"/>
                          <a:pt x="0" y="1"/>
                          <a:pt x="1" y="1"/>
                        </a:cubicBezTo>
                        <a:cubicBezTo>
                          <a:pt x="0" y="0"/>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6" name="Google Shape;796;p27"/>
                  <p:cNvSpPr/>
                  <p:nvPr/>
                </p:nvSpPr>
                <p:spPr>
                  <a:xfrm>
                    <a:off x="3992" y="1001"/>
                    <a:ext cx="11" cy="16"/>
                  </a:xfrm>
                  <a:custGeom>
                    <a:rect b="b" l="l" r="r" t="t"/>
                    <a:pathLst>
                      <a:path extrusionOk="0" h="10" w="7">
                        <a:moveTo>
                          <a:pt x="6" y="6"/>
                        </a:moveTo>
                        <a:cubicBezTo>
                          <a:pt x="5" y="4"/>
                          <a:pt x="5" y="3"/>
                          <a:pt x="4" y="1"/>
                        </a:cubicBezTo>
                        <a:cubicBezTo>
                          <a:pt x="3" y="0"/>
                          <a:pt x="0" y="1"/>
                          <a:pt x="0" y="2"/>
                        </a:cubicBezTo>
                        <a:cubicBezTo>
                          <a:pt x="1" y="2"/>
                          <a:pt x="1" y="2"/>
                          <a:pt x="1" y="2"/>
                        </a:cubicBezTo>
                        <a:cubicBezTo>
                          <a:pt x="0" y="4"/>
                          <a:pt x="2" y="6"/>
                          <a:pt x="3" y="8"/>
                        </a:cubicBezTo>
                        <a:cubicBezTo>
                          <a:pt x="3" y="8"/>
                          <a:pt x="4" y="10"/>
                          <a:pt x="3" y="9"/>
                        </a:cubicBezTo>
                        <a:cubicBezTo>
                          <a:pt x="5" y="10"/>
                          <a:pt x="3" y="9"/>
                          <a:pt x="4" y="8"/>
                        </a:cubicBezTo>
                        <a:cubicBezTo>
                          <a:pt x="5" y="8"/>
                          <a:pt x="7" y="8"/>
                          <a:pt x="6" y="6"/>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7" name="Google Shape;797;p27"/>
                  <p:cNvSpPr/>
                  <p:nvPr/>
                </p:nvSpPr>
                <p:spPr>
                  <a:xfrm>
                    <a:off x="3995" y="1013"/>
                    <a:ext cx="2" cy="2"/>
                  </a:xfrm>
                  <a:custGeom>
                    <a:rect b="b" l="l" r="r" t="t"/>
                    <a:pathLst>
                      <a:path extrusionOk="0" h="1" w="1">
                        <a:moveTo>
                          <a:pt x="1" y="1"/>
                        </a:moveTo>
                        <a:cubicBezTo>
                          <a:pt x="1" y="1"/>
                          <a:pt x="1" y="0"/>
                          <a:pt x="0" y="0"/>
                        </a:cubicBezTo>
                        <a:cubicBezTo>
                          <a:pt x="0"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8" name="Google Shape;798;p27"/>
                  <p:cNvSpPr/>
                  <p:nvPr/>
                </p:nvSpPr>
                <p:spPr>
                  <a:xfrm>
                    <a:off x="3992" y="1015"/>
                    <a:ext cx="3" cy="0"/>
                  </a:xfrm>
                  <a:custGeom>
                    <a:rect b="b" l="l" r="r" t="t"/>
                    <a:pathLst>
                      <a:path extrusionOk="0" h="120000" w="2">
                        <a:moveTo>
                          <a:pt x="1" y="0"/>
                        </a:moveTo>
                        <a:cubicBezTo>
                          <a:pt x="1" y="0"/>
                          <a:pt x="2" y="0"/>
                          <a:pt x="1" y="0"/>
                        </a:cubicBezTo>
                        <a:cubicBezTo>
                          <a:pt x="0" y="0"/>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99" name="Google Shape;799;p27"/>
                  <p:cNvSpPr/>
                  <p:nvPr/>
                </p:nvSpPr>
                <p:spPr>
                  <a:xfrm>
                    <a:off x="3995" y="1015"/>
                    <a:ext cx="2" cy="2"/>
                  </a:xfrm>
                  <a:custGeom>
                    <a:rect b="b" l="l" r="r" t="t"/>
                    <a:pathLst>
                      <a:path extrusionOk="0" h="1" w="1">
                        <a:moveTo>
                          <a:pt x="0" y="0"/>
                        </a:moveTo>
                        <a:cubicBezTo>
                          <a:pt x="0" y="0"/>
                          <a:pt x="0" y="1"/>
                          <a:pt x="0" y="1"/>
                        </a:cubicBezTo>
                        <a:cubicBezTo>
                          <a:pt x="1" y="0"/>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0" name="Google Shape;800;p27"/>
                  <p:cNvSpPr/>
                  <p:nvPr/>
                </p:nvSpPr>
                <p:spPr>
                  <a:xfrm>
                    <a:off x="3990" y="1017"/>
                    <a:ext cx="0" cy="0"/>
                  </a:xfrm>
                  <a:custGeom>
                    <a:rect b="b" l="l" r="r" t="t"/>
                    <a:pathLst>
                      <a:path extrusionOk="0" h="120000" w="120000">
                        <a:moveTo>
                          <a:pt x="0" y="0"/>
                        </a:move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1" name="Google Shape;801;p27"/>
                  <p:cNvSpPr/>
                  <p:nvPr/>
                </p:nvSpPr>
                <p:spPr>
                  <a:xfrm>
                    <a:off x="3989" y="1017"/>
                    <a:ext cx="1" cy="0"/>
                  </a:xfrm>
                  <a:custGeom>
                    <a:rect b="b" l="l" r="r" t="t"/>
                    <a:pathLst>
                      <a:path extrusionOk="0" h="120000" w="1">
                        <a:moveTo>
                          <a:pt x="1" y="0"/>
                        </a:moveTo>
                        <a:cubicBezTo>
                          <a:pt x="1" y="0"/>
                          <a:pt x="0" y="0"/>
                          <a:pt x="0" y="0"/>
                        </a:cubicBezTo>
                        <a:cubicBezTo>
                          <a:pt x="1" y="0"/>
                          <a:pt x="0"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2" name="Google Shape;802;p27"/>
                  <p:cNvSpPr/>
                  <p:nvPr/>
                </p:nvSpPr>
                <p:spPr>
                  <a:xfrm>
                    <a:off x="3995" y="1017"/>
                    <a:ext cx="2" cy="1"/>
                  </a:xfrm>
                  <a:custGeom>
                    <a:rect b="b" l="l" r="r" t="t"/>
                    <a:pathLst>
                      <a:path extrusionOk="0" h="1" w="1">
                        <a:moveTo>
                          <a:pt x="1" y="1"/>
                        </a:moveTo>
                        <a:cubicBezTo>
                          <a:pt x="1" y="0"/>
                          <a:pt x="1" y="0"/>
                          <a:pt x="1" y="0"/>
                        </a:cubicBezTo>
                        <a:cubicBezTo>
                          <a:pt x="0" y="0"/>
                          <a:pt x="1" y="0"/>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3" name="Google Shape;803;p27"/>
                  <p:cNvSpPr/>
                  <p:nvPr/>
                </p:nvSpPr>
                <p:spPr>
                  <a:xfrm>
                    <a:off x="3992" y="1017"/>
                    <a:ext cx="0" cy="1"/>
                  </a:xfrm>
                  <a:custGeom>
                    <a:rect b="b" l="l" r="r" t="t"/>
                    <a:pathLst>
                      <a:path extrusionOk="0" h="1" w="120000">
                        <a:moveTo>
                          <a:pt x="0" y="0"/>
                        </a:moveTo>
                        <a:cubicBezTo>
                          <a:pt x="0" y="0"/>
                          <a:pt x="0" y="0"/>
                          <a:pt x="0" y="1"/>
                        </a:cubicBezTo>
                        <a:cubicBezTo>
                          <a:pt x="0" y="1"/>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4" name="Google Shape;804;p27"/>
                  <p:cNvSpPr/>
                  <p:nvPr/>
                </p:nvSpPr>
                <p:spPr>
                  <a:xfrm>
                    <a:off x="3998" y="1017"/>
                    <a:ext cx="0" cy="1"/>
                  </a:xfrm>
                  <a:custGeom>
                    <a:rect b="b" l="l" r="r" t="t"/>
                    <a:pathLst>
                      <a:path extrusionOk="0" h="1" w="120000">
                        <a:moveTo>
                          <a:pt x="0" y="0"/>
                        </a:moveTo>
                        <a:cubicBezTo>
                          <a:pt x="0" y="0"/>
                          <a:pt x="0" y="0"/>
                          <a:pt x="0" y="0"/>
                        </a:cubicBezTo>
                        <a:cubicBezTo>
                          <a:pt x="0" y="1"/>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5" name="Google Shape;805;p27"/>
                  <p:cNvSpPr/>
                  <p:nvPr/>
                </p:nvSpPr>
                <p:spPr>
                  <a:xfrm>
                    <a:off x="3998" y="1018"/>
                    <a:ext cx="1" cy="0"/>
                  </a:xfrm>
                  <a:custGeom>
                    <a:rect b="b" l="l" r="r" t="t"/>
                    <a:pathLst>
                      <a:path extrusionOk="0" h="120000" w="1">
                        <a:moveTo>
                          <a:pt x="0" y="0"/>
                        </a:moveTo>
                        <a:cubicBezTo>
                          <a:pt x="0" y="0"/>
                          <a:pt x="1" y="0"/>
                          <a:pt x="0"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6" name="Google Shape;806;p27"/>
                  <p:cNvSpPr/>
                  <p:nvPr/>
                </p:nvSpPr>
                <p:spPr>
                  <a:xfrm>
                    <a:off x="3992" y="1020"/>
                    <a:ext cx="2" cy="0"/>
                  </a:xfrm>
                  <a:custGeom>
                    <a:rect b="b" l="l" r="r" t="t"/>
                    <a:pathLst>
                      <a:path extrusionOk="0" h="120000" w="1">
                        <a:moveTo>
                          <a:pt x="0" y="0"/>
                        </a:moveTo>
                        <a:cubicBezTo>
                          <a:pt x="0" y="0"/>
                          <a:pt x="1" y="0"/>
                          <a:pt x="1"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7" name="Google Shape;807;p27"/>
                  <p:cNvSpPr/>
                  <p:nvPr/>
                </p:nvSpPr>
                <p:spPr>
                  <a:xfrm>
                    <a:off x="3990" y="1020"/>
                    <a:ext cx="0" cy="1"/>
                  </a:xfrm>
                  <a:custGeom>
                    <a:rect b="b" l="l" r="r" t="t"/>
                    <a:pathLst>
                      <a:path extrusionOk="0" h="1" w="120000">
                        <a:moveTo>
                          <a:pt x="0" y="1"/>
                        </a:moveTo>
                        <a:cubicBezTo>
                          <a:pt x="0" y="0"/>
                          <a:pt x="0"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8" name="Google Shape;808;p27"/>
                  <p:cNvSpPr/>
                  <p:nvPr/>
                </p:nvSpPr>
                <p:spPr>
                  <a:xfrm>
                    <a:off x="3989" y="1020"/>
                    <a:ext cx="1" cy="1"/>
                  </a:xfrm>
                  <a:custGeom>
                    <a:rect b="b" l="l" r="r" t="t"/>
                    <a:pathLst>
                      <a:path extrusionOk="0" h="1" w="1">
                        <a:moveTo>
                          <a:pt x="1" y="1"/>
                        </a:moveTo>
                        <a:cubicBezTo>
                          <a:pt x="1" y="1"/>
                          <a:pt x="1" y="1"/>
                          <a:pt x="1" y="1"/>
                        </a:cubicBezTo>
                        <a:cubicBezTo>
                          <a:pt x="0" y="0"/>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09" name="Google Shape;809;p27"/>
                  <p:cNvSpPr/>
                  <p:nvPr/>
                </p:nvSpPr>
                <p:spPr>
                  <a:xfrm>
                    <a:off x="4003" y="1022"/>
                    <a:ext cx="2" cy="2"/>
                  </a:xfrm>
                  <a:custGeom>
                    <a:rect b="b" l="l" r="r" t="t"/>
                    <a:pathLst>
                      <a:path extrusionOk="0" h="1" w="1">
                        <a:moveTo>
                          <a:pt x="1" y="1"/>
                        </a:moveTo>
                        <a:cubicBezTo>
                          <a:pt x="1" y="1"/>
                          <a:pt x="1" y="0"/>
                          <a:pt x="1" y="0"/>
                        </a:cubicBezTo>
                        <a:cubicBezTo>
                          <a:pt x="0" y="1"/>
                          <a:pt x="1" y="0"/>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0" name="Google Shape;810;p27"/>
                  <p:cNvSpPr/>
                  <p:nvPr/>
                </p:nvSpPr>
                <p:spPr>
                  <a:xfrm>
                    <a:off x="4023" y="1029"/>
                    <a:ext cx="39" cy="25"/>
                  </a:xfrm>
                  <a:custGeom>
                    <a:rect b="b" l="l" r="r" t="t"/>
                    <a:pathLst>
                      <a:path extrusionOk="0" h="16" w="25">
                        <a:moveTo>
                          <a:pt x="1" y="9"/>
                        </a:moveTo>
                        <a:cubicBezTo>
                          <a:pt x="0" y="10"/>
                          <a:pt x="0" y="10"/>
                          <a:pt x="0" y="11"/>
                        </a:cubicBezTo>
                        <a:cubicBezTo>
                          <a:pt x="1" y="11"/>
                          <a:pt x="2" y="11"/>
                          <a:pt x="2" y="9"/>
                        </a:cubicBezTo>
                        <a:cubicBezTo>
                          <a:pt x="2" y="10"/>
                          <a:pt x="2" y="11"/>
                          <a:pt x="2" y="11"/>
                        </a:cubicBezTo>
                        <a:cubicBezTo>
                          <a:pt x="2" y="11"/>
                          <a:pt x="2" y="11"/>
                          <a:pt x="3" y="11"/>
                        </a:cubicBezTo>
                        <a:cubicBezTo>
                          <a:pt x="3" y="11"/>
                          <a:pt x="3" y="11"/>
                          <a:pt x="2" y="12"/>
                        </a:cubicBezTo>
                        <a:cubicBezTo>
                          <a:pt x="3" y="12"/>
                          <a:pt x="3" y="12"/>
                          <a:pt x="3" y="12"/>
                        </a:cubicBezTo>
                        <a:cubicBezTo>
                          <a:pt x="3" y="12"/>
                          <a:pt x="3" y="12"/>
                          <a:pt x="2" y="12"/>
                        </a:cubicBezTo>
                        <a:cubicBezTo>
                          <a:pt x="3" y="12"/>
                          <a:pt x="4" y="11"/>
                          <a:pt x="5" y="13"/>
                        </a:cubicBezTo>
                        <a:cubicBezTo>
                          <a:pt x="5" y="13"/>
                          <a:pt x="4" y="13"/>
                          <a:pt x="4" y="13"/>
                        </a:cubicBezTo>
                        <a:cubicBezTo>
                          <a:pt x="5" y="13"/>
                          <a:pt x="5" y="13"/>
                          <a:pt x="5" y="13"/>
                        </a:cubicBezTo>
                        <a:cubicBezTo>
                          <a:pt x="5" y="14"/>
                          <a:pt x="5" y="14"/>
                          <a:pt x="5" y="14"/>
                        </a:cubicBezTo>
                        <a:cubicBezTo>
                          <a:pt x="7" y="15"/>
                          <a:pt x="6" y="13"/>
                          <a:pt x="7" y="12"/>
                        </a:cubicBezTo>
                        <a:cubicBezTo>
                          <a:pt x="8" y="12"/>
                          <a:pt x="9" y="15"/>
                          <a:pt x="9" y="13"/>
                        </a:cubicBezTo>
                        <a:cubicBezTo>
                          <a:pt x="10" y="15"/>
                          <a:pt x="12" y="14"/>
                          <a:pt x="13" y="13"/>
                        </a:cubicBezTo>
                        <a:cubicBezTo>
                          <a:pt x="15" y="13"/>
                          <a:pt x="17" y="12"/>
                          <a:pt x="15" y="14"/>
                        </a:cubicBezTo>
                        <a:cubicBezTo>
                          <a:pt x="15" y="14"/>
                          <a:pt x="16" y="14"/>
                          <a:pt x="16" y="14"/>
                        </a:cubicBezTo>
                        <a:cubicBezTo>
                          <a:pt x="16" y="14"/>
                          <a:pt x="16" y="14"/>
                          <a:pt x="16" y="14"/>
                        </a:cubicBezTo>
                        <a:cubicBezTo>
                          <a:pt x="17" y="14"/>
                          <a:pt x="17" y="14"/>
                          <a:pt x="17" y="14"/>
                        </a:cubicBezTo>
                        <a:cubicBezTo>
                          <a:pt x="16" y="15"/>
                          <a:pt x="20" y="16"/>
                          <a:pt x="21" y="15"/>
                        </a:cubicBezTo>
                        <a:cubicBezTo>
                          <a:pt x="22" y="16"/>
                          <a:pt x="23" y="14"/>
                          <a:pt x="23" y="13"/>
                        </a:cubicBezTo>
                        <a:cubicBezTo>
                          <a:pt x="24" y="11"/>
                          <a:pt x="25" y="10"/>
                          <a:pt x="24" y="9"/>
                        </a:cubicBezTo>
                        <a:cubicBezTo>
                          <a:pt x="24" y="9"/>
                          <a:pt x="22" y="8"/>
                          <a:pt x="22" y="8"/>
                        </a:cubicBezTo>
                        <a:cubicBezTo>
                          <a:pt x="21" y="8"/>
                          <a:pt x="21" y="8"/>
                          <a:pt x="21" y="7"/>
                        </a:cubicBezTo>
                        <a:cubicBezTo>
                          <a:pt x="20" y="6"/>
                          <a:pt x="21" y="4"/>
                          <a:pt x="19" y="4"/>
                        </a:cubicBezTo>
                        <a:cubicBezTo>
                          <a:pt x="20" y="1"/>
                          <a:pt x="14" y="0"/>
                          <a:pt x="12" y="1"/>
                        </a:cubicBezTo>
                        <a:cubicBezTo>
                          <a:pt x="11" y="0"/>
                          <a:pt x="10" y="1"/>
                          <a:pt x="9" y="2"/>
                        </a:cubicBezTo>
                        <a:cubicBezTo>
                          <a:pt x="10" y="3"/>
                          <a:pt x="12" y="3"/>
                          <a:pt x="13" y="3"/>
                        </a:cubicBezTo>
                        <a:cubicBezTo>
                          <a:pt x="13" y="4"/>
                          <a:pt x="13" y="5"/>
                          <a:pt x="12" y="5"/>
                        </a:cubicBezTo>
                        <a:cubicBezTo>
                          <a:pt x="12" y="6"/>
                          <a:pt x="13" y="6"/>
                          <a:pt x="13" y="6"/>
                        </a:cubicBezTo>
                        <a:cubicBezTo>
                          <a:pt x="11" y="6"/>
                          <a:pt x="9" y="6"/>
                          <a:pt x="7" y="7"/>
                        </a:cubicBezTo>
                        <a:cubicBezTo>
                          <a:pt x="6" y="8"/>
                          <a:pt x="5" y="11"/>
                          <a:pt x="4" y="9"/>
                        </a:cubicBezTo>
                        <a:cubicBezTo>
                          <a:pt x="4" y="9"/>
                          <a:pt x="4" y="9"/>
                          <a:pt x="4" y="9"/>
                        </a:cubicBezTo>
                        <a:cubicBezTo>
                          <a:pt x="2" y="9"/>
                          <a:pt x="4" y="7"/>
                          <a:pt x="3" y="7"/>
                        </a:cubicBezTo>
                        <a:cubicBezTo>
                          <a:pt x="2" y="7"/>
                          <a:pt x="1" y="8"/>
                          <a:pt x="1" y="9"/>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1" name="Google Shape;811;p27"/>
                  <p:cNvSpPr/>
                  <p:nvPr/>
                </p:nvSpPr>
                <p:spPr>
                  <a:xfrm>
                    <a:off x="3971" y="1043"/>
                    <a:ext cx="9" cy="8"/>
                  </a:xfrm>
                  <a:custGeom>
                    <a:rect b="b" l="l" r="r" t="t"/>
                    <a:pathLst>
                      <a:path extrusionOk="0" h="5" w="6">
                        <a:moveTo>
                          <a:pt x="5" y="4"/>
                        </a:moveTo>
                        <a:cubicBezTo>
                          <a:pt x="5" y="4"/>
                          <a:pt x="6" y="4"/>
                          <a:pt x="5" y="3"/>
                        </a:cubicBezTo>
                        <a:cubicBezTo>
                          <a:pt x="5" y="3"/>
                          <a:pt x="5" y="3"/>
                          <a:pt x="5" y="3"/>
                        </a:cubicBezTo>
                        <a:cubicBezTo>
                          <a:pt x="4" y="3"/>
                          <a:pt x="4" y="3"/>
                          <a:pt x="3" y="2"/>
                        </a:cubicBezTo>
                        <a:cubicBezTo>
                          <a:pt x="5" y="2"/>
                          <a:pt x="4" y="2"/>
                          <a:pt x="3" y="1"/>
                        </a:cubicBezTo>
                        <a:cubicBezTo>
                          <a:pt x="3" y="2"/>
                          <a:pt x="2" y="1"/>
                          <a:pt x="1" y="0"/>
                        </a:cubicBezTo>
                        <a:cubicBezTo>
                          <a:pt x="2" y="1"/>
                          <a:pt x="2" y="3"/>
                          <a:pt x="0" y="3"/>
                        </a:cubicBezTo>
                        <a:cubicBezTo>
                          <a:pt x="2" y="4"/>
                          <a:pt x="3" y="5"/>
                          <a:pt x="4" y="5"/>
                        </a:cubicBezTo>
                        <a:cubicBezTo>
                          <a:pt x="3" y="4"/>
                          <a:pt x="3" y="5"/>
                          <a:pt x="3" y="4"/>
                        </a:cubicBezTo>
                        <a:cubicBezTo>
                          <a:pt x="4" y="5"/>
                          <a:pt x="5" y="4"/>
                          <a:pt x="5"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2" name="Google Shape;812;p27"/>
                  <p:cNvSpPr/>
                  <p:nvPr/>
                </p:nvSpPr>
                <p:spPr>
                  <a:xfrm>
                    <a:off x="3981" y="1045"/>
                    <a:ext cx="3" cy="1"/>
                  </a:xfrm>
                  <a:custGeom>
                    <a:rect b="b" l="l" r="r" t="t"/>
                    <a:pathLst>
                      <a:path extrusionOk="0" h="1" w="2">
                        <a:moveTo>
                          <a:pt x="0" y="0"/>
                        </a:moveTo>
                        <a:cubicBezTo>
                          <a:pt x="1" y="0"/>
                          <a:pt x="1" y="1"/>
                          <a:pt x="2" y="0"/>
                        </a:cubicBezTo>
                        <a:cubicBezTo>
                          <a:pt x="1" y="0"/>
                          <a:pt x="1" y="0"/>
                          <a:pt x="0" y="0"/>
                        </a:cubicBezTo>
                        <a:cubicBezTo>
                          <a:pt x="0" y="0"/>
                          <a:pt x="1"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3" name="Google Shape;813;p27"/>
                  <p:cNvSpPr/>
                  <p:nvPr/>
                </p:nvSpPr>
                <p:spPr>
                  <a:xfrm>
                    <a:off x="3980" y="1043"/>
                    <a:ext cx="1" cy="6"/>
                  </a:xfrm>
                  <a:custGeom>
                    <a:rect b="b" l="l" r="r" t="t"/>
                    <a:pathLst>
                      <a:path extrusionOk="0" h="4" w="1">
                        <a:moveTo>
                          <a:pt x="0" y="3"/>
                        </a:moveTo>
                        <a:cubicBezTo>
                          <a:pt x="1" y="4"/>
                          <a:pt x="1" y="3"/>
                          <a:pt x="1" y="2"/>
                        </a:cubicBezTo>
                        <a:cubicBezTo>
                          <a:pt x="0" y="0"/>
                          <a:pt x="0" y="1"/>
                          <a:pt x="0"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4" name="Google Shape;814;p27"/>
                  <p:cNvSpPr/>
                  <p:nvPr/>
                </p:nvSpPr>
                <p:spPr>
                  <a:xfrm>
                    <a:off x="3971" y="1045"/>
                    <a:ext cx="1" cy="1"/>
                  </a:xfrm>
                  <a:custGeom>
                    <a:rect b="b" l="l" r="r" t="t"/>
                    <a:pathLst>
                      <a:path extrusionOk="0" h="1" w="1">
                        <a:moveTo>
                          <a:pt x="1" y="1"/>
                        </a:moveTo>
                        <a:cubicBezTo>
                          <a:pt x="1" y="1"/>
                          <a:pt x="1" y="0"/>
                          <a:pt x="0" y="0"/>
                        </a:cubicBezTo>
                        <a:cubicBezTo>
                          <a:pt x="0"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5" name="Google Shape;815;p27"/>
                  <p:cNvSpPr/>
                  <p:nvPr/>
                </p:nvSpPr>
                <p:spPr>
                  <a:xfrm>
                    <a:off x="3981" y="1045"/>
                    <a:ext cx="1" cy="1"/>
                  </a:xfrm>
                  <a:custGeom>
                    <a:rect b="b" l="l" r="r" t="t"/>
                    <a:pathLst>
                      <a:path extrusionOk="0" h="1" w="1">
                        <a:moveTo>
                          <a:pt x="1" y="1"/>
                        </a:moveTo>
                        <a:cubicBezTo>
                          <a:pt x="1" y="1"/>
                          <a:pt x="1" y="0"/>
                          <a:pt x="0" y="0"/>
                        </a:cubicBezTo>
                        <a:cubicBezTo>
                          <a:pt x="0"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6" name="Google Shape;816;p27"/>
                  <p:cNvSpPr/>
                  <p:nvPr/>
                </p:nvSpPr>
                <p:spPr>
                  <a:xfrm>
                    <a:off x="3950" y="1043"/>
                    <a:ext cx="8" cy="4"/>
                  </a:xfrm>
                  <a:custGeom>
                    <a:rect b="b" l="l" r="r" t="t"/>
                    <a:pathLst>
                      <a:path extrusionOk="0" h="3" w="5">
                        <a:moveTo>
                          <a:pt x="1" y="3"/>
                        </a:moveTo>
                        <a:cubicBezTo>
                          <a:pt x="5" y="3"/>
                          <a:pt x="0" y="0"/>
                          <a:pt x="1"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7" name="Google Shape;817;p27"/>
                  <p:cNvSpPr/>
                  <p:nvPr/>
                </p:nvSpPr>
                <p:spPr>
                  <a:xfrm>
                    <a:off x="3986" y="1045"/>
                    <a:ext cx="2" cy="1"/>
                  </a:xfrm>
                  <a:custGeom>
                    <a:rect b="b" l="l" r="r" t="t"/>
                    <a:pathLst>
                      <a:path extrusionOk="0" h="1" w="1">
                        <a:moveTo>
                          <a:pt x="1" y="1"/>
                        </a:moveTo>
                        <a:cubicBezTo>
                          <a:pt x="1" y="1"/>
                          <a:pt x="0" y="0"/>
                          <a:pt x="1" y="1"/>
                        </a:cubicBezTo>
                        <a:cubicBezTo>
                          <a:pt x="1"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8" name="Google Shape;818;p27"/>
                  <p:cNvSpPr/>
                  <p:nvPr/>
                </p:nvSpPr>
                <p:spPr>
                  <a:xfrm>
                    <a:off x="3956" y="1046"/>
                    <a:ext cx="2" cy="1"/>
                  </a:xfrm>
                  <a:custGeom>
                    <a:rect b="b" l="l" r="r" t="t"/>
                    <a:pathLst>
                      <a:path extrusionOk="0" h="1" w="1">
                        <a:moveTo>
                          <a:pt x="1" y="1"/>
                        </a:moveTo>
                        <a:cubicBezTo>
                          <a:pt x="0" y="0"/>
                          <a:pt x="0" y="1"/>
                          <a:pt x="1" y="1"/>
                        </a:cubicBezTo>
                        <a:cubicBezTo>
                          <a:pt x="1"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19" name="Google Shape;819;p27"/>
                  <p:cNvSpPr/>
                  <p:nvPr/>
                </p:nvSpPr>
                <p:spPr>
                  <a:xfrm>
                    <a:off x="3982" y="1046"/>
                    <a:ext cx="4" cy="1"/>
                  </a:xfrm>
                  <a:custGeom>
                    <a:rect b="b" l="l" r="r" t="t"/>
                    <a:pathLst>
                      <a:path extrusionOk="0" h="1" w="2">
                        <a:moveTo>
                          <a:pt x="1" y="1"/>
                        </a:moveTo>
                        <a:cubicBezTo>
                          <a:pt x="1" y="1"/>
                          <a:pt x="2" y="1"/>
                          <a:pt x="1" y="0"/>
                        </a:cubicBezTo>
                        <a:cubicBezTo>
                          <a:pt x="0" y="0"/>
                          <a:pt x="1" y="0"/>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0" name="Google Shape;820;p27"/>
                  <p:cNvSpPr/>
                  <p:nvPr/>
                </p:nvSpPr>
                <p:spPr>
                  <a:xfrm>
                    <a:off x="3961" y="1047"/>
                    <a:ext cx="2" cy="0"/>
                  </a:xfrm>
                  <a:custGeom>
                    <a:rect b="b" l="l" r="r" t="t"/>
                    <a:pathLst>
                      <a:path extrusionOk="0" h="120000" w="1">
                        <a:moveTo>
                          <a:pt x="1" y="0"/>
                        </a:moveTo>
                        <a:cubicBezTo>
                          <a:pt x="1" y="0"/>
                          <a:pt x="1" y="0"/>
                          <a:pt x="1" y="0"/>
                        </a:cubicBezTo>
                        <a:cubicBezTo>
                          <a:pt x="0" y="0"/>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1" name="Google Shape;821;p27"/>
                  <p:cNvSpPr/>
                  <p:nvPr/>
                </p:nvSpPr>
                <p:spPr>
                  <a:xfrm>
                    <a:off x="3982" y="1047"/>
                    <a:ext cx="2" cy="2"/>
                  </a:xfrm>
                  <a:custGeom>
                    <a:rect b="b" l="l" r="r" t="t"/>
                    <a:pathLst>
                      <a:path extrusionOk="0" h="1" w="1">
                        <a:moveTo>
                          <a:pt x="0" y="0"/>
                        </a:moveTo>
                        <a:cubicBezTo>
                          <a:pt x="0" y="1"/>
                          <a:pt x="1" y="1"/>
                          <a:pt x="1" y="0"/>
                        </a:cubicBezTo>
                        <a:cubicBezTo>
                          <a:pt x="1" y="0"/>
                          <a:pt x="0" y="0"/>
                          <a:pt x="0"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2" name="Google Shape;822;p27"/>
                  <p:cNvSpPr/>
                  <p:nvPr/>
                </p:nvSpPr>
                <p:spPr>
                  <a:xfrm>
                    <a:off x="3986" y="1047"/>
                    <a:ext cx="2" cy="2"/>
                  </a:xfrm>
                  <a:custGeom>
                    <a:rect b="b" l="l" r="r" t="t"/>
                    <a:pathLst>
                      <a:path extrusionOk="0" h="1" w="1">
                        <a:moveTo>
                          <a:pt x="0" y="0"/>
                        </a:moveTo>
                        <a:cubicBezTo>
                          <a:pt x="1" y="0"/>
                          <a:pt x="1" y="1"/>
                          <a:pt x="1" y="0"/>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3" name="Google Shape;823;p27"/>
                  <p:cNvSpPr/>
                  <p:nvPr/>
                </p:nvSpPr>
                <p:spPr>
                  <a:xfrm>
                    <a:off x="4007" y="1047"/>
                    <a:ext cx="2" cy="2"/>
                  </a:xfrm>
                  <a:custGeom>
                    <a:rect b="b" l="l" r="r" t="t"/>
                    <a:pathLst>
                      <a:path extrusionOk="0" h="1" w="1">
                        <a:moveTo>
                          <a:pt x="0" y="1"/>
                        </a:moveTo>
                        <a:cubicBezTo>
                          <a:pt x="1" y="1"/>
                          <a:pt x="1" y="1"/>
                          <a:pt x="1" y="0"/>
                        </a:cubicBezTo>
                        <a:cubicBezTo>
                          <a:pt x="1" y="0"/>
                          <a:pt x="1"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4" name="Google Shape;824;p27"/>
                  <p:cNvSpPr/>
                  <p:nvPr/>
                </p:nvSpPr>
                <p:spPr>
                  <a:xfrm>
                    <a:off x="3958" y="1049"/>
                    <a:ext cx="1" cy="2"/>
                  </a:xfrm>
                  <a:custGeom>
                    <a:rect b="b" l="l" r="r" t="t"/>
                    <a:pathLst>
                      <a:path extrusionOk="0" h="1" w="1">
                        <a:moveTo>
                          <a:pt x="0" y="0"/>
                        </a:moveTo>
                        <a:cubicBezTo>
                          <a:pt x="0" y="0"/>
                          <a:pt x="0" y="1"/>
                          <a:pt x="1"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5" name="Google Shape;825;p27"/>
                  <p:cNvSpPr/>
                  <p:nvPr/>
                </p:nvSpPr>
                <p:spPr>
                  <a:xfrm>
                    <a:off x="3971" y="1051"/>
                    <a:ext cx="1" cy="3"/>
                  </a:xfrm>
                  <a:custGeom>
                    <a:rect b="b" l="l" r="r" t="t"/>
                    <a:pathLst>
                      <a:path extrusionOk="0" h="2" w="1">
                        <a:moveTo>
                          <a:pt x="0" y="1"/>
                        </a:moveTo>
                        <a:cubicBezTo>
                          <a:pt x="1" y="1"/>
                          <a:pt x="1" y="2"/>
                          <a:pt x="0" y="0"/>
                        </a:cubicBezTo>
                        <a:cubicBezTo>
                          <a:pt x="0" y="0"/>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6" name="Google Shape;826;p27"/>
                  <p:cNvSpPr/>
                  <p:nvPr/>
                </p:nvSpPr>
                <p:spPr>
                  <a:xfrm>
                    <a:off x="4053" y="1052"/>
                    <a:ext cx="1" cy="2"/>
                  </a:xfrm>
                  <a:custGeom>
                    <a:rect b="b" l="l" r="r" t="t"/>
                    <a:pathLst>
                      <a:path extrusionOk="0" h="1" w="1">
                        <a:moveTo>
                          <a:pt x="0" y="1"/>
                        </a:moveTo>
                        <a:cubicBezTo>
                          <a:pt x="0" y="1"/>
                          <a:pt x="0" y="1"/>
                          <a:pt x="1" y="1"/>
                        </a:cubicBezTo>
                        <a:cubicBezTo>
                          <a:pt x="1" y="0"/>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7" name="Google Shape;827;p27"/>
                  <p:cNvSpPr/>
                  <p:nvPr/>
                </p:nvSpPr>
                <p:spPr>
                  <a:xfrm>
                    <a:off x="3950" y="1057"/>
                    <a:ext cx="6" cy="5"/>
                  </a:xfrm>
                  <a:custGeom>
                    <a:rect b="b" l="l" r="r" t="t"/>
                    <a:pathLst>
                      <a:path extrusionOk="0" h="3" w="4">
                        <a:moveTo>
                          <a:pt x="0" y="0"/>
                        </a:moveTo>
                        <a:cubicBezTo>
                          <a:pt x="0" y="1"/>
                          <a:pt x="0" y="3"/>
                          <a:pt x="2" y="3"/>
                        </a:cubicBezTo>
                        <a:cubicBezTo>
                          <a:pt x="4" y="3"/>
                          <a:pt x="2"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8" name="Google Shape;828;p27"/>
                  <p:cNvSpPr/>
                  <p:nvPr/>
                </p:nvSpPr>
                <p:spPr>
                  <a:xfrm>
                    <a:off x="3929" y="1059"/>
                    <a:ext cx="2" cy="1"/>
                  </a:xfrm>
                  <a:custGeom>
                    <a:rect b="b" l="l" r="r" t="t"/>
                    <a:pathLst>
                      <a:path extrusionOk="0" h="1" w="2">
                        <a:moveTo>
                          <a:pt x="1" y="1"/>
                        </a:moveTo>
                        <a:cubicBezTo>
                          <a:pt x="1" y="0"/>
                          <a:pt x="0" y="1"/>
                          <a:pt x="1" y="1"/>
                        </a:cubicBezTo>
                        <a:cubicBezTo>
                          <a:pt x="2"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29" name="Google Shape;829;p27"/>
                  <p:cNvSpPr/>
                  <p:nvPr/>
                </p:nvSpPr>
                <p:spPr>
                  <a:xfrm>
                    <a:off x="3954" y="1063"/>
                    <a:ext cx="2" cy="1"/>
                  </a:xfrm>
                  <a:custGeom>
                    <a:rect b="b" l="l" r="r" t="t"/>
                    <a:pathLst>
                      <a:path extrusionOk="0" h="1" w="2">
                        <a:moveTo>
                          <a:pt x="1" y="1"/>
                        </a:moveTo>
                        <a:cubicBezTo>
                          <a:pt x="1" y="1"/>
                          <a:pt x="1" y="1"/>
                          <a:pt x="2" y="1"/>
                        </a:cubicBezTo>
                        <a:cubicBezTo>
                          <a:pt x="1" y="0"/>
                          <a:pt x="1" y="0"/>
                          <a:pt x="0" y="0"/>
                        </a:cubicBezTo>
                        <a:cubicBezTo>
                          <a:pt x="0" y="0"/>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0" name="Google Shape;830;p27"/>
                  <p:cNvSpPr/>
                  <p:nvPr/>
                </p:nvSpPr>
                <p:spPr>
                  <a:xfrm>
                    <a:off x="3941" y="1063"/>
                    <a:ext cx="1" cy="0"/>
                  </a:xfrm>
                  <a:custGeom>
                    <a:rect b="b" l="l" r="r" t="t"/>
                    <a:pathLst>
                      <a:path extrusionOk="0" h="120000" w="1">
                        <a:moveTo>
                          <a:pt x="0" y="0"/>
                        </a:moveTo>
                        <a:cubicBezTo>
                          <a:pt x="0" y="0"/>
                          <a:pt x="0" y="0"/>
                          <a:pt x="0" y="0"/>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1" name="Google Shape;831;p27"/>
                  <p:cNvSpPr/>
                  <p:nvPr/>
                </p:nvSpPr>
                <p:spPr>
                  <a:xfrm>
                    <a:off x="3864" y="1062"/>
                    <a:ext cx="10" cy="9"/>
                  </a:xfrm>
                  <a:custGeom>
                    <a:rect b="b" l="l" r="r" t="t"/>
                    <a:pathLst>
                      <a:path extrusionOk="0" h="6" w="7">
                        <a:moveTo>
                          <a:pt x="7" y="5"/>
                        </a:moveTo>
                        <a:cubicBezTo>
                          <a:pt x="7" y="5"/>
                          <a:pt x="7" y="4"/>
                          <a:pt x="7" y="4"/>
                        </a:cubicBezTo>
                        <a:cubicBezTo>
                          <a:pt x="7" y="4"/>
                          <a:pt x="0" y="0"/>
                          <a:pt x="3" y="4"/>
                        </a:cubicBezTo>
                        <a:cubicBezTo>
                          <a:pt x="3" y="4"/>
                          <a:pt x="2" y="4"/>
                          <a:pt x="2" y="4"/>
                        </a:cubicBezTo>
                        <a:cubicBezTo>
                          <a:pt x="3" y="4"/>
                          <a:pt x="5" y="5"/>
                          <a:pt x="4" y="5"/>
                        </a:cubicBezTo>
                        <a:cubicBezTo>
                          <a:pt x="3" y="5"/>
                          <a:pt x="6" y="6"/>
                          <a:pt x="6" y="6"/>
                        </a:cubicBezTo>
                        <a:cubicBezTo>
                          <a:pt x="6" y="6"/>
                          <a:pt x="6" y="6"/>
                          <a:pt x="7" y="6"/>
                        </a:cubicBezTo>
                        <a:cubicBezTo>
                          <a:pt x="6" y="5"/>
                          <a:pt x="7" y="5"/>
                          <a:pt x="7" y="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2" name="Google Shape;832;p27"/>
                  <p:cNvSpPr/>
                  <p:nvPr/>
                </p:nvSpPr>
                <p:spPr>
                  <a:xfrm>
                    <a:off x="3955" y="1064"/>
                    <a:ext cx="23" cy="13"/>
                  </a:xfrm>
                  <a:custGeom>
                    <a:rect b="b" l="l" r="r" t="t"/>
                    <a:pathLst>
                      <a:path extrusionOk="0" h="8" w="15">
                        <a:moveTo>
                          <a:pt x="15" y="4"/>
                        </a:moveTo>
                        <a:cubicBezTo>
                          <a:pt x="15" y="4"/>
                          <a:pt x="13" y="3"/>
                          <a:pt x="13" y="3"/>
                        </a:cubicBezTo>
                        <a:cubicBezTo>
                          <a:pt x="12" y="3"/>
                          <a:pt x="11" y="1"/>
                          <a:pt x="11" y="1"/>
                        </a:cubicBezTo>
                        <a:cubicBezTo>
                          <a:pt x="13" y="5"/>
                          <a:pt x="7" y="1"/>
                          <a:pt x="6" y="1"/>
                        </a:cubicBezTo>
                        <a:cubicBezTo>
                          <a:pt x="5" y="1"/>
                          <a:pt x="1" y="0"/>
                          <a:pt x="1" y="1"/>
                        </a:cubicBezTo>
                        <a:cubicBezTo>
                          <a:pt x="0" y="1"/>
                          <a:pt x="3" y="2"/>
                          <a:pt x="3" y="3"/>
                        </a:cubicBezTo>
                        <a:cubicBezTo>
                          <a:pt x="6" y="5"/>
                          <a:pt x="6" y="7"/>
                          <a:pt x="10" y="8"/>
                        </a:cubicBezTo>
                        <a:cubicBezTo>
                          <a:pt x="12" y="8"/>
                          <a:pt x="14" y="7"/>
                          <a:pt x="15"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3" name="Google Shape;833;p27"/>
                  <p:cNvSpPr/>
                  <p:nvPr/>
                </p:nvSpPr>
                <p:spPr>
                  <a:xfrm>
                    <a:off x="3879" y="1064"/>
                    <a:ext cx="6" cy="8"/>
                  </a:xfrm>
                  <a:custGeom>
                    <a:rect b="b" l="l" r="r" t="t"/>
                    <a:pathLst>
                      <a:path extrusionOk="0" h="5" w="4">
                        <a:moveTo>
                          <a:pt x="3" y="3"/>
                        </a:moveTo>
                        <a:cubicBezTo>
                          <a:pt x="4" y="1"/>
                          <a:pt x="2" y="0"/>
                          <a:pt x="2" y="2"/>
                        </a:cubicBezTo>
                        <a:cubicBezTo>
                          <a:pt x="2" y="2"/>
                          <a:pt x="2" y="2"/>
                          <a:pt x="2" y="2"/>
                        </a:cubicBezTo>
                        <a:cubicBezTo>
                          <a:pt x="2" y="2"/>
                          <a:pt x="0" y="4"/>
                          <a:pt x="1" y="4"/>
                        </a:cubicBezTo>
                        <a:cubicBezTo>
                          <a:pt x="2" y="5"/>
                          <a:pt x="3" y="4"/>
                          <a:pt x="3"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4" name="Google Shape;834;p27"/>
                  <p:cNvSpPr/>
                  <p:nvPr/>
                </p:nvSpPr>
                <p:spPr>
                  <a:xfrm>
                    <a:off x="3857" y="1071"/>
                    <a:ext cx="16" cy="26"/>
                  </a:xfrm>
                  <a:custGeom>
                    <a:rect b="b" l="l" r="r" t="t"/>
                    <a:pathLst>
                      <a:path extrusionOk="0" h="17" w="10">
                        <a:moveTo>
                          <a:pt x="1" y="15"/>
                        </a:moveTo>
                        <a:cubicBezTo>
                          <a:pt x="3" y="15"/>
                          <a:pt x="4" y="17"/>
                          <a:pt x="6" y="16"/>
                        </a:cubicBezTo>
                        <a:cubicBezTo>
                          <a:pt x="7" y="15"/>
                          <a:pt x="10" y="13"/>
                          <a:pt x="9" y="11"/>
                        </a:cubicBezTo>
                        <a:cubicBezTo>
                          <a:pt x="8" y="9"/>
                          <a:pt x="9" y="7"/>
                          <a:pt x="8" y="5"/>
                        </a:cubicBezTo>
                        <a:cubicBezTo>
                          <a:pt x="8" y="4"/>
                          <a:pt x="8" y="4"/>
                          <a:pt x="8" y="3"/>
                        </a:cubicBezTo>
                        <a:cubicBezTo>
                          <a:pt x="6" y="2"/>
                          <a:pt x="8" y="2"/>
                          <a:pt x="8" y="2"/>
                        </a:cubicBezTo>
                        <a:cubicBezTo>
                          <a:pt x="8" y="2"/>
                          <a:pt x="5" y="0"/>
                          <a:pt x="4" y="1"/>
                        </a:cubicBezTo>
                        <a:cubicBezTo>
                          <a:pt x="4" y="1"/>
                          <a:pt x="4" y="4"/>
                          <a:pt x="4" y="5"/>
                        </a:cubicBezTo>
                        <a:cubicBezTo>
                          <a:pt x="3" y="6"/>
                          <a:pt x="2" y="6"/>
                          <a:pt x="2" y="8"/>
                        </a:cubicBezTo>
                        <a:cubicBezTo>
                          <a:pt x="2" y="8"/>
                          <a:pt x="2" y="10"/>
                          <a:pt x="2" y="10"/>
                        </a:cubicBezTo>
                        <a:cubicBezTo>
                          <a:pt x="1" y="12"/>
                          <a:pt x="0" y="13"/>
                          <a:pt x="1" y="1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5" name="Google Shape;835;p27"/>
                  <p:cNvSpPr/>
                  <p:nvPr/>
                </p:nvSpPr>
                <p:spPr>
                  <a:xfrm>
                    <a:off x="3750" y="1074"/>
                    <a:ext cx="2" cy="0"/>
                  </a:xfrm>
                  <a:custGeom>
                    <a:rect b="b" l="l" r="r" t="t"/>
                    <a:pathLst>
                      <a:path extrusionOk="0" h="120000" w="1">
                        <a:moveTo>
                          <a:pt x="1" y="0"/>
                        </a:moveTo>
                        <a:cubicBezTo>
                          <a:pt x="1" y="0"/>
                          <a:pt x="1" y="0"/>
                          <a:pt x="0" y="0"/>
                        </a:cubicBezTo>
                        <a:cubicBezTo>
                          <a:pt x="0" y="0"/>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6" name="Google Shape;836;p27"/>
                  <p:cNvSpPr/>
                  <p:nvPr/>
                </p:nvSpPr>
                <p:spPr>
                  <a:xfrm>
                    <a:off x="3759" y="1074"/>
                    <a:ext cx="2" cy="0"/>
                  </a:xfrm>
                  <a:custGeom>
                    <a:rect b="b" l="l" r="r" t="t"/>
                    <a:pathLst>
                      <a:path extrusionOk="0" h="120000" w="1">
                        <a:moveTo>
                          <a:pt x="1" y="0"/>
                        </a:moveTo>
                        <a:cubicBezTo>
                          <a:pt x="1" y="0"/>
                          <a:pt x="1" y="0"/>
                          <a:pt x="1" y="0"/>
                        </a:cubicBezTo>
                        <a:cubicBezTo>
                          <a:pt x="1" y="0"/>
                          <a:pt x="1" y="0"/>
                          <a:pt x="1" y="0"/>
                        </a:cubicBezTo>
                        <a:cubicBezTo>
                          <a:pt x="0" y="0"/>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7" name="Google Shape;837;p27"/>
                  <p:cNvSpPr/>
                  <p:nvPr/>
                </p:nvSpPr>
                <p:spPr>
                  <a:xfrm>
                    <a:off x="3976" y="1074"/>
                    <a:ext cx="2" cy="2"/>
                  </a:xfrm>
                  <a:custGeom>
                    <a:rect b="b" l="l" r="r" t="t"/>
                    <a:pathLst>
                      <a:path extrusionOk="0" h="1" w="1">
                        <a:moveTo>
                          <a:pt x="0" y="0"/>
                        </a:moveTo>
                        <a:cubicBezTo>
                          <a:pt x="0" y="1"/>
                          <a:pt x="0" y="0"/>
                          <a:pt x="0" y="1"/>
                        </a:cubicBezTo>
                        <a:cubicBezTo>
                          <a:pt x="1" y="1"/>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8" name="Google Shape;838;p27"/>
                  <p:cNvSpPr/>
                  <p:nvPr/>
                </p:nvSpPr>
                <p:spPr>
                  <a:xfrm>
                    <a:off x="3759" y="1093"/>
                    <a:ext cx="5" cy="9"/>
                  </a:xfrm>
                  <a:custGeom>
                    <a:rect b="b" l="l" r="r" t="t"/>
                    <a:pathLst>
                      <a:path extrusionOk="0" h="6" w="3">
                        <a:moveTo>
                          <a:pt x="3" y="3"/>
                        </a:moveTo>
                        <a:cubicBezTo>
                          <a:pt x="3" y="3"/>
                          <a:pt x="1" y="0"/>
                          <a:pt x="1" y="1"/>
                        </a:cubicBezTo>
                        <a:cubicBezTo>
                          <a:pt x="0" y="3"/>
                          <a:pt x="2" y="6"/>
                          <a:pt x="3"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39" name="Google Shape;839;p27"/>
                  <p:cNvSpPr/>
                  <p:nvPr/>
                </p:nvSpPr>
                <p:spPr>
                  <a:xfrm>
                    <a:off x="3834" y="1111"/>
                    <a:ext cx="6" cy="9"/>
                  </a:xfrm>
                  <a:custGeom>
                    <a:rect b="b" l="l" r="r" t="t"/>
                    <a:pathLst>
                      <a:path extrusionOk="0" h="6" w="4">
                        <a:moveTo>
                          <a:pt x="3" y="6"/>
                        </a:moveTo>
                        <a:cubicBezTo>
                          <a:pt x="4" y="3"/>
                          <a:pt x="3" y="0"/>
                          <a:pt x="0" y="0"/>
                        </a:cubicBezTo>
                        <a:cubicBezTo>
                          <a:pt x="0" y="2"/>
                          <a:pt x="2" y="5"/>
                          <a:pt x="3" y="6"/>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0" name="Google Shape;840;p27"/>
                  <p:cNvSpPr/>
                  <p:nvPr/>
                </p:nvSpPr>
                <p:spPr>
                  <a:xfrm>
                    <a:off x="3817" y="1144"/>
                    <a:ext cx="11" cy="17"/>
                  </a:xfrm>
                  <a:custGeom>
                    <a:rect b="b" l="l" r="r" t="t"/>
                    <a:pathLst>
                      <a:path extrusionOk="0" h="11" w="7">
                        <a:moveTo>
                          <a:pt x="0" y="7"/>
                        </a:moveTo>
                        <a:cubicBezTo>
                          <a:pt x="1" y="8"/>
                          <a:pt x="2" y="10"/>
                          <a:pt x="3" y="10"/>
                        </a:cubicBezTo>
                        <a:cubicBezTo>
                          <a:pt x="4" y="11"/>
                          <a:pt x="5" y="10"/>
                          <a:pt x="6" y="10"/>
                        </a:cubicBezTo>
                        <a:cubicBezTo>
                          <a:pt x="4" y="8"/>
                          <a:pt x="7" y="4"/>
                          <a:pt x="4" y="2"/>
                        </a:cubicBezTo>
                        <a:cubicBezTo>
                          <a:pt x="0" y="0"/>
                          <a:pt x="0" y="5"/>
                          <a:pt x="0" y="7"/>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1" name="Google Shape;841;p27"/>
                  <p:cNvSpPr/>
                  <p:nvPr/>
                </p:nvSpPr>
                <p:spPr>
                  <a:xfrm>
                    <a:off x="3806" y="1158"/>
                    <a:ext cx="9" cy="9"/>
                  </a:xfrm>
                  <a:custGeom>
                    <a:rect b="b" l="l" r="r" t="t"/>
                    <a:pathLst>
                      <a:path extrusionOk="0" h="6" w="6">
                        <a:moveTo>
                          <a:pt x="5" y="4"/>
                        </a:moveTo>
                        <a:cubicBezTo>
                          <a:pt x="5" y="3"/>
                          <a:pt x="5" y="3"/>
                          <a:pt x="6" y="3"/>
                        </a:cubicBezTo>
                        <a:cubicBezTo>
                          <a:pt x="3" y="0"/>
                          <a:pt x="0" y="5"/>
                          <a:pt x="1" y="6"/>
                        </a:cubicBezTo>
                        <a:cubicBezTo>
                          <a:pt x="3" y="6"/>
                          <a:pt x="6" y="6"/>
                          <a:pt x="5"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2" name="Google Shape;842;p27"/>
                  <p:cNvSpPr/>
                  <p:nvPr/>
                </p:nvSpPr>
                <p:spPr>
                  <a:xfrm>
                    <a:off x="3744" y="1068"/>
                    <a:ext cx="417" cy="508"/>
                  </a:xfrm>
                  <a:custGeom>
                    <a:rect b="b" l="l" r="r" t="t"/>
                    <a:pathLst>
                      <a:path extrusionOk="0" h="328" w="269">
                        <a:moveTo>
                          <a:pt x="269" y="226"/>
                        </a:moveTo>
                        <a:cubicBezTo>
                          <a:pt x="269" y="224"/>
                          <a:pt x="269" y="224"/>
                          <a:pt x="269" y="222"/>
                        </a:cubicBezTo>
                        <a:cubicBezTo>
                          <a:pt x="269" y="221"/>
                          <a:pt x="267" y="219"/>
                          <a:pt x="266" y="217"/>
                        </a:cubicBezTo>
                        <a:cubicBezTo>
                          <a:pt x="265" y="215"/>
                          <a:pt x="265" y="213"/>
                          <a:pt x="264" y="210"/>
                        </a:cubicBezTo>
                        <a:cubicBezTo>
                          <a:pt x="264" y="207"/>
                          <a:pt x="263" y="204"/>
                          <a:pt x="263" y="201"/>
                        </a:cubicBezTo>
                        <a:cubicBezTo>
                          <a:pt x="263" y="197"/>
                          <a:pt x="263" y="192"/>
                          <a:pt x="262" y="188"/>
                        </a:cubicBezTo>
                        <a:cubicBezTo>
                          <a:pt x="259" y="181"/>
                          <a:pt x="259" y="174"/>
                          <a:pt x="258" y="166"/>
                        </a:cubicBezTo>
                        <a:cubicBezTo>
                          <a:pt x="258" y="164"/>
                          <a:pt x="257" y="158"/>
                          <a:pt x="256" y="157"/>
                        </a:cubicBezTo>
                        <a:cubicBezTo>
                          <a:pt x="255" y="156"/>
                          <a:pt x="253" y="152"/>
                          <a:pt x="253" y="150"/>
                        </a:cubicBezTo>
                        <a:cubicBezTo>
                          <a:pt x="252" y="146"/>
                          <a:pt x="248" y="143"/>
                          <a:pt x="245" y="141"/>
                        </a:cubicBezTo>
                        <a:cubicBezTo>
                          <a:pt x="244" y="140"/>
                          <a:pt x="242" y="140"/>
                          <a:pt x="241" y="140"/>
                        </a:cubicBezTo>
                        <a:cubicBezTo>
                          <a:pt x="240" y="139"/>
                          <a:pt x="239" y="138"/>
                          <a:pt x="239" y="138"/>
                        </a:cubicBezTo>
                        <a:cubicBezTo>
                          <a:pt x="236" y="137"/>
                          <a:pt x="235" y="140"/>
                          <a:pt x="232" y="140"/>
                        </a:cubicBezTo>
                        <a:cubicBezTo>
                          <a:pt x="231" y="142"/>
                          <a:pt x="231" y="143"/>
                          <a:pt x="229" y="143"/>
                        </a:cubicBezTo>
                        <a:cubicBezTo>
                          <a:pt x="226" y="143"/>
                          <a:pt x="225" y="144"/>
                          <a:pt x="223" y="145"/>
                        </a:cubicBezTo>
                        <a:cubicBezTo>
                          <a:pt x="221" y="145"/>
                          <a:pt x="220" y="145"/>
                          <a:pt x="218" y="145"/>
                        </a:cubicBezTo>
                        <a:cubicBezTo>
                          <a:pt x="217" y="146"/>
                          <a:pt x="217" y="148"/>
                          <a:pt x="217" y="148"/>
                        </a:cubicBezTo>
                        <a:cubicBezTo>
                          <a:pt x="216" y="150"/>
                          <a:pt x="212" y="151"/>
                          <a:pt x="209" y="150"/>
                        </a:cubicBezTo>
                        <a:cubicBezTo>
                          <a:pt x="209" y="151"/>
                          <a:pt x="209" y="151"/>
                          <a:pt x="209" y="151"/>
                        </a:cubicBezTo>
                        <a:cubicBezTo>
                          <a:pt x="210" y="151"/>
                          <a:pt x="213" y="151"/>
                          <a:pt x="214" y="152"/>
                        </a:cubicBezTo>
                        <a:cubicBezTo>
                          <a:pt x="214" y="153"/>
                          <a:pt x="212" y="155"/>
                          <a:pt x="211" y="155"/>
                        </a:cubicBezTo>
                        <a:cubicBezTo>
                          <a:pt x="210" y="155"/>
                          <a:pt x="209" y="159"/>
                          <a:pt x="208" y="160"/>
                        </a:cubicBezTo>
                        <a:cubicBezTo>
                          <a:pt x="207" y="163"/>
                          <a:pt x="206" y="165"/>
                          <a:pt x="205" y="166"/>
                        </a:cubicBezTo>
                        <a:cubicBezTo>
                          <a:pt x="204" y="167"/>
                          <a:pt x="204" y="168"/>
                          <a:pt x="203" y="168"/>
                        </a:cubicBezTo>
                        <a:cubicBezTo>
                          <a:pt x="202" y="168"/>
                          <a:pt x="202" y="167"/>
                          <a:pt x="203" y="167"/>
                        </a:cubicBezTo>
                        <a:cubicBezTo>
                          <a:pt x="202" y="167"/>
                          <a:pt x="202" y="165"/>
                          <a:pt x="201" y="167"/>
                        </a:cubicBezTo>
                        <a:cubicBezTo>
                          <a:pt x="200" y="168"/>
                          <a:pt x="198" y="171"/>
                          <a:pt x="197" y="172"/>
                        </a:cubicBezTo>
                        <a:cubicBezTo>
                          <a:pt x="196" y="173"/>
                          <a:pt x="195" y="176"/>
                          <a:pt x="193" y="176"/>
                        </a:cubicBezTo>
                        <a:cubicBezTo>
                          <a:pt x="191" y="177"/>
                          <a:pt x="192" y="175"/>
                          <a:pt x="190" y="175"/>
                        </a:cubicBezTo>
                        <a:cubicBezTo>
                          <a:pt x="189" y="175"/>
                          <a:pt x="189" y="174"/>
                          <a:pt x="188" y="174"/>
                        </a:cubicBezTo>
                        <a:cubicBezTo>
                          <a:pt x="187" y="173"/>
                          <a:pt x="186" y="173"/>
                          <a:pt x="185" y="173"/>
                        </a:cubicBezTo>
                        <a:cubicBezTo>
                          <a:pt x="183" y="172"/>
                          <a:pt x="180" y="171"/>
                          <a:pt x="178" y="170"/>
                        </a:cubicBezTo>
                        <a:cubicBezTo>
                          <a:pt x="178" y="169"/>
                          <a:pt x="175" y="163"/>
                          <a:pt x="176" y="163"/>
                        </a:cubicBezTo>
                        <a:cubicBezTo>
                          <a:pt x="176" y="163"/>
                          <a:pt x="176" y="162"/>
                          <a:pt x="176" y="162"/>
                        </a:cubicBezTo>
                        <a:cubicBezTo>
                          <a:pt x="176" y="162"/>
                          <a:pt x="176" y="162"/>
                          <a:pt x="176" y="162"/>
                        </a:cubicBezTo>
                        <a:cubicBezTo>
                          <a:pt x="176" y="162"/>
                          <a:pt x="176" y="162"/>
                          <a:pt x="176" y="162"/>
                        </a:cubicBezTo>
                        <a:cubicBezTo>
                          <a:pt x="177" y="162"/>
                          <a:pt x="177" y="161"/>
                          <a:pt x="177" y="161"/>
                        </a:cubicBezTo>
                        <a:cubicBezTo>
                          <a:pt x="177" y="161"/>
                          <a:pt x="177" y="162"/>
                          <a:pt x="177" y="162"/>
                        </a:cubicBezTo>
                        <a:cubicBezTo>
                          <a:pt x="178" y="160"/>
                          <a:pt x="177" y="155"/>
                          <a:pt x="179" y="156"/>
                        </a:cubicBezTo>
                        <a:cubicBezTo>
                          <a:pt x="179" y="156"/>
                          <a:pt x="179" y="156"/>
                          <a:pt x="179" y="156"/>
                        </a:cubicBezTo>
                        <a:cubicBezTo>
                          <a:pt x="176" y="154"/>
                          <a:pt x="179" y="149"/>
                          <a:pt x="180" y="148"/>
                        </a:cubicBezTo>
                        <a:cubicBezTo>
                          <a:pt x="180" y="147"/>
                          <a:pt x="182" y="145"/>
                          <a:pt x="182" y="145"/>
                        </a:cubicBezTo>
                        <a:cubicBezTo>
                          <a:pt x="183" y="144"/>
                          <a:pt x="185" y="143"/>
                          <a:pt x="185" y="145"/>
                        </a:cubicBezTo>
                        <a:cubicBezTo>
                          <a:pt x="185" y="145"/>
                          <a:pt x="185" y="144"/>
                          <a:pt x="185" y="144"/>
                        </a:cubicBezTo>
                        <a:cubicBezTo>
                          <a:pt x="186" y="145"/>
                          <a:pt x="187" y="145"/>
                          <a:pt x="188" y="145"/>
                        </a:cubicBezTo>
                        <a:cubicBezTo>
                          <a:pt x="188" y="142"/>
                          <a:pt x="191" y="144"/>
                          <a:pt x="192" y="145"/>
                        </a:cubicBezTo>
                        <a:cubicBezTo>
                          <a:pt x="192" y="145"/>
                          <a:pt x="192" y="144"/>
                          <a:pt x="192" y="144"/>
                        </a:cubicBezTo>
                        <a:cubicBezTo>
                          <a:pt x="192" y="144"/>
                          <a:pt x="192" y="143"/>
                          <a:pt x="192" y="142"/>
                        </a:cubicBezTo>
                        <a:cubicBezTo>
                          <a:pt x="194" y="141"/>
                          <a:pt x="195" y="138"/>
                          <a:pt x="199" y="140"/>
                        </a:cubicBezTo>
                        <a:cubicBezTo>
                          <a:pt x="196" y="137"/>
                          <a:pt x="200" y="137"/>
                          <a:pt x="199" y="135"/>
                        </a:cubicBezTo>
                        <a:cubicBezTo>
                          <a:pt x="199" y="132"/>
                          <a:pt x="199" y="131"/>
                          <a:pt x="200" y="129"/>
                        </a:cubicBezTo>
                        <a:cubicBezTo>
                          <a:pt x="200" y="126"/>
                          <a:pt x="200" y="124"/>
                          <a:pt x="203" y="122"/>
                        </a:cubicBezTo>
                        <a:cubicBezTo>
                          <a:pt x="204" y="121"/>
                          <a:pt x="209" y="122"/>
                          <a:pt x="206" y="124"/>
                        </a:cubicBezTo>
                        <a:cubicBezTo>
                          <a:pt x="207" y="123"/>
                          <a:pt x="208" y="121"/>
                          <a:pt x="209" y="120"/>
                        </a:cubicBezTo>
                        <a:cubicBezTo>
                          <a:pt x="210" y="119"/>
                          <a:pt x="211" y="118"/>
                          <a:pt x="211" y="117"/>
                        </a:cubicBezTo>
                        <a:cubicBezTo>
                          <a:pt x="213" y="116"/>
                          <a:pt x="212" y="118"/>
                          <a:pt x="213" y="117"/>
                        </a:cubicBezTo>
                        <a:cubicBezTo>
                          <a:pt x="214" y="115"/>
                          <a:pt x="214" y="112"/>
                          <a:pt x="214" y="110"/>
                        </a:cubicBezTo>
                        <a:cubicBezTo>
                          <a:pt x="214" y="107"/>
                          <a:pt x="215" y="104"/>
                          <a:pt x="215" y="101"/>
                        </a:cubicBezTo>
                        <a:cubicBezTo>
                          <a:pt x="215" y="97"/>
                          <a:pt x="215" y="92"/>
                          <a:pt x="217" y="87"/>
                        </a:cubicBezTo>
                        <a:cubicBezTo>
                          <a:pt x="217" y="87"/>
                          <a:pt x="216" y="85"/>
                          <a:pt x="216" y="84"/>
                        </a:cubicBezTo>
                        <a:cubicBezTo>
                          <a:pt x="216" y="83"/>
                          <a:pt x="216" y="81"/>
                          <a:pt x="216" y="81"/>
                        </a:cubicBezTo>
                        <a:cubicBezTo>
                          <a:pt x="216" y="78"/>
                          <a:pt x="214" y="76"/>
                          <a:pt x="215" y="73"/>
                        </a:cubicBezTo>
                        <a:cubicBezTo>
                          <a:pt x="212" y="73"/>
                          <a:pt x="209" y="71"/>
                          <a:pt x="207" y="69"/>
                        </a:cubicBezTo>
                        <a:cubicBezTo>
                          <a:pt x="207" y="68"/>
                          <a:pt x="206" y="64"/>
                          <a:pt x="206" y="64"/>
                        </a:cubicBezTo>
                        <a:cubicBezTo>
                          <a:pt x="206" y="63"/>
                          <a:pt x="207" y="63"/>
                          <a:pt x="208" y="63"/>
                        </a:cubicBezTo>
                        <a:cubicBezTo>
                          <a:pt x="204" y="62"/>
                          <a:pt x="207" y="59"/>
                          <a:pt x="210" y="58"/>
                        </a:cubicBezTo>
                        <a:cubicBezTo>
                          <a:pt x="212" y="58"/>
                          <a:pt x="211" y="58"/>
                          <a:pt x="212" y="60"/>
                        </a:cubicBezTo>
                        <a:cubicBezTo>
                          <a:pt x="214" y="61"/>
                          <a:pt x="216" y="62"/>
                          <a:pt x="218" y="62"/>
                        </a:cubicBezTo>
                        <a:cubicBezTo>
                          <a:pt x="218" y="61"/>
                          <a:pt x="217" y="61"/>
                          <a:pt x="217" y="60"/>
                        </a:cubicBezTo>
                        <a:cubicBezTo>
                          <a:pt x="216" y="59"/>
                          <a:pt x="215" y="60"/>
                          <a:pt x="215" y="59"/>
                        </a:cubicBezTo>
                        <a:cubicBezTo>
                          <a:pt x="215" y="58"/>
                          <a:pt x="215" y="58"/>
                          <a:pt x="215" y="57"/>
                        </a:cubicBezTo>
                        <a:cubicBezTo>
                          <a:pt x="214" y="57"/>
                          <a:pt x="214" y="57"/>
                          <a:pt x="214" y="57"/>
                        </a:cubicBezTo>
                        <a:cubicBezTo>
                          <a:pt x="217" y="56"/>
                          <a:pt x="214" y="54"/>
                          <a:pt x="215" y="52"/>
                        </a:cubicBezTo>
                        <a:cubicBezTo>
                          <a:pt x="211" y="53"/>
                          <a:pt x="209" y="44"/>
                          <a:pt x="208" y="43"/>
                        </a:cubicBezTo>
                        <a:cubicBezTo>
                          <a:pt x="210" y="45"/>
                          <a:pt x="211" y="43"/>
                          <a:pt x="209" y="41"/>
                        </a:cubicBezTo>
                        <a:cubicBezTo>
                          <a:pt x="208" y="40"/>
                          <a:pt x="205" y="37"/>
                          <a:pt x="205" y="38"/>
                        </a:cubicBezTo>
                        <a:cubicBezTo>
                          <a:pt x="204" y="37"/>
                          <a:pt x="205" y="36"/>
                          <a:pt x="204" y="35"/>
                        </a:cubicBezTo>
                        <a:cubicBezTo>
                          <a:pt x="204" y="35"/>
                          <a:pt x="204" y="36"/>
                          <a:pt x="204" y="37"/>
                        </a:cubicBezTo>
                        <a:cubicBezTo>
                          <a:pt x="203" y="36"/>
                          <a:pt x="201" y="34"/>
                          <a:pt x="200" y="35"/>
                        </a:cubicBezTo>
                        <a:cubicBezTo>
                          <a:pt x="200" y="36"/>
                          <a:pt x="199" y="36"/>
                          <a:pt x="198" y="35"/>
                        </a:cubicBezTo>
                        <a:cubicBezTo>
                          <a:pt x="198" y="35"/>
                          <a:pt x="198" y="36"/>
                          <a:pt x="198" y="36"/>
                        </a:cubicBezTo>
                        <a:cubicBezTo>
                          <a:pt x="197" y="35"/>
                          <a:pt x="194" y="34"/>
                          <a:pt x="192" y="32"/>
                        </a:cubicBezTo>
                        <a:cubicBezTo>
                          <a:pt x="189" y="31"/>
                          <a:pt x="189" y="31"/>
                          <a:pt x="186" y="31"/>
                        </a:cubicBezTo>
                        <a:cubicBezTo>
                          <a:pt x="186" y="31"/>
                          <a:pt x="186" y="31"/>
                          <a:pt x="187" y="30"/>
                        </a:cubicBezTo>
                        <a:cubicBezTo>
                          <a:pt x="184" y="31"/>
                          <a:pt x="181" y="27"/>
                          <a:pt x="179" y="25"/>
                        </a:cubicBezTo>
                        <a:cubicBezTo>
                          <a:pt x="177" y="24"/>
                          <a:pt x="175" y="25"/>
                          <a:pt x="173" y="24"/>
                        </a:cubicBezTo>
                        <a:cubicBezTo>
                          <a:pt x="171" y="24"/>
                          <a:pt x="169" y="25"/>
                          <a:pt x="167" y="24"/>
                        </a:cubicBezTo>
                        <a:cubicBezTo>
                          <a:pt x="165" y="23"/>
                          <a:pt x="166" y="21"/>
                          <a:pt x="165" y="19"/>
                        </a:cubicBezTo>
                        <a:cubicBezTo>
                          <a:pt x="164" y="17"/>
                          <a:pt x="161" y="14"/>
                          <a:pt x="160" y="13"/>
                        </a:cubicBezTo>
                        <a:cubicBezTo>
                          <a:pt x="159" y="12"/>
                          <a:pt x="154" y="11"/>
                          <a:pt x="153" y="11"/>
                        </a:cubicBezTo>
                        <a:cubicBezTo>
                          <a:pt x="151" y="11"/>
                          <a:pt x="150" y="12"/>
                          <a:pt x="149" y="11"/>
                        </a:cubicBezTo>
                        <a:cubicBezTo>
                          <a:pt x="148" y="10"/>
                          <a:pt x="147" y="10"/>
                          <a:pt x="146" y="11"/>
                        </a:cubicBezTo>
                        <a:cubicBezTo>
                          <a:pt x="146" y="11"/>
                          <a:pt x="148" y="11"/>
                          <a:pt x="148" y="12"/>
                        </a:cubicBezTo>
                        <a:cubicBezTo>
                          <a:pt x="146" y="13"/>
                          <a:pt x="146" y="11"/>
                          <a:pt x="145" y="12"/>
                        </a:cubicBezTo>
                        <a:cubicBezTo>
                          <a:pt x="144" y="12"/>
                          <a:pt x="142" y="10"/>
                          <a:pt x="141" y="9"/>
                        </a:cubicBezTo>
                        <a:cubicBezTo>
                          <a:pt x="139" y="8"/>
                          <a:pt x="138" y="7"/>
                          <a:pt x="136" y="6"/>
                        </a:cubicBezTo>
                        <a:cubicBezTo>
                          <a:pt x="135" y="5"/>
                          <a:pt x="132" y="4"/>
                          <a:pt x="131" y="4"/>
                        </a:cubicBezTo>
                        <a:cubicBezTo>
                          <a:pt x="131" y="4"/>
                          <a:pt x="128" y="1"/>
                          <a:pt x="129" y="2"/>
                        </a:cubicBezTo>
                        <a:cubicBezTo>
                          <a:pt x="129" y="2"/>
                          <a:pt x="124" y="0"/>
                          <a:pt x="125" y="2"/>
                        </a:cubicBezTo>
                        <a:cubicBezTo>
                          <a:pt x="125" y="2"/>
                          <a:pt x="125" y="3"/>
                          <a:pt x="125" y="3"/>
                        </a:cubicBezTo>
                        <a:cubicBezTo>
                          <a:pt x="124" y="5"/>
                          <a:pt x="124" y="3"/>
                          <a:pt x="123" y="4"/>
                        </a:cubicBezTo>
                        <a:cubicBezTo>
                          <a:pt x="119" y="4"/>
                          <a:pt x="115" y="3"/>
                          <a:pt x="111" y="3"/>
                        </a:cubicBezTo>
                        <a:cubicBezTo>
                          <a:pt x="113" y="4"/>
                          <a:pt x="117" y="5"/>
                          <a:pt x="114" y="8"/>
                        </a:cubicBezTo>
                        <a:cubicBezTo>
                          <a:pt x="112" y="11"/>
                          <a:pt x="108" y="12"/>
                          <a:pt x="106" y="16"/>
                        </a:cubicBezTo>
                        <a:cubicBezTo>
                          <a:pt x="104" y="19"/>
                          <a:pt x="104" y="20"/>
                          <a:pt x="106" y="24"/>
                        </a:cubicBezTo>
                        <a:cubicBezTo>
                          <a:pt x="107" y="28"/>
                          <a:pt x="109" y="28"/>
                          <a:pt x="113" y="30"/>
                        </a:cubicBezTo>
                        <a:cubicBezTo>
                          <a:pt x="113" y="30"/>
                          <a:pt x="113" y="30"/>
                          <a:pt x="112" y="30"/>
                        </a:cubicBezTo>
                        <a:cubicBezTo>
                          <a:pt x="116" y="29"/>
                          <a:pt x="119" y="32"/>
                          <a:pt x="115" y="34"/>
                        </a:cubicBezTo>
                        <a:cubicBezTo>
                          <a:pt x="111" y="35"/>
                          <a:pt x="107" y="34"/>
                          <a:pt x="104" y="34"/>
                        </a:cubicBezTo>
                        <a:cubicBezTo>
                          <a:pt x="102" y="34"/>
                          <a:pt x="100" y="35"/>
                          <a:pt x="98" y="36"/>
                        </a:cubicBezTo>
                        <a:cubicBezTo>
                          <a:pt x="97" y="37"/>
                          <a:pt x="96" y="38"/>
                          <a:pt x="96" y="38"/>
                        </a:cubicBezTo>
                        <a:cubicBezTo>
                          <a:pt x="95" y="38"/>
                          <a:pt x="94" y="38"/>
                          <a:pt x="93" y="38"/>
                        </a:cubicBezTo>
                        <a:cubicBezTo>
                          <a:pt x="92" y="39"/>
                          <a:pt x="89" y="42"/>
                          <a:pt x="89" y="42"/>
                        </a:cubicBezTo>
                        <a:cubicBezTo>
                          <a:pt x="88" y="44"/>
                          <a:pt x="88" y="46"/>
                          <a:pt x="88" y="48"/>
                        </a:cubicBezTo>
                        <a:cubicBezTo>
                          <a:pt x="88" y="50"/>
                          <a:pt x="89" y="52"/>
                          <a:pt x="89" y="54"/>
                        </a:cubicBezTo>
                        <a:cubicBezTo>
                          <a:pt x="89" y="57"/>
                          <a:pt x="89" y="58"/>
                          <a:pt x="88" y="61"/>
                        </a:cubicBezTo>
                        <a:cubicBezTo>
                          <a:pt x="88" y="62"/>
                          <a:pt x="89" y="64"/>
                          <a:pt x="88" y="65"/>
                        </a:cubicBezTo>
                        <a:cubicBezTo>
                          <a:pt x="88" y="68"/>
                          <a:pt x="86" y="70"/>
                          <a:pt x="86" y="73"/>
                        </a:cubicBezTo>
                        <a:cubicBezTo>
                          <a:pt x="85" y="75"/>
                          <a:pt x="84" y="77"/>
                          <a:pt x="82" y="79"/>
                        </a:cubicBezTo>
                        <a:cubicBezTo>
                          <a:pt x="82" y="79"/>
                          <a:pt x="81" y="80"/>
                          <a:pt x="81" y="80"/>
                        </a:cubicBezTo>
                        <a:cubicBezTo>
                          <a:pt x="80" y="81"/>
                          <a:pt x="81" y="82"/>
                          <a:pt x="80" y="83"/>
                        </a:cubicBezTo>
                        <a:cubicBezTo>
                          <a:pt x="79" y="84"/>
                          <a:pt x="78" y="84"/>
                          <a:pt x="77" y="83"/>
                        </a:cubicBezTo>
                        <a:cubicBezTo>
                          <a:pt x="76" y="83"/>
                          <a:pt x="78" y="82"/>
                          <a:pt x="78" y="81"/>
                        </a:cubicBezTo>
                        <a:cubicBezTo>
                          <a:pt x="78" y="79"/>
                          <a:pt x="78" y="79"/>
                          <a:pt x="79" y="77"/>
                        </a:cubicBezTo>
                        <a:cubicBezTo>
                          <a:pt x="80" y="76"/>
                          <a:pt x="82" y="76"/>
                          <a:pt x="81" y="74"/>
                        </a:cubicBezTo>
                        <a:cubicBezTo>
                          <a:pt x="81" y="73"/>
                          <a:pt x="82" y="67"/>
                          <a:pt x="83" y="67"/>
                        </a:cubicBezTo>
                        <a:cubicBezTo>
                          <a:pt x="84" y="63"/>
                          <a:pt x="80" y="65"/>
                          <a:pt x="80" y="67"/>
                        </a:cubicBezTo>
                        <a:cubicBezTo>
                          <a:pt x="79" y="69"/>
                          <a:pt x="79" y="70"/>
                          <a:pt x="78" y="71"/>
                        </a:cubicBezTo>
                        <a:cubicBezTo>
                          <a:pt x="77" y="73"/>
                          <a:pt x="78" y="72"/>
                          <a:pt x="78" y="72"/>
                        </a:cubicBezTo>
                        <a:cubicBezTo>
                          <a:pt x="78" y="72"/>
                          <a:pt x="81" y="72"/>
                          <a:pt x="79" y="74"/>
                        </a:cubicBezTo>
                        <a:cubicBezTo>
                          <a:pt x="77" y="76"/>
                          <a:pt x="77" y="82"/>
                          <a:pt x="76" y="82"/>
                        </a:cubicBezTo>
                        <a:cubicBezTo>
                          <a:pt x="73" y="84"/>
                          <a:pt x="73" y="82"/>
                          <a:pt x="73" y="80"/>
                        </a:cubicBezTo>
                        <a:cubicBezTo>
                          <a:pt x="73" y="79"/>
                          <a:pt x="72" y="77"/>
                          <a:pt x="72" y="75"/>
                        </a:cubicBezTo>
                        <a:cubicBezTo>
                          <a:pt x="72" y="74"/>
                          <a:pt x="73" y="72"/>
                          <a:pt x="73" y="71"/>
                        </a:cubicBezTo>
                        <a:cubicBezTo>
                          <a:pt x="73" y="71"/>
                          <a:pt x="75" y="70"/>
                          <a:pt x="75" y="70"/>
                        </a:cubicBezTo>
                        <a:cubicBezTo>
                          <a:pt x="75" y="69"/>
                          <a:pt x="75" y="66"/>
                          <a:pt x="75" y="65"/>
                        </a:cubicBezTo>
                        <a:cubicBezTo>
                          <a:pt x="74" y="65"/>
                          <a:pt x="71" y="67"/>
                          <a:pt x="73" y="65"/>
                        </a:cubicBezTo>
                        <a:cubicBezTo>
                          <a:pt x="74" y="63"/>
                          <a:pt x="75" y="61"/>
                          <a:pt x="76" y="59"/>
                        </a:cubicBezTo>
                        <a:cubicBezTo>
                          <a:pt x="76" y="60"/>
                          <a:pt x="77" y="60"/>
                          <a:pt x="77" y="60"/>
                        </a:cubicBezTo>
                        <a:cubicBezTo>
                          <a:pt x="78" y="58"/>
                          <a:pt x="75" y="57"/>
                          <a:pt x="74" y="55"/>
                        </a:cubicBezTo>
                        <a:cubicBezTo>
                          <a:pt x="74" y="52"/>
                          <a:pt x="77" y="50"/>
                          <a:pt x="77" y="53"/>
                        </a:cubicBezTo>
                        <a:cubicBezTo>
                          <a:pt x="78" y="51"/>
                          <a:pt x="80" y="49"/>
                          <a:pt x="79" y="48"/>
                        </a:cubicBezTo>
                        <a:cubicBezTo>
                          <a:pt x="77" y="46"/>
                          <a:pt x="76" y="52"/>
                          <a:pt x="74" y="49"/>
                        </a:cubicBezTo>
                        <a:cubicBezTo>
                          <a:pt x="72" y="52"/>
                          <a:pt x="71" y="56"/>
                          <a:pt x="68" y="58"/>
                        </a:cubicBezTo>
                        <a:cubicBezTo>
                          <a:pt x="66" y="60"/>
                          <a:pt x="66" y="60"/>
                          <a:pt x="65" y="62"/>
                        </a:cubicBezTo>
                        <a:cubicBezTo>
                          <a:pt x="64" y="63"/>
                          <a:pt x="64" y="65"/>
                          <a:pt x="64" y="66"/>
                        </a:cubicBezTo>
                        <a:cubicBezTo>
                          <a:pt x="62" y="67"/>
                          <a:pt x="61" y="70"/>
                          <a:pt x="58" y="69"/>
                        </a:cubicBezTo>
                        <a:cubicBezTo>
                          <a:pt x="57" y="68"/>
                          <a:pt x="57" y="65"/>
                          <a:pt x="55" y="66"/>
                        </a:cubicBezTo>
                        <a:cubicBezTo>
                          <a:pt x="53" y="67"/>
                          <a:pt x="53" y="74"/>
                          <a:pt x="49" y="71"/>
                        </a:cubicBezTo>
                        <a:cubicBezTo>
                          <a:pt x="45" y="68"/>
                          <a:pt x="47" y="75"/>
                          <a:pt x="47" y="78"/>
                        </a:cubicBezTo>
                        <a:cubicBezTo>
                          <a:pt x="47" y="79"/>
                          <a:pt x="46" y="82"/>
                          <a:pt x="46" y="83"/>
                        </a:cubicBezTo>
                        <a:cubicBezTo>
                          <a:pt x="45" y="86"/>
                          <a:pt x="44" y="85"/>
                          <a:pt x="41" y="85"/>
                        </a:cubicBezTo>
                        <a:cubicBezTo>
                          <a:pt x="37" y="86"/>
                          <a:pt x="34" y="89"/>
                          <a:pt x="36" y="93"/>
                        </a:cubicBezTo>
                        <a:cubicBezTo>
                          <a:pt x="36" y="95"/>
                          <a:pt x="37" y="97"/>
                          <a:pt x="37" y="99"/>
                        </a:cubicBezTo>
                        <a:cubicBezTo>
                          <a:pt x="37" y="101"/>
                          <a:pt x="36" y="103"/>
                          <a:pt x="36" y="105"/>
                        </a:cubicBezTo>
                        <a:cubicBezTo>
                          <a:pt x="36" y="105"/>
                          <a:pt x="36" y="105"/>
                          <a:pt x="36" y="104"/>
                        </a:cubicBezTo>
                        <a:cubicBezTo>
                          <a:pt x="37" y="105"/>
                          <a:pt x="36" y="105"/>
                          <a:pt x="37" y="105"/>
                        </a:cubicBezTo>
                        <a:cubicBezTo>
                          <a:pt x="36" y="105"/>
                          <a:pt x="36" y="105"/>
                          <a:pt x="36" y="105"/>
                        </a:cubicBezTo>
                        <a:cubicBezTo>
                          <a:pt x="35" y="109"/>
                          <a:pt x="36" y="113"/>
                          <a:pt x="34" y="117"/>
                        </a:cubicBezTo>
                        <a:cubicBezTo>
                          <a:pt x="31" y="121"/>
                          <a:pt x="29" y="125"/>
                          <a:pt x="27" y="129"/>
                        </a:cubicBezTo>
                        <a:cubicBezTo>
                          <a:pt x="26" y="131"/>
                          <a:pt x="25" y="133"/>
                          <a:pt x="24" y="135"/>
                        </a:cubicBezTo>
                        <a:cubicBezTo>
                          <a:pt x="22" y="137"/>
                          <a:pt x="19" y="138"/>
                          <a:pt x="19" y="140"/>
                        </a:cubicBezTo>
                        <a:cubicBezTo>
                          <a:pt x="19" y="143"/>
                          <a:pt x="23" y="147"/>
                          <a:pt x="24" y="149"/>
                        </a:cubicBezTo>
                        <a:cubicBezTo>
                          <a:pt x="24" y="149"/>
                          <a:pt x="25" y="149"/>
                          <a:pt x="25" y="149"/>
                        </a:cubicBezTo>
                        <a:cubicBezTo>
                          <a:pt x="24" y="150"/>
                          <a:pt x="23" y="149"/>
                          <a:pt x="23" y="147"/>
                        </a:cubicBezTo>
                        <a:cubicBezTo>
                          <a:pt x="23" y="153"/>
                          <a:pt x="27" y="159"/>
                          <a:pt x="22" y="165"/>
                        </a:cubicBezTo>
                        <a:cubicBezTo>
                          <a:pt x="20" y="168"/>
                          <a:pt x="17" y="171"/>
                          <a:pt x="18" y="175"/>
                        </a:cubicBezTo>
                        <a:cubicBezTo>
                          <a:pt x="19" y="180"/>
                          <a:pt x="22" y="183"/>
                          <a:pt x="23" y="188"/>
                        </a:cubicBezTo>
                        <a:cubicBezTo>
                          <a:pt x="24" y="191"/>
                          <a:pt x="25" y="195"/>
                          <a:pt x="27" y="198"/>
                        </a:cubicBezTo>
                        <a:cubicBezTo>
                          <a:pt x="28" y="200"/>
                          <a:pt x="29" y="202"/>
                          <a:pt x="30" y="204"/>
                        </a:cubicBezTo>
                        <a:cubicBezTo>
                          <a:pt x="30" y="206"/>
                          <a:pt x="31" y="205"/>
                          <a:pt x="30" y="204"/>
                        </a:cubicBezTo>
                        <a:cubicBezTo>
                          <a:pt x="33" y="204"/>
                          <a:pt x="33" y="204"/>
                          <a:pt x="35" y="203"/>
                        </a:cubicBezTo>
                        <a:cubicBezTo>
                          <a:pt x="36" y="203"/>
                          <a:pt x="37" y="202"/>
                          <a:pt x="38" y="202"/>
                        </a:cubicBezTo>
                        <a:cubicBezTo>
                          <a:pt x="36" y="202"/>
                          <a:pt x="36" y="204"/>
                          <a:pt x="34" y="205"/>
                        </a:cubicBezTo>
                        <a:cubicBezTo>
                          <a:pt x="33" y="206"/>
                          <a:pt x="33" y="206"/>
                          <a:pt x="32" y="206"/>
                        </a:cubicBezTo>
                        <a:cubicBezTo>
                          <a:pt x="31" y="206"/>
                          <a:pt x="30" y="204"/>
                          <a:pt x="31" y="207"/>
                        </a:cubicBezTo>
                        <a:cubicBezTo>
                          <a:pt x="32" y="212"/>
                          <a:pt x="35" y="216"/>
                          <a:pt x="36" y="221"/>
                        </a:cubicBezTo>
                        <a:cubicBezTo>
                          <a:pt x="37" y="226"/>
                          <a:pt x="38" y="231"/>
                          <a:pt x="38" y="237"/>
                        </a:cubicBezTo>
                        <a:cubicBezTo>
                          <a:pt x="38" y="255"/>
                          <a:pt x="36" y="278"/>
                          <a:pt x="23" y="292"/>
                        </a:cubicBezTo>
                        <a:cubicBezTo>
                          <a:pt x="19" y="297"/>
                          <a:pt x="18" y="303"/>
                          <a:pt x="15" y="309"/>
                        </a:cubicBezTo>
                        <a:cubicBezTo>
                          <a:pt x="12" y="314"/>
                          <a:pt x="6" y="320"/>
                          <a:pt x="0" y="323"/>
                        </a:cubicBezTo>
                        <a:cubicBezTo>
                          <a:pt x="22" y="323"/>
                          <a:pt x="43" y="323"/>
                          <a:pt x="64" y="323"/>
                        </a:cubicBezTo>
                        <a:cubicBezTo>
                          <a:pt x="75" y="323"/>
                          <a:pt x="87" y="323"/>
                          <a:pt x="98" y="323"/>
                        </a:cubicBezTo>
                        <a:cubicBezTo>
                          <a:pt x="104" y="323"/>
                          <a:pt x="109" y="323"/>
                          <a:pt x="115" y="323"/>
                        </a:cubicBezTo>
                        <a:cubicBezTo>
                          <a:pt x="117" y="323"/>
                          <a:pt x="120" y="323"/>
                          <a:pt x="122" y="323"/>
                        </a:cubicBezTo>
                        <a:cubicBezTo>
                          <a:pt x="125" y="323"/>
                          <a:pt x="124" y="326"/>
                          <a:pt x="124" y="328"/>
                        </a:cubicBezTo>
                        <a:cubicBezTo>
                          <a:pt x="138" y="327"/>
                          <a:pt x="153" y="327"/>
                          <a:pt x="167" y="326"/>
                        </a:cubicBezTo>
                        <a:cubicBezTo>
                          <a:pt x="174" y="326"/>
                          <a:pt x="181" y="326"/>
                          <a:pt x="188" y="326"/>
                        </a:cubicBezTo>
                        <a:cubicBezTo>
                          <a:pt x="193" y="326"/>
                          <a:pt x="203" y="327"/>
                          <a:pt x="206" y="324"/>
                        </a:cubicBezTo>
                        <a:cubicBezTo>
                          <a:pt x="205" y="323"/>
                          <a:pt x="205" y="324"/>
                          <a:pt x="205" y="323"/>
                        </a:cubicBezTo>
                        <a:cubicBezTo>
                          <a:pt x="206" y="323"/>
                          <a:pt x="205" y="323"/>
                          <a:pt x="207" y="323"/>
                        </a:cubicBezTo>
                        <a:cubicBezTo>
                          <a:pt x="206" y="322"/>
                          <a:pt x="206" y="321"/>
                          <a:pt x="206" y="321"/>
                        </a:cubicBezTo>
                        <a:cubicBezTo>
                          <a:pt x="206" y="321"/>
                          <a:pt x="207" y="320"/>
                          <a:pt x="207" y="320"/>
                        </a:cubicBezTo>
                        <a:cubicBezTo>
                          <a:pt x="207" y="322"/>
                          <a:pt x="208" y="323"/>
                          <a:pt x="208" y="325"/>
                        </a:cubicBezTo>
                        <a:cubicBezTo>
                          <a:pt x="208" y="324"/>
                          <a:pt x="208" y="322"/>
                          <a:pt x="207" y="321"/>
                        </a:cubicBezTo>
                        <a:cubicBezTo>
                          <a:pt x="207" y="319"/>
                          <a:pt x="208" y="319"/>
                          <a:pt x="208" y="318"/>
                        </a:cubicBezTo>
                        <a:cubicBezTo>
                          <a:pt x="209" y="316"/>
                          <a:pt x="210" y="314"/>
                          <a:pt x="212" y="313"/>
                        </a:cubicBezTo>
                        <a:cubicBezTo>
                          <a:pt x="212" y="313"/>
                          <a:pt x="212" y="312"/>
                          <a:pt x="212" y="312"/>
                        </a:cubicBezTo>
                        <a:cubicBezTo>
                          <a:pt x="213" y="313"/>
                          <a:pt x="213" y="312"/>
                          <a:pt x="213" y="313"/>
                        </a:cubicBezTo>
                        <a:cubicBezTo>
                          <a:pt x="214" y="311"/>
                          <a:pt x="215" y="306"/>
                          <a:pt x="218" y="309"/>
                        </a:cubicBezTo>
                        <a:cubicBezTo>
                          <a:pt x="219" y="308"/>
                          <a:pt x="219" y="306"/>
                          <a:pt x="218" y="305"/>
                        </a:cubicBezTo>
                        <a:cubicBezTo>
                          <a:pt x="218" y="305"/>
                          <a:pt x="218" y="305"/>
                          <a:pt x="218" y="305"/>
                        </a:cubicBezTo>
                        <a:cubicBezTo>
                          <a:pt x="220" y="307"/>
                          <a:pt x="222" y="302"/>
                          <a:pt x="221" y="301"/>
                        </a:cubicBezTo>
                        <a:cubicBezTo>
                          <a:pt x="222" y="301"/>
                          <a:pt x="222" y="301"/>
                          <a:pt x="222" y="301"/>
                        </a:cubicBezTo>
                        <a:cubicBezTo>
                          <a:pt x="223" y="300"/>
                          <a:pt x="222" y="298"/>
                          <a:pt x="222" y="297"/>
                        </a:cubicBezTo>
                        <a:cubicBezTo>
                          <a:pt x="222" y="297"/>
                          <a:pt x="222" y="297"/>
                          <a:pt x="222" y="297"/>
                        </a:cubicBezTo>
                        <a:cubicBezTo>
                          <a:pt x="223" y="294"/>
                          <a:pt x="224" y="289"/>
                          <a:pt x="225" y="285"/>
                        </a:cubicBezTo>
                        <a:cubicBezTo>
                          <a:pt x="226" y="282"/>
                          <a:pt x="229" y="279"/>
                          <a:pt x="233" y="277"/>
                        </a:cubicBezTo>
                        <a:cubicBezTo>
                          <a:pt x="234" y="276"/>
                          <a:pt x="235" y="275"/>
                          <a:pt x="236" y="275"/>
                        </a:cubicBezTo>
                        <a:cubicBezTo>
                          <a:pt x="237" y="275"/>
                          <a:pt x="238" y="276"/>
                          <a:pt x="239" y="274"/>
                        </a:cubicBezTo>
                        <a:cubicBezTo>
                          <a:pt x="240" y="272"/>
                          <a:pt x="242" y="270"/>
                          <a:pt x="242" y="267"/>
                        </a:cubicBezTo>
                        <a:cubicBezTo>
                          <a:pt x="242" y="266"/>
                          <a:pt x="241" y="266"/>
                          <a:pt x="241" y="265"/>
                        </a:cubicBezTo>
                        <a:cubicBezTo>
                          <a:pt x="241" y="263"/>
                          <a:pt x="242" y="262"/>
                          <a:pt x="242" y="260"/>
                        </a:cubicBezTo>
                        <a:cubicBezTo>
                          <a:pt x="243" y="259"/>
                          <a:pt x="245" y="257"/>
                          <a:pt x="247" y="258"/>
                        </a:cubicBezTo>
                        <a:cubicBezTo>
                          <a:pt x="247" y="257"/>
                          <a:pt x="247" y="257"/>
                          <a:pt x="248" y="256"/>
                        </a:cubicBezTo>
                        <a:cubicBezTo>
                          <a:pt x="246" y="255"/>
                          <a:pt x="245" y="255"/>
                          <a:pt x="245" y="253"/>
                        </a:cubicBezTo>
                        <a:cubicBezTo>
                          <a:pt x="246" y="251"/>
                          <a:pt x="249" y="250"/>
                          <a:pt x="250" y="249"/>
                        </a:cubicBezTo>
                        <a:cubicBezTo>
                          <a:pt x="253" y="247"/>
                          <a:pt x="260" y="251"/>
                          <a:pt x="255" y="253"/>
                        </a:cubicBezTo>
                        <a:cubicBezTo>
                          <a:pt x="257" y="253"/>
                          <a:pt x="261" y="254"/>
                          <a:pt x="262" y="255"/>
                        </a:cubicBezTo>
                        <a:cubicBezTo>
                          <a:pt x="264" y="253"/>
                          <a:pt x="264" y="249"/>
                          <a:pt x="265" y="247"/>
                        </a:cubicBezTo>
                        <a:cubicBezTo>
                          <a:pt x="265" y="246"/>
                          <a:pt x="266" y="243"/>
                          <a:pt x="266" y="243"/>
                        </a:cubicBezTo>
                        <a:cubicBezTo>
                          <a:pt x="266" y="241"/>
                          <a:pt x="266" y="240"/>
                          <a:pt x="265" y="239"/>
                        </a:cubicBezTo>
                        <a:cubicBezTo>
                          <a:pt x="265" y="237"/>
                          <a:pt x="266" y="234"/>
                          <a:pt x="266" y="232"/>
                        </a:cubicBezTo>
                        <a:cubicBezTo>
                          <a:pt x="267" y="229"/>
                          <a:pt x="269" y="228"/>
                          <a:pt x="269" y="226"/>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3" name="Google Shape;843;p27"/>
                  <p:cNvSpPr/>
                  <p:nvPr/>
                </p:nvSpPr>
                <p:spPr>
                  <a:xfrm>
                    <a:off x="3689" y="1129"/>
                    <a:ext cx="41" cy="67"/>
                  </a:xfrm>
                  <a:custGeom>
                    <a:rect b="b" l="l" r="r" t="t"/>
                    <a:pathLst>
                      <a:path extrusionOk="0" h="43" w="27">
                        <a:moveTo>
                          <a:pt x="26" y="0"/>
                        </a:moveTo>
                        <a:cubicBezTo>
                          <a:pt x="26" y="0"/>
                          <a:pt x="24" y="0"/>
                          <a:pt x="24" y="1"/>
                        </a:cubicBezTo>
                        <a:cubicBezTo>
                          <a:pt x="24" y="2"/>
                          <a:pt x="22" y="0"/>
                          <a:pt x="22" y="0"/>
                        </a:cubicBezTo>
                        <a:cubicBezTo>
                          <a:pt x="20" y="1"/>
                          <a:pt x="21" y="3"/>
                          <a:pt x="21" y="4"/>
                        </a:cubicBezTo>
                        <a:cubicBezTo>
                          <a:pt x="20" y="4"/>
                          <a:pt x="19" y="3"/>
                          <a:pt x="18" y="4"/>
                        </a:cubicBezTo>
                        <a:cubicBezTo>
                          <a:pt x="18" y="6"/>
                          <a:pt x="18" y="7"/>
                          <a:pt x="18" y="8"/>
                        </a:cubicBezTo>
                        <a:cubicBezTo>
                          <a:pt x="18" y="9"/>
                          <a:pt x="17" y="8"/>
                          <a:pt x="16" y="9"/>
                        </a:cubicBezTo>
                        <a:cubicBezTo>
                          <a:pt x="15" y="10"/>
                          <a:pt x="15" y="12"/>
                          <a:pt x="14" y="12"/>
                        </a:cubicBezTo>
                        <a:cubicBezTo>
                          <a:pt x="14" y="12"/>
                          <a:pt x="12" y="10"/>
                          <a:pt x="12" y="10"/>
                        </a:cubicBezTo>
                        <a:cubicBezTo>
                          <a:pt x="11" y="10"/>
                          <a:pt x="10" y="12"/>
                          <a:pt x="11" y="13"/>
                        </a:cubicBezTo>
                        <a:cubicBezTo>
                          <a:pt x="9" y="13"/>
                          <a:pt x="9" y="17"/>
                          <a:pt x="8" y="19"/>
                        </a:cubicBezTo>
                        <a:cubicBezTo>
                          <a:pt x="8" y="19"/>
                          <a:pt x="9" y="20"/>
                          <a:pt x="8" y="20"/>
                        </a:cubicBezTo>
                        <a:cubicBezTo>
                          <a:pt x="7" y="20"/>
                          <a:pt x="8" y="19"/>
                          <a:pt x="7" y="20"/>
                        </a:cubicBezTo>
                        <a:cubicBezTo>
                          <a:pt x="6" y="21"/>
                          <a:pt x="5" y="22"/>
                          <a:pt x="5" y="23"/>
                        </a:cubicBezTo>
                        <a:cubicBezTo>
                          <a:pt x="4" y="24"/>
                          <a:pt x="0" y="29"/>
                          <a:pt x="1" y="31"/>
                        </a:cubicBezTo>
                        <a:cubicBezTo>
                          <a:pt x="1" y="32"/>
                          <a:pt x="1" y="32"/>
                          <a:pt x="2" y="33"/>
                        </a:cubicBezTo>
                        <a:cubicBezTo>
                          <a:pt x="2" y="33"/>
                          <a:pt x="2" y="34"/>
                          <a:pt x="2" y="35"/>
                        </a:cubicBezTo>
                        <a:cubicBezTo>
                          <a:pt x="2" y="37"/>
                          <a:pt x="2" y="39"/>
                          <a:pt x="4" y="38"/>
                        </a:cubicBezTo>
                        <a:cubicBezTo>
                          <a:pt x="6" y="43"/>
                          <a:pt x="8" y="38"/>
                          <a:pt x="9" y="36"/>
                        </a:cubicBezTo>
                        <a:cubicBezTo>
                          <a:pt x="10" y="35"/>
                          <a:pt x="12" y="35"/>
                          <a:pt x="13" y="34"/>
                        </a:cubicBezTo>
                        <a:cubicBezTo>
                          <a:pt x="13" y="33"/>
                          <a:pt x="12" y="32"/>
                          <a:pt x="13" y="31"/>
                        </a:cubicBezTo>
                        <a:cubicBezTo>
                          <a:pt x="14" y="30"/>
                          <a:pt x="15" y="30"/>
                          <a:pt x="15" y="29"/>
                        </a:cubicBezTo>
                        <a:cubicBezTo>
                          <a:pt x="15" y="29"/>
                          <a:pt x="14" y="28"/>
                          <a:pt x="14" y="28"/>
                        </a:cubicBezTo>
                        <a:cubicBezTo>
                          <a:pt x="14" y="25"/>
                          <a:pt x="16" y="24"/>
                          <a:pt x="17" y="23"/>
                        </a:cubicBezTo>
                        <a:cubicBezTo>
                          <a:pt x="17" y="22"/>
                          <a:pt x="19" y="15"/>
                          <a:pt x="20" y="19"/>
                        </a:cubicBezTo>
                        <a:cubicBezTo>
                          <a:pt x="21" y="19"/>
                          <a:pt x="20" y="18"/>
                          <a:pt x="20" y="17"/>
                        </a:cubicBezTo>
                        <a:cubicBezTo>
                          <a:pt x="20" y="17"/>
                          <a:pt x="19" y="17"/>
                          <a:pt x="20" y="16"/>
                        </a:cubicBezTo>
                        <a:cubicBezTo>
                          <a:pt x="21" y="16"/>
                          <a:pt x="21" y="17"/>
                          <a:pt x="21" y="17"/>
                        </a:cubicBezTo>
                        <a:cubicBezTo>
                          <a:pt x="22" y="17"/>
                          <a:pt x="23" y="17"/>
                          <a:pt x="22" y="17"/>
                        </a:cubicBezTo>
                        <a:cubicBezTo>
                          <a:pt x="22" y="16"/>
                          <a:pt x="23" y="15"/>
                          <a:pt x="22" y="14"/>
                        </a:cubicBezTo>
                        <a:cubicBezTo>
                          <a:pt x="22" y="14"/>
                          <a:pt x="21" y="14"/>
                          <a:pt x="21" y="13"/>
                        </a:cubicBezTo>
                        <a:cubicBezTo>
                          <a:pt x="20" y="9"/>
                          <a:pt x="22" y="14"/>
                          <a:pt x="24" y="12"/>
                        </a:cubicBezTo>
                        <a:cubicBezTo>
                          <a:pt x="23" y="13"/>
                          <a:pt x="23" y="8"/>
                          <a:pt x="23" y="8"/>
                        </a:cubicBezTo>
                        <a:cubicBezTo>
                          <a:pt x="23" y="6"/>
                          <a:pt x="23" y="5"/>
                          <a:pt x="23" y="4"/>
                        </a:cubicBezTo>
                        <a:cubicBezTo>
                          <a:pt x="23" y="4"/>
                          <a:pt x="23" y="5"/>
                          <a:pt x="23" y="5"/>
                        </a:cubicBezTo>
                        <a:cubicBezTo>
                          <a:pt x="25" y="5"/>
                          <a:pt x="25" y="8"/>
                          <a:pt x="27" y="6"/>
                        </a:cubicBezTo>
                        <a:cubicBezTo>
                          <a:pt x="27" y="5"/>
                          <a:pt x="27" y="1"/>
                          <a:pt x="26"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844" name="Google Shape;844;p27"/>
              <p:cNvGrpSpPr/>
              <p:nvPr/>
            </p:nvGrpSpPr>
            <p:grpSpPr>
              <a:xfrm>
                <a:off x="3171" y="909"/>
                <a:ext cx="530" cy="567"/>
                <a:chOff x="3171" y="910"/>
                <a:chExt cx="530" cy="567"/>
              </a:xfrm>
            </p:grpSpPr>
            <p:sp>
              <p:nvSpPr>
                <p:cNvPr id="845" name="Google Shape;845;p27"/>
                <p:cNvSpPr/>
                <p:nvPr/>
              </p:nvSpPr>
              <p:spPr>
                <a:xfrm>
                  <a:off x="3374" y="910"/>
                  <a:ext cx="1" cy="1"/>
                </a:xfrm>
                <a:custGeom>
                  <a:rect b="b" l="l" r="r" t="t"/>
                  <a:pathLst>
                    <a:path extrusionOk="0" h="1" w="1">
                      <a:moveTo>
                        <a:pt x="1" y="1"/>
                      </a:moveTo>
                      <a:cubicBezTo>
                        <a:pt x="1" y="1"/>
                        <a:pt x="1" y="0"/>
                        <a:pt x="1" y="0"/>
                      </a:cubicBezTo>
                      <a:cubicBezTo>
                        <a:pt x="0" y="0"/>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6" name="Google Shape;846;p27"/>
                <p:cNvSpPr/>
                <p:nvPr/>
              </p:nvSpPr>
              <p:spPr>
                <a:xfrm>
                  <a:off x="3400" y="910"/>
                  <a:ext cx="8" cy="11"/>
                </a:xfrm>
                <a:custGeom>
                  <a:rect b="b" l="l" r="r" t="t"/>
                  <a:pathLst>
                    <a:path extrusionOk="0" h="7" w="5">
                      <a:moveTo>
                        <a:pt x="0" y="6"/>
                      </a:moveTo>
                      <a:cubicBezTo>
                        <a:pt x="2" y="7"/>
                        <a:pt x="5" y="2"/>
                        <a:pt x="4" y="0"/>
                      </a:cubicBezTo>
                      <a:cubicBezTo>
                        <a:pt x="4" y="0"/>
                        <a:pt x="2" y="0"/>
                        <a:pt x="1" y="1"/>
                      </a:cubicBezTo>
                      <a:cubicBezTo>
                        <a:pt x="0" y="2"/>
                        <a:pt x="0" y="5"/>
                        <a:pt x="0" y="7"/>
                      </a:cubicBezTo>
                      <a:cubicBezTo>
                        <a:pt x="0" y="7"/>
                        <a:pt x="0" y="7"/>
                        <a:pt x="0" y="6"/>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7" name="Google Shape;847;p27"/>
                <p:cNvSpPr/>
                <p:nvPr/>
              </p:nvSpPr>
              <p:spPr>
                <a:xfrm>
                  <a:off x="3387" y="910"/>
                  <a:ext cx="2" cy="1"/>
                </a:xfrm>
                <a:custGeom>
                  <a:rect b="b" l="l" r="r" t="t"/>
                  <a:pathLst>
                    <a:path extrusionOk="0" h="1" w="1">
                      <a:moveTo>
                        <a:pt x="0" y="1"/>
                      </a:moveTo>
                      <a:cubicBezTo>
                        <a:pt x="0" y="1"/>
                        <a:pt x="1" y="1"/>
                        <a:pt x="0" y="0"/>
                      </a:cubicBezTo>
                      <a:cubicBezTo>
                        <a:pt x="0" y="1"/>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8" name="Google Shape;848;p27"/>
                <p:cNvSpPr/>
                <p:nvPr/>
              </p:nvSpPr>
              <p:spPr>
                <a:xfrm>
                  <a:off x="3377" y="913"/>
                  <a:ext cx="6" cy="3"/>
                </a:xfrm>
                <a:custGeom>
                  <a:rect b="b" l="l" r="r" t="t"/>
                  <a:pathLst>
                    <a:path extrusionOk="0" h="2" w="4">
                      <a:moveTo>
                        <a:pt x="1" y="2"/>
                      </a:moveTo>
                      <a:cubicBezTo>
                        <a:pt x="2" y="2"/>
                        <a:pt x="2" y="1"/>
                        <a:pt x="4" y="0"/>
                      </a:cubicBezTo>
                      <a:cubicBezTo>
                        <a:pt x="3" y="0"/>
                        <a:pt x="0" y="0"/>
                        <a:pt x="1"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49" name="Google Shape;849;p27"/>
                <p:cNvSpPr/>
                <p:nvPr/>
              </p:nvSpPr>
              <p:spPr>
                <a:xfrm>
                  <a:off x="3389" y="914"/>
                  <a:ext cx="3" cy="8"/>
                </a:xfrm>
                <a:custGeom>
                  <a:rect b="b" l="l" r="r" t="t"/>
                  <a:pathLst>
                    <a:path extrusionOk="0" h="5" w="2">
                      <a:moveTo>
                        <a:pt x="0" y="1"/>
                      </a:moveTo>
                      <a:cubicBezTo>
                        <a:pt x="0" y="2"/>
                        <a:pt x="2" y="5"/>
                        <a:pt x="2" y="3"/>
                      </a:cubicBezTo>
                      <a:cubicBezTo>
                        <a:pt x="2" y="1"/>
                        <a:pt x="1" y="1"/>
                        <a:pt x="1" y="0"/>
                      </a:cubicBezTo>
                      <a:cubicBezTo>
                        <a:pt x="0" y="0"/>
                        <a:pt x="0"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0" name="Google Shape;850;p27"/>
                <p:cNvSpPr/>
                <p:nvPr/>
              </p:nvSpPr>
              <p:spPr>
                <a:xfrm>
                  <a:off x="3383" y="914"/>
                  <a:ext cx="2" cy="4"/>
                </a:xfrm>
                <a:custGeom>
                  <a:rect b="b" l="l" r="r" t="t"/>
                  <a:pathLst>
                    <a:path extrusionOk="0" h="2" w="1">
                      <a:moveTo>
                        <a:pt x="0" y="0"/>
                      </a:moveTo>
                      <a:cubicBezTo>
                        <a:pt x="0" y="2"/>
                        <a:pt x="1"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1" name="Google Shape;851;p27"/>
                <p:cNvSpPr/>
                <p:nvPr/>
              </p:nvSpPr>
              <p:spPr>
                <a:xfrm>
                  <a:off x="3369" y="913"/>
                  <a:ext cx="5" cy="8"/>
                </a:xfrm>
                <a:custGeom>
                  <a:rect b="b" l="l" r="r" t="t"/>
                  <a:pathLst>
                    <a:path extrusionOk="0" h="5" w="3">
                      <a:moveTo>
                        <a:pt x="1" y="4"/>
                      </a:moveTo>
                      <a:cubicBezTo>
                        <a:pt x="2" y="5"/>
                        <a:pt x="3" y="4"/>
                        <a:pt x="3" y="3"/>
                      </a:cubicBezTo>
                      <a:cubicBezTo>
                        <a:pt x="2" y="0"/>
                        <a:pt x="0" y="2"/>
                        <a:pt x="1"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2" name="Google Shape;852;p27"/>
                <p:cNvSpPr/>
                <p:nvPr/>
              </p:nvSpPr>
              <p:spPr>
                <a:xfrm>
                  <a:off x="3385" y="916"/>
                  <a:ext cx="4" cy="6"/>
                </a:xfrm>
                <a:custGeom>
                  <a:rect b="b" l="l" r="r" t="t"/>
                  <a:pathLst>
                    <a:path extrusionOk="0" h="4" w="3">
                      <a:moveTo>
                        <a:pt x="0" y="2"/>
                      </a:moveTo>
                      <a:cubicBezTo>
                        <a:pt x="3" y="4"/>
                        <a:pt x="0" y="0"/>
                        <a:pt x="0"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3" name="Google Shape;853;p27"/>
                <p:cNvSpPr/>
                <p:nvPr/>
              </p:nvSpPr>
              <p:spPr>
                <a:xfrm>
                  <a:off x="3375" y="918"/>
                  <a:ext cx="5" cy="3"/>
                </a:xfrm>
                <a:custGeom>
                  <a:rect b="b" l="l" r="r" t="t"/>
                  <a:pathLst>
                    <a:path extrusionOk="0" h="2" w="3">
                      <a:moveTo>
                        <a:pt x="2" y="2"/>
                      </a:moveTo>
                      <a:cubicBezTo>
                        <a:pt x="2" y="2"/>
                        <a:pt x="3" y="1"/>
                        <a:pt x="3" y="1"/>
                      </a:cubicBezTo>
                      <a:cubicBezTo>
                        <a:pt x="2" y="0"/>
                        <a:pt x="0" y="2"/>
                        <a:pt x="2"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4" name="Google Shape;854;p27"/>
                <p:cNvSpPr/>
                <p:nvPr/>
              </p:nvSpPr>
              <p:spPr>
                <a:xfrm>
                  <a:off x="3351" y="919"/>
                  <a:ext cx="7" cy="8"/>
                </a:xfrm>
                <a:custGeom>
                  <a:rect b="b" l="l" r="r" t="t"/>
                  <a:pathLst>
                    <a:path extrusionOk="0" h="5" w="5">
                      <a:moveTo>
                        <a:pt x="0" y="2"/>
                      </a:moveTo>
                      <a:cubicBezTo>
                        <a:pt x="3" y="5"/>
                        <a:pt x="5" y="1"/>
                        <a:pt x="3" y="0"/>
                      </a:cubicBezTo>
                      <a:cubicBezTo>
                        <a:pt x="3" y="1"/>
                        <a:pt x="0" y="0"/>
                        <a:pt x="0"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5" name="Google Shape;855;p27"/>
                <p:cNvSpPr/>
                <p:nvPr/>
              </p:nvSpPr>
              <p:spPr>
                <a:xfrm>
                  <a:off x="3360" y="921"/>
                  <a:ext cx="4" cy="1"/>
                </a:xfrm>
                <a:custGeom>
                  <a:rect b="b" l="l" r="r" t="t"/>
                  <a:pathLst>
                    <a:path extrusionOk="0" h="1" w="3">
                      <a:moveTo>
                        <a:pt x="1" y="0"/>
                      </a:moveTo>
                      <a:cubicBezTo>
                        <a:pt x="3" y="1"/>
                        <a:pt x="2" y="0"/>
                        <a:pt x="1" y="0"/>
                      </a:cubicBezTo>
                      <a:cubicBezTo>
                        <a:pt x="0" y="0"/>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6" name="Google Shape;856;p27"/>
                <p:cNvSpPr/>
                <p:nvPr/>
              </p:nvSpPr>
              <p:spPr>
                <a:xfrm>
                  <a:off x="3368" y="922"/>
                  <a:ext cx="1" cy="2"/>
                </a:xfrm>
                <a:custGeom>
                  <a:rect b="b" l="l" r="r" t="t"/>
                  <a:pathLst>
                    <a:path extrusionOk="0" h="1" w="1">
                      <a:moveTo>
                        <a:pt x="0" y="1"/>
                      </a:moveTo>
                      <a:cubicBezTo>
                        <a:pt x="1" y="0"/>
                        <a:pt x="1" y="0"/>
                        <a:pt x="1" y="0"/>
                      </a:cubicBezTo>
                      <a:cubicBezTo>
                        <a:pt x="0" y="0"/>
                        <a:pt x="0"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7" name="Google Shape;857;p27"/>
                <p:cNvSpPr/>
                <p:nvPr/>
              </p:nvSpPr>
              <p:spPr>
                <a:xfrm>
                  <a:off x="3378" y="922"/>
                  <a:ext cx="8" cy="5"/>
                </a:xfrm>
                <a:custGeom>
                  <a:rect b="b" l="l" r="r" t="t"/>
                  <a:pathLst>
                    <a:path extrusionOk="0" h="3" w="5">
                      <a:moveTo>
                        <a:pt x="3" y="0"/>
                      </a:moveTo>
                      <a:cubicBezTo>
                        <a:pt x="2" y="0"/>
                        <a:pt x="0" y="3"/>
                        <a:pt x="2" y="2"/>
                      </a:cubicBezTo>
                      <a:cubicBezTo>
                        <a:pt x="3" y="1"/>
                        <a:pt x="5" y="0"/>
                        <a:pt x="3"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8" name="Google Shape;858;p27"/>
                <p:cNvSpPr/>
                <p:nvPr/>
              </p:nvSpPr>
              <p:spPr>
                <a:xfrm>
                  <a:off x="3381" y="922"/>
                  <a:ext cx="16" cy="9"/>
                </a:xfrm>
                <a:custGeom>
                  <a:rect b="b" l="l" r="r" t="t"/>
                  <a:pathLst>
                    <a:path extrusionOk="0" h="6" w="10">
                      <a:moveTo>
                        <a:pt x="1" y="3"/>
                      </a:moveTo>
                      <a:cubicBezTo>
                        <a:pt x="1" y="3"/>
                        <a:pt x="0" y="6"/>
                        <a:pt x="2" y="6"/>
                      </a:cubicBezTo>
                      <a:cubicBezTo>
                        <a:pt x="2" y="5"/>
                        <a:pt x="3" y="5"/>
                        <a:pt x="3" y="4"/>
                      </a:cubicBezTo>
                      <a:cubicBezTo>
                        <a:pt x="5" y="4"/>
                        <a:pt x="6" y="5"/>
                        <a:pt x="7" y="5"/>
                      </a:cubicBezTo>
                      <a:cubicBezTo>
                        <a:pt x="6" y="3"/>
                        <a:pt x="10" y="2"/>
                        <a:pt x="9" y="1"/>
                      </a:cubicBezTo>
                      <a:cubicBezTo>
                        <a:pt x="8" y="0"/>
                        <a:pt x="3" y="2"/>
                        <a:pt x="1"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9" name="Google Shape;859;p27"/>
                <p:cNvSpPr/>
                <p:nvPr/>
              </p:nvSpPr>
              <p:spPr>
                <a:xfrm>
                  <a:off x="3369" y="924"/>
                  <a:ext cx="11" cy="9"/>
                </a:xfrm>
                <a:custGeom>
                  <a:rect b="b" l="l" r="r" t="t"/>
                  <a:pathLst>
                    <a:path extrusionOk="0" h="6" w="7">
                      <a:moveTo>
                        <a:pt x="3" y="0"/>
                      </a:moveTo>
                      <a:cubicBezTo>
                        <a:pt x="0" y="2"/>
                        <a:pt x="5" y="6"/>
                        <a:pt x="6" y="4"/>
                      </a:cubicBezTo>
                      <a:cubicBezTo>
                        <a:pt x="7" y="2"/>
                        <a:pt x="4" y="0"/>
                        <a:pt x="3"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0" name="Google Shape;860;p27"/>
                <p:cNvSpPr/>
                <p:nvPr/>
              </p:nvSpPr>
              <p:spPr>
                <a:xfrm>
                  <a:off x="3346" y="927"/>
                  <a:ext cx="1" cy="0"/>
                </a:xfrm>
                <a:custGeom>
                  <a:rect b="b" l="l" r="r" t="t"/>
                  <a:pathLst>
                    <a:path extrusionOk="0" h="120000" w="1">
                      <a:moveTo>
                        <a:pt x="1" y="0"/>
                      </a:moveTo>
                      <a:cubicBezTo>
                        <a:pt x="1" y="0"/>
                        <a:pt x="1" y="0"/>
                        <a:pt x="1" y="0"/>
                      </a:cubicBezTo>
                      <a:cubicBezTo>
                        <a:pt x="0" y="0"/>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1" name="Google Shape;861;p27"/>
                <p:cNvSpPr/>
                <p:nvPr/>
              </p:nvSpPr>
              <p:spPr>
                <a:xfrm>
                  <a:off x="3395" y="931"/>
                  <a:ext cx="7" cy="5"/>
                </a:xfrm>
                <a:custGeom>
                  <a:rect b="b" l="l" r="r" t="t"/>
                  <a:pathLst>
                    <a:path extrusionOk="0" h="3" w="4">
                      <a:moveTo>
                        <a:pt x="0" y="2"/>
                      </a:moveTo>
                      <a:cubicBezTo>
                        <a:pt x="2" y="3"/>
                        <a:pt x="3" y="1"/>
                        <a:pt x="4" y="0"/>
                      </a:cubicBezTo>
                      <a:cubicBezTo>
                        <a:pt x="3" y="1"/>
                        <a:pt x="1" y="1"/>
                        <a:pt x="0"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2" name="Google Shape;862;p27"/>
                <p:cNvSpPr/>
                <p:nvPr/>
              </p:nvSpPr>
              <p:spPr>
                <a:xfrm>
                  <a:off x="3374" y="931"/>
                  <a:ext cx="11" cy="4"/>
                </a:xfrm>
                <a:custGeom>
                  <a:rect b="b" l="l" r="r" t="t"/>
                  <a:pathLst>
                    <a:path extrusionOk="0" h="2" w="7">
                      <a:moveTo>
                        <a:pt x="4" y="2"/>
                      </a:moveTo>
                      <a:cubicBezTo>
                        <a:pt x="7" y="0"/>
                        <a:pt x="0" y="1"/>
                        <a:pt x="4"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3" name="Google Shape;863;p27"/>
                <p:cNvSpPr/>
                <p:nvPr/>
              </p:nvSpPr>
              <p:spPr>
                <a:xfrm>
                  <a:off x="3369" y="935"/>
                  <a:ext cx="20" cy="17"/>
                </a:xfrm>
                <a:custGeom>
                  <a:rect b="b" l="l" r="r" t="t"/>
                  <a:pathLst>
                    <a:path extrusionOk="0" h="11" w="13">
                      <a:moveTo>
                        <a:pt x="10" y="4"/>
                      </a:moveTo>
                      <a:cubicBezTo>
                        <a:pt x="11" y="3"/>
                        <a:pt x="13" y="3"/>
                        <a:pt x="13" y="2"/>
                      </a:cubicBezTo>
                      <a:cubicBezTo>
                        <a:pt x="13" y="1"/>
                        <a:pt x="11" y="0"/>
                        <a:pt x="10" y="0"/>
                      </a:cubicBezTo>
                      <a:cubicBezTo>
                        <a:pt x="9" y="0"/>
                        <a:pt x="8" y="3"/>
                        <a:pt x="7" y="4"/>
                      </a:cubicBezTo>
                      <a:cubicBezTo>
                        <a:pt x="6" y="4"/>
                        <a:pt x="4" y="6"/>
                        <a:pt x="3" y="6"/>
                      </a:cubicBezTo>
                      <a:cubicBezTo>
                        <a:pt x="1" y="7"/>
                        <a:pt x="0" y="7"/>
                        <a:pt x="0" y="8"/>
                      </a:cubicBezTo>
                      <a:cubicBezTo>
                        <a:pt x="1" y="10"/>
                        <a:pt x="1" y="11"/>
                        <a:pt x="2" y="9"/>
                      </a:cubicBezTo>
                      <a:cubicBezTo>
                        <a:pt x="4" y="8"/>
                        <a:pt x="8" y="8"/>
                        <a:pt x="8" y="6"/>
                      </a:cubicBezTo>
                      <a:cubicBezTo>
                        <a:pt x="6" y="6"/>
                        <a:pt x="8" y="4"/>
                        <a:pt x="10"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4" name="Google Shape;864;p27"/>
                <p:cNvSpPr/>
                <p:nvPr/>
              </p:nvSpPr>
              <p:spPr>
                <a:xfrm>
                  <a:off x="3370" y="933"/>
                  <a:ext cx="7" cy="8"/>
                </a:xfrm>
                <a:custGeom>
                  <a:rect b="b" l="l" r="r" t="t"/>
                  <a:pathLst>
                    <a:path extrusionOk="0" h="5" w="4">
                      <a:moveTo>
                        <a:pt x="1" y="5"/>
                      </a:moveTo>
                      <a:cubicBezTo>
                        <a:pt x="2" y="4"/>
                        <a:pt x="4" y="0"/>
                        <a:pt x="2" y="1"/>
                      </a:cubicBezTo>
                      <a:cubicBezTo>
                        <a:pt x="1" y="2"/>
                        <a:pt x="0" y="4"/>
                        <a:pt x="1" y="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5" name="Google Shape;865;p27"/>
                <p:cNvSpPr/>
                <p:nvPr/>
              </p:nvSpPr>
              <p:spPr>
                <a:xfrm>
                  <a:off x="3368" y="952"/>
                  <a:ext cx="2" cy="3"/>
                </a:xfrm>
                <a:custGeom>
                  <a:rect b="b" l="l" r="r" t="t"/>
                  <a:pathLst>
                    <a:path extrusionOk="0" h="2" w="2">
                      <a:moveTo>
                        <a:pt x="2" y="1"/>
                      </a:moveTo>
                      <a:cubicBezTo>
                        <a:pt x="1" y="1"/>
                        <a:pt x="1" y="0"/>
                        <a:pt x="0" y="1"/>
                      </a:cubicBezTo>
                      <a:cubicBezTo>
                        <a:pt x="1" y="1"/>
                        <a:pt x="2" y="1"/>
                        <a:pt x="2" y="2"/>
                      </a:cubicBezTo>
                      <a:cubicBezTo>
                        <a:pt x="2" y="1"/>
                        <a:pt x="2" y="2"/>
                        <a:pt x="2"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6" name="Google Shape;866;p27"/>
                <p:cNvSpPr/>
                <p:nvPr/>
              </p:nvSpPr>
              <p:spPr>
                <a:xfrm>
                  <a:off x="3171" y="923"/>
                  <a:ext cx="530" cy="554"/>
                </a:xfrm>
                <a:custGeom>
                  <a:rect b="b" l="l" r="r" t="t"/>
                  <a:pathLst>
                    <a:path extrusionOk="0" h="357" w="342">
                      <a:moveTo>
                        <a:pt x="339" y="172"/>
                      </a:moveTo>
                      <a:cubicBezTo>
                        <a:pt x="337" y="171"/>
                        <a:pt x="336" y="171"/>
                        <a:pt x="335" y="169"/>
                      </a:cubicBezTo>
                      <a:cubicBezTo>
                        <a:pt x="334" y="168"/>
                        <a:pt x="334" y="166"/>
                        <a:pt x="332" y="167"/>
                      </a:cubicBezTo>
                      <a:cubicBezTo>
                        <a:pt x="333" y="166"/>
                        <a:pt x="333" y="166"/>
                        <a:pt x="334" y="166"/>
                      </a:cubicBezTo>
                      <a:cubicBezTo>
                        <a:pt x="332" y="164"/>
                        <a:pt x="330" y="171"/>
                        <a:pt x="328" y="167"/>
                      </a:cubicBezTo>
                      <a:cubicBezTo>
                        <a:pt x="329" y="168"/>
                        <a:pt x="328" y="169"/>
                        <a:pt x="327" y="168"/>
                      </a:cubicBezTo>
                      <a:cubicBezTo>
                        <a:pt x="327" y="169"/>
                        <a:pt x="326" y="170"/>
                        <a:pt x="325" y="171"/>
                      </a:cubicBezTo>
                      <a:cubicBezTo>
                        <a:pt x="325" y="171"/>
                        <a:pt x="326" y="171"/>
                        <a:pt x="325" y="170"/>
                      </a:cubicBezTo>
                      <a:cubicBezTo>
                        <a:pt x="325" y="170"/>
                        <a:pt x="325" y="171"/>
                        <a:pt x="325" y="171"/>
                      </a:cubicBezTo>
                      <a:cubicBezTo>
                        <a:pt x="327" y="167"/>
                        <a:pt x="322" y="170"/>
                        <a:pt x="321" y="172"/>
                      </a:cubicBezTo>
                      <a:cubicBezTo>
                        <a:pt x="319" y="174"/>
                        <a:pt x="315" y="178"/>
                        <a:pt x="316" y="180"/>
                      </a:cubicBezTo>
                      <a:cubicBezTo>
                        <a:pt x="316" y="182"/>
                        <a:pt x="314" y="183"/>
                        <a:pt x="314" y="184"/>
                      </a:cubicBezTo>
                      <a:cubicBezTo>
                        <a:pt x="313" y="186"/>
                        <a:pt x="311" y="185"/>
                        <a:pt x="310" y="186"/>
                      </a:cubicBezTo>
                      <a:cubicBezTo>
                        <a:pt x="307" y="187"/>
                        <a:pt x="306" y="189"/>
                        <a:pt x="304" y="191"/>
                      </a:cubicBezTo>
                      <a:cubicBezTo>
                        <a:pt x="304" y="191"/>
                        <a:pt x="304" y="191"/>
                        <a:pt x="305" y="191"/>
                      </a:cubicBezTo>
                      <a:cubicBezTo>
                        <a:pt x="304" y="192"/>
                        <a:pt x="303" y="194"/>
                        <a:pt x="302" y="195"/>
                      </a:cubicBezTo>
                      <a:cubicBezTo>
                        <a:pt x="300" y="195"/>
                        <a:pt x="298" y="193"/>
                        <a:pt x="297" y="194"/>
                      </a:cubicBezTo>
                      <a:cubicBezTo>
                        <a:pt x="297" y="193"/>
                        <a:pt x="297" y="193"/>
                        <a:pt x="297" y="192"/>
                      </a:cubicBezTo>
                      <a:cubicBezTo>
                        <a:pt x="297" y="192"/>
                        <a:pt x="297" y="192"/>
                        <a:pt x="297" y="192"/>
                      </a:cubicBezTo>
                      <a:cubicBezTo>
                        <a:pt x="295" y="192"/>
                        <a:pt x="296" y="190"/>
                        <a:pt x="298" y="191"/>
                      </a:cubicBezTo>
                      <a:cubicBezTo>
                        <a:pt x="298" y="191"/>
                        <a:pt x="298" y="191"/>
                        <a:pt x="298" y="191"/>
                      </a:cubicBezTo>
                      <a:cubicBezTo>
                        <a:pt x="297" y="190"/>
                        <a:pt x="298" y="188"/>
                        <a:pt x="298" y="187"/>
                      </a:cubicBezTo>
                      <a:cubicBezTo>
                        <a:pt x="298" y="188"/>
                        <a:pt x="300" y="188"/>
                        <a:pt x="300" y="190"/>
                      </a:cubicBezTo>
                      <a:cubicBezTo>
                        <a:pt x="300" y="189"/>
                        <a:pt x="298" y="188"/>
                        <a:pt x="298" y="186"/>
                      </a:cubicBezTo>
                      <a:cubicBezTo>
                        <a:pt x="298" y="185"/>
                        <a:pt x="298" y="185"/>
                        <a:pt x="298" y="183"/>
                      </a:cubicBezTo>
                      <a:cubicBezTo>
                        <a:pt x="298" y="183"/>
                        <a:pt x="299" y="184"/>
                        <a:pt x="299" y="184"/>
                      </a:cubicBezTo>
                      <a:cubicBezTo>
                        <a:pt x="299" y="183"/>
                        <a:pt x="298" y="183"/>
                        <a:pt x="298" y="183"/>
                      </a:cubicBezTo>
                      <a:cubicBezTo>
                        <a:pt x="299" y="183"/>
                        <a:pt x="299" y="183"/>
                        <a:pt x="299" y="183"/>
                      </a:cubicBezTo>
                      <a:cubicBezTo>
                        <a:pt x="299" y="182"/>
                        <a:pt x="299" y="181"/>
                        <a:pt x="299" y="180"/>
                      </a:cubicBezTo>
                      <a:cubicBezTo>
                        <a:pt x="300" y="179"/>
                        <a:pt x="302" y="176"/>
                        <a:pt x="303" y="174"/>
                      </a:cubicBezTo>
                      <a:cubicBezTo>
                        <a:pt x="304" y="173"/>
                        <a:pt x="304" y="171"/>
                        <a:pt x="305" y="170"/>
                      </a:cubicBezTo>
                      <a:cubicBezTo>
                        <a:pt x="307" y="169"/>
                        <a:pt x="307" y="169"/>
                        <a:pt x="308" y="167"/>
                      </a:cubicBezTo>
                      <a:cubicBezTo>
                        <a:pt x="308" y="167"/>
                        <a:pt x="308" y="167"/>
                        <a:pt x="308" y="167"/>
                      </a:cubicBezTo>
                      <a:cubicBezTo>
                        <a:pt x="310" y="165"/>
                        <a:pt x="307" y="162"/>
                        <a:pt x="310" y="160"/>
                      </a:cubicBezTo>
                      <a:cubicBezTo>
                        <a:pt x="313" y="160"/>
                        <a:pt x="319" y="160"/>
                        <a:pt x="321" y="159"/>
                      </a:cubicBezTo>
                      <a:cubicBezTo>
                        <a:pt x="320" y="158"/>
                        <a:pt x="320" y="158"/>
                        <a:pt x="320" y="158"/>
                      </a:cubicBezTo>
                      <a:cubicBezTo>
                        <a:pt x="323" y="159"/>
                        <a:pt x="320" y="149"/>
                        <a:pt x="324" y="150"/>
                      </a:cubicBezTo>
                      <a:cubicBezTo>
                        <a:pt x="323" y="150"/>
                        <a:pt x="322" y="149"/>
                        <a:pt x="322" y="148"/>
                      </a:cubicBezTo>
                      <a:cubicBezTo>
                        <a:pt x="319" y="148"/>
                        <a:pt x="320" y="148"/>
                        <a:pt x="319" y="146"/>
                      </a:cubicBezTo>
                      <a:cubicBezTo>
                        <a:pt x="318" y="146"/>
                        <a:pt x="315" y="144"/>
                        <a:pt x="315" y="143"/>
                      </a:cubicBezTo>
                      <a:cubicBezTo>
                        <a:pt x="314" y="142"/>
                        <a:pt x="315" y="139"/>
                        <a:pt x="315" y="138"/>
                      </a:cubicBezTo>
                      <a:cubicBezTo>
                        <a:pt x="316" y="137"/>
                        <a:pt x="317" y="134"/>
                        <a:pt x="318" y="133"/>
                      </a:cubicBezTo>
                      <a:cubicBezTo>
                        <a:pt x="319" y="131"/>
                        <a:pt x="321" y="130"/>
                        <a:pt x="319" y="127"/>
                      </a:cubicBezTo>
                      <a:cubicBezTo>
                        <a:pt x="319" y="126"/>
                        <a:pt x="317" y="125"/>
                        <a:pt x="315" y="127"/>
                      </a:cubicBezTo>
                      <a:cubicBezTo>
                        <a:pt x="314" y="129"/>
                        <a:pt x="313" y="129"/>
                        <a:pt x="311" y="129"/>
                      </a:cubicBezTo>
                      <a:cubicBezTo>
                        <a:pt x="311" y="129"/>
                        <a:pt x="308" y="129"/>
                        <a:pt x="308" y="129"/>
                      </a:cubicBezTo>
                      <a:cubicBezTo>
                        <a:pt x="307" y="129"/>
                        <a:pt x="307" y="128"/>
                        <a:pt x="306" y="128"/>
                      </a:cubicBezTo>
                      <a:cubicBezTo>
                        <a:pt x="306" y="128"/>
                        <a:pt x="306" y="128"/>
                        <a:pt x="306" y="128"/>
                      </a:cubicBezTo>
                      <a:cubicBezTo>
                        <a:pt x="306" y="130"/>
                        <a:pt x="306" y="128"/>
                        <a:pt x="306" y="127"/>
                      </a:cubicBezTo>
                      <a:cubicBezTo>
                        <a:pt x="306" y="126"/>
                        <a:pt x="307" y="125"/>
                        <a:pt x="308" y="124"/>
                      </a:cubicBezTo>
                      <a:cubicBezTo>
                        <a:pt x="308" y="123"/>
                        <a:pt x="307" y="123"/>
                        <a:pt x="307" y="122"/>
                      </a:cubicBezTo>
                      <a:cubicBezTo>
                        <a:pt x="308" y="120"/>
                        <a:pt x="310" y="119"/>
                        <a:pt x="311" y="118"/>
                      </a:cubicBezTo>
                      <a:cubicBezTo>
                        <a:pt x="311" y="117"/>
                        <a:pt x="311" y="117"/>
                        <a:pt x="311" y="116"/>
                      </a:cubicBezTo>
                      <a:cubicBezTo>
                        <a:pt x="311" y="116"/>
                        <a:pt x="310" y="114"/>
                        <a:pt x="310" y="114"/>
                      </a:cubicBezTo>
                      <a:cubicBezTo>
                        <a:pt x="310" y="113"/>
                        <a:pt x="308" y="112"/>
                        <a:pt x="309" y="112"/>
                      </a:cubicBezTo>
                      <a:cubicBezTo>
                        <a:pt x="309" y="111"/>
                        <a:pt x="311" y="113"/>
                        <a:pt x="311" y="111"/>
                      </a:cubicBezTo>
                      <a:cubicBezTo>
                        <a:pt x="312" y="109"/>
                        <a:pt x="312" y="109"/>
                        <a:pt x="310" y="106"/>
                      </a:cubicBezTo>
                      <a:cubicBezTo>
                        <a:pt x="310" y="106"/>
                        <a:pt x="309" y="105"/>
                        <a:pt x="309" y="104"/>
                      </a:cubicBezTo>
                      <a:cubicBezTo>
                        <a:pt x="309" y="103"/>
                        <a:pt x="310" y="104"/>
                        <a:pt x="311" y="103"/>
                      </a:cubicBezTo>
                      <a:cubicBezTo>
                        <a:pt x="311" y="102"/>
                        <a:pt x="312" y="103"/>
                        <a:pt x="311" y="101"/>
                      </a:cubicBezTo>
                      <a:cubicBezTo>
                        <a:pt x="310" y="101"/>
                        <a:pt x="310" y="100"/>
                        <a:pt x="309" y="100"/>
                      </a:cubicBezTo>
                      <a:cubicBezTo>
                        <a:pt x="307" y="98"/>
                        <a:pt x="306" y="97"/>
                        <a:pt x="303" y="96"/>
                      </a:cubicBezTo>
                      <a:cubicBezTo>
                        <a:pt x="301" y="96"/>
                        <a:pt x="300" y="95"/>
                        <a:pt x="299" y="95"/>
                      </a:cubicBezTo>
                      <a:cubicBezTo>
                        <a:pt x="299" y="94"/>
                        <a:pt x="300" y="94"/>
                        <a:pt x="299" y="93"/>
                      </a:cubicBezTo>
                      <a:cubicBezTo>
                        <a:pt x="298" y="93"/>
                        <a:pt x="297" y="94"/>
                        <a:pt x="296" y="94"/>
                      </a:cubicBezTo>
                      <a:cubicBezTo>
                        <a:pt x="294" y="94"/>
                        <a:pt x="294" y="94"/>
                        <a:pt x="292" y="93"/>
                      </a:cubicBezTo>
                      <a:cubicBezTo>
                        <a:pt x="290" y="91"/>
                        <a:pt x="290" y="92"/>
                        <a:pt x="292" y="90"/>
                      </a:cubicBezTo>
                      <a:cubicBezTo>
                        <a:pt x="293" y="88"/>
                        <a:pt x="294" y="88"/>
                        <a:pt x="294" y="87"/>
                      </a:cubicBezTo>
                      <a:cubicBezTo>
                        <a:pt x="294" y="86"/>
                        <a:pt x="291" y="85"/>
                        <a:pt x="293" y="84"/>
                      </a:cubicBezTo>
                      <a:cubicBezTo>
                        <a:pt x="291" y="83"/>
                        <a:pt x="290" y="81"/>
                        <a:pt x="288" y="81"/>
                      </a:cubicBezTo>
                      <a:cubicBezTo>
                        <a:pt x="287" y="81"/>
                        <a:pt x="286" y="81"/>
                        <a:pt x="286" y="81"/>
                      </a:cubicBezTo>
                      <a:cubicBezTo>
                        <a:pt x="285" y="81"/>
                        <a:pt x="284" y="80"/>
                        <a:pt x="283" y="80"/>
                      </a:cubicBezTo>
                      <a:cubicBezTo>
                        <a:pt x="282" y="80"/>
                        <a:pt x="280" y="81"/>
                        <a:pt x="279" y="80"/>
                      </a:cubicBezTo>
                      <a:cubicBezTo>
                        <a:pt x="278" y="79"/>
                        <a:pt x="278" y="78"/>
                        <a:pt x="277" y="78"/>
                      </a:cubicBezTo>
                      <a:cubicBezTo>
                        <a:pt x="275" y="77"/>
                        <a:pt x="275" y="79"/>
                        <a:pt x="274" y="78"/>
                      </a:cubicBezTo>
                      <a:cubicBezTo>
                        <a:pt x="272" y="78"/>
                        <a:pt x="271" y="77"/>
                        <a:pt x="270" y="77"/>
                      </a:cubicBezTo>
                      <a:cubicBezTo>
                        <a:pt x="270" y="77"/>
                        <a:pt x="269" y="78"/>
                        <a:pt x="269" y="77"/>
                      </a:cubicBezTo>
                      <a:cubicBezTo>
                        <a:pt x="269" y="77"/>
                        <a:pt x="268" y="77"/>
                        <a:pt x="268" y="77"/>
                      </a:cubicBezTo>
                      <a:cubicBezTo>
                        <a:pt x="268" y="77"/>
                        <a:pt x="268" y="76"/>
                        <a:pt x="268" y="75"/>
                      </a:cubicBezTo>
                      <a:cubicBezTo>
                        <a:pt x="267" y="75"/>
                        <a:pt x="266" y="76"/>
                        <a:pt x="265" y="76"/>
                      </a:cubicBezTo>
                      <a:cubicBezTo>
                        <a:pt x="263" y="76"/>
                        <a:pt x="262" y="76"/>
                        <a:pt x="261" y="76"/>
                      </a:cubicBezTo>
                      <a:cubicBezTo>
                        <a:pt x="260" y="77"/>
                        <a:pt x="262" y="78"/>
                        <a:pt x="260" y="78"/>
                      </a:cubicBezTo>
                      <a:cubicBezTo>
                        <a:pt x="259" y="78"/>
                        <a:pt x="258" y="77"/>
                        <a:pt x="258" y="77"/>
                      </a:cubicBezTo>
                      <a:cubicBezTo>
                        <a:pt x="257" y="76"/>
                        <a:pt x="255" y="75"/>
                        <a:pt x="255" y="75"/>
                      </a:cubicBezTo>
                      <a:cubicBezTo>
                        <a:pt x="254" y="75"/>
                        <a:pt x="253" y="75"/>
                        <a:pt x="253" y="75"/>
                      </a:cubicBezTo>
                      <a:cubicBezTo>
                        <a:pt x="252" y="75"/>
                        <a:pt x="252" y="75"/>
                        <a:pt x="251" y="75"/>
                      </a:cubicBezTo>
                      <a:cubicBezTo>
                        <a:pt x="250" y="75"/>
                        <a:pt x="251" y="74"/>
                        <a:pt x="250" y="74"/>
                      </a:cubicBezTo>
                      <a:cubicBezTo>
                        <a:pt x="250" y="74"/>
                        <a:pt x="250" y="75"/>
                        <a:pt x="249" y="75"/>
                      </a:cubicBezTo>
                      <a:cubicBezTo>
                        <a:pt x="247" y="74"/>
                        <a:pt x="244" y="72"/>
                        <a:pt x="241" y="71"/>
                      </a:cubicBezTo>
                      <a:cubicBezTo>
                        <a:pt x="235" y="67"/>
                        <a:pt x="230" y="65"/>
                        <a:pt x="223" y="63"/>
                      </a:cubicBezTo>
                      <a:cubicBezTo>
                        <a:pt x="218" y="62"/>
                        <a:pt x="213" y="61"/>
                        <a:pt x="209" y="60"/>
                      </a:cubicBezTo>
                      <a:cubicBezTo>
                        <a:pt x="196" y="56"/>
                        <a:pt x="183" y="53"/>
                        <a:pt x="170" y="50"/>
                      </a:cubicBezTo>
                      <a:cubicBezTo>
                        <a:pt x="169" y="50"/>
                        <a:pt x="166" y="41"/>
                        <a:pt x="166" y="40"/>
                      </a:cubicBezTo>
                      <a:cubicBezTo>
                        <a:pt x="165" y="39"/>
                        <a:pt x="164" y="37"/>
                        <a:pt x="163" y="36"/>
                      </a:cubicBezTo>
                      <a:cubicBezTo>
                        <a:pt x="162" y="36"/>
                        <a:pt x="160" y="37"/>
                        <a:pt x="160" y="35"/>
                      </a:cubicBezTo>
                      <a:cubicBezTo>
                        <a:pt x="156" y="37"/>
                        <a:pt x="159" y="33"/>
                        <a:pt x="156" y="32"/>
                      </a:cubicBezTo>
                      <a:cubicBezTo>
                        <a:pt x="156" y="32"/>
                        <a:pt x="155" y="34"/>
                        <a:pt x="154" y="34"/>
                      </a:cubicBezTo>
                      <a:cubicBezTo>
                        <a:pt x="152" y="34"/>
                        <a:pt x="152" y="33"/>
                        <a:pt x="151" y="31"/>
                      </a:cubicBezTo>
                      <a:cubicBezTo>
                        <a:pt x="149" y="33"/>
                        <a:pt x="147" y="30"/>
                        <a:pt x="145" y="30"/>
                      </a:cubicBezTo>
                      <a:cubicBezTo>
                        <a:pt x="143" y="30"/>
                        <a:pt x="144" y="31"/>
                        <a:pt x="142" y="30"/>
                      </a:cubicBezTo>
                      <a:cubicBezTo>
                        <a:pt x="140" y="29"/>
                        <a:pt x="138" y="27"/>
                        <a:pt x="137" y="26"/>
                      </a:cubicBezTo>
                      <a:cubicBezTo>
                        <a:pt x="137" y="27"/>
                        <a:pt x="137" y="26"/>
                        <a:pt x="137" y="27"/>
                      </a:cubicBezTo>
                      <a:cubicBezTo>
                        <a:pt x="136" y="26"/>
                        <a:pt x="136" y="27"/>
                        <a:pt x="136" y="26"/>
                      </a:cubicBezTo>
                      <a:cubicBezTo>
                        <a:pt x="136" y="26"/>
                        <a:pt x="136" y="26"/>
                        <a:pt x="136" y="26"/>
                      </a:cubicBezTo>
                      <a:cubicBezTo>
                        <a:pt x="134" y="24"/>
                        <a:pt x="132" y="23"/>
                        <a:pt x="130" y="21"/>
                      </a:cubicBezTo>
                      <a:cubicBezTo>
                        <a:pt x="131" y="22"/>
                        <a:pt x="133" y="23"/>
                        <a:pt x="134" y="24"/>
                      </a:cubicBezTo>
                      <a:cubicBezTo>
                        <a:pt x="133" y="24"/>
                        <a:pt x="131" y="23"/>
                        <a:pt x="130" y="24"/>
                      </a:cubicBezTo>
                      <a:cubicBezTo>
                        <a:pt x="131" y="24"/>
                        <a:pt x="133" y="24"/>
                        <a:pt x="134" y="25"/>
                      </a:cubicBezTo>
                      <a:cubicBezTo>
                        <a:pt x="133" y="25"/>
                        <a:pt x="132" y="25"/>
                        <a:pt x="130" y="26"/>
                      </a:cubicBezTo>
                      <a:cubicBezTo>
                        <a:pt x="127" y="27"/>
                        <a:pt x="125" y="28"/>
                        <a:pt x="123" y="29"/>
                      </a:cubicBezTo>
                      <a:cubicBezTo>
                        <a:pt x="122" y="30"/>
                        <a:pt x="118" y="32"/>
                        <a:pt x="118" y="29"/>
                      </a:cubicBezTo>
                      <a:cubicBezTo>
                        <a:pt x="118" y="29"/>
                        <a:pt x="120" y="26"/>
                        <a:pt x="120" y="26"/>
                      </a:cubicBezTo>
                      <a:cubicBezTo>
                        <a:pt x="121" y="25"/>
                        <a:pt x="120" y="24"/>
                        <a:pt x="121" y="24"/>
                      </a:cubicBezTo>
                      <a:cubicBezTo>
                        <a:pt x="121" y="23"/>
                        <a:pt x="122" y="23"/>
                        <a:pt x="122" y="23"/>
                      </a:cubicBezTo>
                      <a:cubicBezTo>
                        <a:pt x="125" y="21"/>
                        <a:pt x="124" y="20"/>
                        <a:pt x="122" y="18"/>
                      </a:cubicBezTo>
                      <a:cubicBezTo>
                        <a:pt x="122" y="16"/>
                        <a:pt x="124" y="15"/>
                        <a:pt x="124" y="14"/>
                      </a:cubicBezTo>
                      <a:cubicBezTo>
                        <a:pt x="126" y="13"/>
                        <a:pt x="130" y="9"/>
                        <a:pt x="129" y="6"/>
                      </a:cubicBezTo>
                      <a:cubicBezTo>
                        <a:pt x="132" y="7"/>
                        <a:pt x="129" y="4"/>
                        <a:pt x="128" y="3"/>
                      </a:cubicBezTo>
                      <a:cubicBezTo>
                        <a:pt x="128" y="2"/>
                        <a:pt x="127" y="2"/>
                        <a:pt x="125" y="2"/>
                      </a:cubicBezTo>
                      <a:cubicBezTo>
                        <a:pt x="126" y="1"/>
                        <a:pt x="124" y="0"/>
                        <a:pt x="123" y="0"/>
                      </a:cubicBezTo>
                      <a:cubicBezTo>
                        <a:pt x="122" y="0"/>
                        <a:pt x="121" y="2"/>
                        <a:pt x="120" y="3"/>
                      </a:cubicBezTo>
                      <a:cubicBezTo>
                        <a:pt x="118" y="3"/>
                        <a:pt x="118" y="2"/>
                        <a:pt x="117" y="2"/>
                      </a:cubicBezTo>
                      <a:cubicBezTo>
                        <a:pt x="116" y="3"/>
                        <a:pt x="114" y="4"/>
                        <a:pt x="113" y="4"/>
                      </a:cubicBezTo>
                      <a:cubicBezTo>
                        <a:pt x="113" y="5"/>
                        <a:pt x="113" y="6"/>
                        <a:pt x="112" y="6"/>
                      </a:cubicBezTo>
                      <a:cubicBezTo>
                        <a:pt x="112" y="6"/>
                        <a:pt x="111" y="7"/>
                        <a:pt x="111" y="7"/>
                      </a:cubicBezTo>
                      <a:cubicBezTo>
                        <a:pt x="111" y="6"/>
                        <a:pt x="109" y="8"/>
                        <a:pt x="109" y="7"/>
                      </a:cubicBezTo>
                      <a:cubicBezTo>
                        <a:pt x="109" y="8"/>
                        <a:pt x="109" y="9"/>
                        <a:pt x="108" y="9"/>
                      </a:cubicBezTo>
                      <a:cubicBezTo>
                        <a:pt x="107" y="8"/>
                        <a:pt x="107" y="7"/>
                        <a:pt x="107" y="7"/>
                      </a:cubicBezTo>
                      <a:cubicBezTo>
                        <a:pt x="106" y="7"/>
                        <a:pt x="106" y="8"/>
                        <a:pt x="105" y="9"/>
                      </a:cubicBezTo>
                      <a:cubicBezTo>
                        <a:pt x="105" y="9"/>
                        <a:pt x="103" y="11"/>
                        <a:pt x="103" y="8"/>
                      </a:cubicBezTo>
                      <a:cubicBezTo>
                        <a:pt x="103" y="8"/>
                        <a:pt x="104" y="7"/>
                        <a:pt x="104" y="6"/>
                      </a:cubicBezTo>
                      <a:cubicBezTo>
                        <a:pt x="102" y="7"/>
                        <a:pt x="100" y="10"/>
                        <a:pt x="97" y="11"/>
                      </a:cubicBezTo>
                      <a:cubicBezTo>
                        <a:pt x="95" y="12"/>
                        <a:pt x="93" y="14"/>
                        <a:pt x="91" y="15"/>
                      </a:cubicBezTo>
                      <a:cubicBezTo>
                        <a:pt x="91" y="15"/>
                        <a:pt x="91" y="14"/>
                        <a:pt x="91" y="14"/>
                      </a:cubicBezTo>
                      <a:cubicBezTo>
                        <a:pt x="90" y="13"/>
                        <a:pt x="86" y="15"/>
                        <a:pt x="85" y="16"/>
                      </a:cubicBezTo>
                      <a:cubicBezTo>
                        <a:pt x="83" y="17"/>
                        <a:pt x="80" y="17"/>
                        <a:pt x="78" y="17"/>
                      </a:cubicBezTo>
                      <a:cubicBezTo>
                        <a:pt x="75" y="18"/>
                        <a:pt x="72" y="19"/>
                        <a:pt x="69" y="21"/>
                      </a:cubicBezTo>
                      <a:cubicBezTo>
                        <a:pt x="67" y="21"/>
                        <a:pt x="64" y="21"/>
                        <a:pt x="63" y="22"/>
                      </a:cubicBezTo>
                      <a:cubicBezTo>
                        <a:pt x="63" y="22"/>
                        <a:pt x="63" y="22"/>
                        <a:pt x="63" y="22"/>
                      </a:cubicBezTo>
                      <a:cubicBezTo>
                        <a:pt x="62" y="21"/>
                        <a:pt x="60" y="22"/>
                        <a:pt x="58" y="23"/>
                      </a:cubicBezTo>
                      <a:cubicBezTo>
                        <a:pt x="56" y="23"/>
                        <a:pt x="55" y="21"/>
                        <a:pt x="53" y="21"/>
                      </a:cubicBezTo>
                      <a:cubicBezTo>
                        <a:pt x="54" y="21"/>
                        <a:pt x="55" y="22"/>
                        <a:pt x="56" y="22"/>
                      </a:cubicBezTo>
                      <a:cubicBezTo>
                        <a:pt x="53" y="23"/>
                        <a:pt x="51" y="19"/>
                        <a:pt x="49" y="17"/>
                      </a:cubicBezTo>
                      <a:cubicBezTo>
                        <a:pt x="47" y="17"/>
                        <a:pt x="47" y="17"/>
                        <a:pt x="46" y="18"/>
                      </a:cubicBezTo>
                      <a:cubicBezTo>
                        <a:pt x="45" y="18"/>
                        <a:pt x="46" y="19"/>
                        <a:pt x="45" y="20"/>
                      </a:cubicBezTo>
                      <a:cubicBezTo>
                        <a:pt x="45" y="20"/>
                        <a:pt x="44" y="19"/>
                        <a:pt x="43" y="19"/>
                      </a:cubicBezTo>
                      <a:cubicBezTo>
                        <a:pt x="41" y="21"/>
                        <a:pt x="45" y="21"/>
                        <a:pt x="42" y="24"/>
                      </a:cubicBezTo>
                      <a:cubicBezTo>
                        <a:pt x="41" y="25"/>
                        <a:pt x="42" y="25"/>
                        <a:pt x="40" y="25"/>
                      </a:cubicBezTo>
                      <a:cubicBezTo>
                        <a:pt x="39" y="25"/>
                        <a:pt x="37" y="24"/>
                        <a:pt x="37" y="23"/>
                      </a:cubicBezTo>
                      <a:cubicBezTo>
                        <a:pt x="36" y="36"/>
                        <a:pt x="37" y="50"/>
                        <a:pt x="37" y="63"/>
                      </a:cubicBezTo>
                      <a:cubicBezTo>
                        <a:pt x="37" y="65"/>
                        <a:pt x="37" y="67"/>
                        <a:pt x="37" y="69"/>
                      </a:cubicBezTo>
                      <a:cubicBezTo>
                        <a:pt x="37" y="72"/>
                        <a:pt x="36" y="70"/>
                        <a:pt x="34" y="72"/>
                      </a:cubicBezTo>
                      <a:cubicBezTo>
                        <a:pt x="33" y="74"/>
                        <a:pt x="35" y="76"/>
                        <a:pt x="31" y="76"/>
                      </a:cubicBezTo>
                      <a:cubicBezTo>
                        <a:pt x="30" y="76"/>
                        <a:pt x="30" y="75"/>
                        <a:pt x="28" y="75"/>
                      </a:cubicBezTo>
                      <a:cubicBezTo>
                        <a:pt x="27" y="76"/>
                        <a:pt x="27" y="77"/>
                        <a:pt x="27" y="78"/>
                      </a:cubicBezTo>
                      <a:cubicBezTo>
                        <a:pt x="25" y="79"/>
                        <a:pt x="25" y="78"/>
                        <a:pt x="23" y="78"/>
                      </a:cubicBezTo>
                      <a:cubicBezTo>
                        <a:pt x="22" y="78"/>
                        <a:pt x="22" y="79"/>
                        <a:pt x="21" y="80"/>
                      </a:cubicBezTo>
                      <a:cubicBezTo>
                        <a:pt x="21" y="80"/>
                        <a:pt x="21" y="81"/>
                        <a:pt x="21" y="81"/>
                      </a:cubicBezTo>
                      <a:cubicBezTo>
                        <a:pt x="21" y="81"/>
                        <a:pt x="20" y="81"/>
                        <a:pt x="19" y="81"/>
                      </a:cubicBezTo>
                      <a:cubicBezTo>
                        <a:pt x="18" y="82"/>
                        <a:pt x="16" y="82"/>
                        <a:pt x="15" y="83"/>
                      </a:cubicBezTo>
                      <a:cubicBezTo>
                        <a:pt x="11" y="85"/>
                        <a:pt x="10" y="88"/>
                        <a:pt x="8" y="91"/>
                      </a:cubicBezTo>
                      <a:cubicBezTo>
                        <a:pt x="8" y="93"/>
                        <a:pt x="7" y="95"/>
                        <a:pt x="6" y="97"/>
                      </a:cubicBezTo>
                      <a:cubicBezTo>
                        <a:pt x="5" y="98"/>
                        <a:pt x="2" y="98"/>
                        <a:pt x="1" y="100"/>
                      </a:cubicBezTo>
                      <a:cubicBezTo>
                        <a:pt x="0" y="103"/>
                        <a:pt x="0" y="110"/>
                        <a:pt x="2" y="111"/>
                      </a:cubicBezTo>
                      <a:cubicBezTo>
                        <a:pt x="4" y="113"/>
                        <a:pt x="7" y="111"/>
                        <a:pt x="9" y="112"/>
                      </a:cubicBezTo>
                      <a:cubicBezTo>
                        <a:pt x="10" y="113"/>
                        <a:pt x="11" y="116"/>
                        <a:pt x="12" y="117"/>
                      </a:cubicBezTo>
                      <a:cubicBezTo>
                        <a:pt x="13" y="119"/>
                        <a:pt x="15" y="120"/>
                        <a:pt x="15" y="122"/>
                      </a:cubicBezTo>
                      <a:cubicBezTo>
                        <a:pt x="16" y="124"/>
                        <a:pt x="14" y="125"/>
                        <a:pt x="13" y="127"/>
                      </a:cubicBezTo>
                      <a:cubicBezTo>
                        <a:pt x="11" y="129"/>
                        <a:pt x="12" y="131"/>
                        <a:pt x="10" y="133"/>
                      </a:cubicBezTo>
                      <a:cubicBezTo>
                        <a:pt x="8" y="134"/>
                        <a:pt x="9" y="135"/>
                        <a:pt x="8" y="138"/>
                      </a:cubicBezTo>
                      <a:cubicBezTo>
                        <a:pt x="8" y="138"/>
                        <a:pt x="8" y="140"/>
                        <a:pt x="8" y="140"/>
                      </a:cubicBezTo>
                      <a:cubicBezTo>
                        <a:pt x="8" y="142"/>
                        <a:pt x="9" y="142"/>
                        <a:pt x="9" y="143"/>
                      </a:cubicBezTo>
                      <a:cubicBezTo>
                        <a:pt x="10" y="147"/>
                        <a:pt x="9" y="148"/>
                        <a:pt x="7" y="150"/>
                      </a:cubicBezTo>
                      <a:cubicBezTo>
                        <a:pt x="5" y="153"/>
                        <a:pt x="7" y="152"/>
                        <a:pt x="8" y="154"/>
                      </a:cubicBezTo>
                      <a:cubicBezTo>
                        <a:pt x="8" y="156"/>
                        <a:pt x="7" y="157"/>
                        <a:pt x="8" y="158"/>
                      </a:cubicBezTo>
                      <a:cubicBezTo>
                        <a:pt x="8" y="160"/>
                        <a:pt x="9" y="161"/>
                        <a:pt x="9" y="162"/>
                      </a:cubicBezTo>
                      <a:cubicBezTo>
                        <a:pt x="8" y="164"/>
                        <a:pt x="7" y="164"/>
                        <a:pt x="7" y="165"/>
                      </a:cubicBezTo>
                      <a:cubicBezTo>
                        <a:pt x="7" y="166"/>
                        <a:pt x="8" y="167"/>
                        <a:pt x="8" y="168"/>
                      </a:cubicBezTo>
                      <a:cubicBezTo>
                        <a:pt x="8" y="170"/>
                        <a:pt x="7" y="171"/>
                        <a:pt x="7" y="173"/>
                      </a:cubicBezTo>
                      <a:cubicBezTo>
                        <a:pt x="6" y="176"/>
                        <a:pt x="4" y="176"/>
                        <a:pt x="8" y="178"/>
                      </a:cubicBezTo>
                      <a:cubicBezTo>
                        <a:pt x="9" y="180"/>
                        <a:pt x="11" y="181"/>
                        <a:pt x="13" y="182"/>
                      </a:cubicBezTo>
                      <a:cubicBezTo>
                        <a:pt x="13" y="183"/>
                        <a:pt x="15" y="184"/>
                        <a:pt x="15" y="185"/>
                      </a:cubicBezTo>
                      <a:cubicBezTo>
                        <a:pt x="16" y="185"/>
                        <a:pt x="16" y="187"/>
                        <a:pt x="17" y="188"/>
                      </a:cubicBezTo>
                      <a:cubicBezTo>
                        <a:pt x="18" y="188"/>
                        <a:pt x="19" y="188"/>
                        <a:pt x="20" y="188"/>
                      </a:cubicBezTo>
                      <a:cubicBezTo>
                        <a:pt x="20" y="189"/>
                        <a:pt x="21" y="190"/>
                        <a:pt x="21" y="191"/>
                      </a:cubicBezTo>
                      <a:cubicBezTo>
                        <a:pt x="23" y="192"/>
                        <a:pt x="29" y="191"/>
                        <a:pt x="33" y="192"/>
                      </a:cubicBezTo>
                      <a:cubicBezTo>
                        <a:pt x="35" y="193"/>
                        <a:pt x="36" y="194"/>
                        <a:pt x="36" y="197"/>
                      </a:cubicBezTo>
                      <a:cubicBezTo>
                        <a:pt x="37" y="198"/>
                        <a:pt x="40" y="201"/>
                        <a:pt x="41" y="202"/>
                      </a:cubicBezTo>
                      <a:cubicBezTo>
                        <a:pt x="43" y="203"/>
                        <a:pt x="46" y="203"/>
                        <a:pt x="49" y="204"/>
                      </a:cubicBezTo>
                      <a:cubicBezTo>
                        <a:pt x="51" y="205"/>
                        <a:pt x="53" y="206"/>
                        <a:pt x="55" y="207"/>
                      </a:cubicBezTo>
                      <a:cubicBezTo>
                        <a:pt x="57" y="208"/>
                        <a:pt x="59" y="209"/>
                        <a:pt x="59" y="211"/>
                      </a:cubicBezTo>
                      <a:cubicBezTo>
                        <a:pt x="60" y="212"/>
                        <a:pt x="59" y="212"/>
                        <a:pt x="59" y="213"/>
                      </a:cubicBezTo>
                      <a:cubicBezTo>
                        <a:pt x="59" y="214"/>
                        <a:pt x="60" y="214"/>
                        <a:pt x="61" y="215"/>
                      </a:cubicBezTo>
                      <a:cubicBezTo>
                        <a:pt x="62" y="217"/>
                        <a:pt x="61" y="220"/>
                        <a:pt x="63" y="221"/>
                      </a:cubicBezTo>
                      <a:cubicBezTo>
                        <a:pt x="65" y="222"/>
                        <a:pt x="66" y="224"/>
                        <a:pt x="68" y="225"/>
                      </a:cubicBezTo>
                      <a:cubicBezTo>
                        <a:pt x="72" y="227"/>
                        <a:pt x="74" y="230"/>
                        <a:pt x="78" y="233"/>
                      </a:cubicBezTo>
                      <a:cubicBezTo>
                        <a:pt x="80" y="234"/>
                        <a:pt x="81" y="234"/>
                        <a:pt x="83" y="235"/>
                      </a:cubicBezTo>
                      <a:cubicBezTo>
                        <a:pt x="85" y="235"/>
                        <a:pt x="87" y="236"/>
                        <a:pt x="88" y="237"/>
                      </a:cubicBezTo>
                      <a:cubicBezTo>
                        <a:pt x="92" y="239"/>
                        <a:pt x="94" y="244"/>
                        <a:pt x="97" y="247"/>
                      </a:cubicBezTo>
                      <a:cubicBezTo>
                        <a:pt x="99" y="250"/>
                        <a:pt x="101" y="254"/>
                        <a:pt x="100" y="258"/>
                      </a:cubicBezTo>
                      <a:cubicBezTo>
                        <a:pt x="99" y="260"/>
                        <a:pt x="99" y="262"/>
                        <a:pt x="99" y="264"/>
                      </a:cubicBezTo>
                      <a:cubicBezTo>
                        <a:pt x="99" y="265"/>
                        <a:pt x="99" y="266"/>
                        <a:pt x="99" y="267"/>
                      </a:cubicBezTo>
                      <a:cubicBezTo>
                        <a:pt x="100" y="268"/>
                        <a:pt x="101" y="269"/>
                        <a:pt x="101" y="269"/>
                      </a:cubicBezTo>
                      <a:cubicBezTo>
                        <a:pt x="102" y="271"/>
                        <a:pt x="101" y="271"/>
                        <a:pt x="101" y="273"/>
                      </a:cubicBezTo>
                      <a:cubicBezTo>
                        <a:pt x="101" y="274"/>
                        <a:pt x="102" y="275"/>
                        <a:pt x="102" y="276"/>
                      </a:cubicBezTo>
                      <a:cubicBezTo>
                        <a:pt x="103" y="277"/>
                        <a:pt x="102" y="278"/>
                        <a:pt x="102" y="279"/>
                      </a:cubicBezTo>
                      <a:cubicBezTo>
                        <a:pt x="102" y="281"/>
                        <a:pt x="102" y="281"/>
                        <a:pt x="103" y="283"/>
                      </a:cubicBezTo>
                      <a:cubicBezTo>
                        <a:pt x="104" y="285"/>
                        <a:pt x="102" y="287"/>
                        <a:pt x="103" y="289"/>
                      </a:cubicBezTo>
                      <a:cubicBezTo>
                        <a:pt x="104" y="289"/>
                        <a:pt x="106" y="289"/>
                        <a:pt x="107" y="290"/>
                      </a:cubicBezTo>
                      <a:cubicBezTo>
                        <a:pt x="109" y="291"/>
                        <a:pt x="110" y="292"/>
                        <a:pt x="111" y="294"/>
                      </a:cubicBezTo>
                      <a:cubicBezTo>
                        <a:pt x="112" y="297"/>
                        <a:pt x="111" y="298"/>
                        <a:pt x="109" y="300"/>
                      </a:cubicBezTo>
                      <a:cubicBezTo>
                        <a:pt x="108" y="301"/>
                        <a:pt x="107" y="302"/>
                        <a:pt x="107" y="303"/>
                      </a:cubicBezTo>
                      <a:cubicBezTo>
                        <a:pt x="106" y="304"/>
                        <a:pt x="105" y="305"/>
                        <a:pt x="105" y="306"/>
                      </a:cubicBezTo>
                      <a:cubicBezTo>
                        <a:pt x="103" y="311"/>
                        <a:pt x="107" y="318"/>
                        <a:pt x="107" y="323"/>
                      </a:cubicBezTo>
                      <a:cubicBezTo>
                        <a:pt x="107" y="324"/>
                        <a:pt x="107" y="325"/>
                        <a:pt x="108" y="325"/>
                      </a:cubicBezTo>
                      <a:cubicBezTo>
                        <a:pt x="109" y="326"/>
                        <a:pt x="110" y="328"/>
                        <a:pt x="110" y="329"/>
                      </a:cubicBezTo>
                      <a:cubicBezTo>
                        <a:pt x="111" y="331"/>
                        <a:pt x="111" y="334"/>
                        <a:pt x="112" y="336"/>
                      </a:cubicBezTo>
                      <a:cubicBezTo>
                        <a:pt x="113" y="339"/>
                        <a:pt x="118" y="341"/>
                        <a:pt x="121" y="342"/>
                      </a:cubicBezTo>
                      <a:cubicBezTo>
                        <a:pt x="125" y="343"/>
                        <a:pt x="128" y="344"/>
                        <a:pt x="131" y="345"/>
                      </a:cubicBezTo>
                      <a:cubicBezTo>
                        <a:pt x="134" y="345"/>
                        <a:pt x="134" y="347"/>
                        <a:pt x="135" y="350"/>
                      </a:cubicBezTo>
                      <a:cubicBezTo>
                        <a:pt x="136" y="351"/>
                        <a:pt x="139" y="354"/>
                        <a:pt x="137" y="356"/>
                      </a:cubicBezTo>
                      <a:cubicBezTo>
                        <a:pt x="149" y="357"/>
                        <a:pt x="161" y="356"/>
                        <a:pt x="172" y="356"/>
                      </a:cubicBezTo>
                      <a:cubicBezTo>
                        <a:pt x="185" y="356"/>
                        <a:pt x="197" y="356"/>
                        <a:pt x="209" y="356"/>
                      </a:cubicBezTo>
                      <a:cubicBezTo>
                        <a:pt x="233" y="357"/>
                        <a:pt x="257" y="357"/>
                        <a:pt x="280" y="357"/>
                      </a:cubicBezTo>
                      <a:cubicBezTo>
                        <a:pt x="290" y="357"/>
                        <a:pt x="301" y="357"/>
                        <a:pt x="311" y="357"/>
                      </a:cubicBezTo>
                      <a:cubicBezTo>
                        <a:pt x="309" y="351"/>
                        <a:pt x="310" y="346"/>
                        <a:pt x="312" y="341"/>
                      </a:cubicBezTo>
                      <a:cubicBezTo>
                        <a:pt x="312" y="339"/>
                        <a:pt x="313" y="334"/>
                        <a:pt x="313" y="334"/>
                      </a:cubicBezTo>
                      <a:cubicBezTo>
                        <a:pt x="311" y="331"/>
                        <a:pt x="309" y="330"/>
                        <a:pt x="308" y="327"/>
                      </a:cubicBezTo>
                      <a:cubicBezTo>
                        <a:pt x="308" y="324"/>
                        <a:pt x="309" y="322"/>
                        <a:pt x="308" y="319"/>
                      </a:cubicBezTo>
                      <a:cubicBezTo>
                        <a:pt x="307" y="317"/>
                        <a:pt x="304" y="317"/>
                        <a:pt x="305" y="314"/>
                      </a:cubicBezTo>
                      <a:cubicBezTo>
                        <a:pt x="306" y="312"/>
                        <a:pt x="307" y="312"/>
                        <a:pt x="307" y="310"/>
                      </a:cubicBezTo>
                      <a:cubicBezTo>
                        <a:pt x="306" y="308"/>
                        <a:pt x="305" y="308"/>
                        <a:pt x="305" y="307"/>
                      </a:cubicBezTo>
                      <a:cubicBezTo>
                        <a:pt x="305" y="305"/>
                        <a:pt x="305" y="305"/>
                        <a:pt x="306" y="304"/>
                      </a:cubicBezTo>
                      <a:cubicBezTo>
                        <a:pt x="306" y="302"/>
                        <a:pt x="305" y="302"/>
                        <a:pt x="305" y="301"/>
                      </a:cubicBezTo>
                      <a:cubicBezTo>
                        <a:pt x="304" y="296"/>
                        <a:pt x="305" y="289"/>
                        <a:pt x="307" y="286"/>
                      </a:cubicBezTo>
                      <a:cubicBezTo>
                        <a:pt x="309" y="281"/>
                        <a:pt x="311" y="279"/>
                        <a:pt x="311" y="274"/>
                      </a:cubicBezTo>
                      <a:cubicBezTo>
                        <a:pt x="311" y="270"/>
                        <a:pt x="315" y="267"/>
                        <a:pt x="316" y="263"/>
                      </a:cubicBezTo>
                      <a:cubicBezTo>
                        <a:pt x="317" y="261"/>
                        <a:pt x="317" y="256"/>
                        <a:pt x="316" y="255"/>
                      </a:cubicBezTo>
                      <a:cubicBezTo>
                        <a:pt x="316" y="252"/>
                        <a:pt x="314" y="249"/>
                        <a:pt x="315" y="246"/>
                      </a:cubicBezTo>
                      <a:cubicBezTo>
                        <a:pt x="316" y="243"/>
                        <a:pt x="316" y="239"/>
                        <a:pt x="318" y="236"/>
                      </a:cubicBezTo>
                      <a:cubicBezTo>
                        <a:pt x="318" y="234"/>
                        <a:pt x="319" y="233"/>
                        <a:pt x="320" y="232"/>
                      </a:cubicBezTo>
                      <a:cubicBezTo>
                        <a:pt x="320" y="230"/>
                        <a:pt x="320" y="229"/>
                        <a:pt x="321" y="228"/>
                      </a:cubicBezTo>
                      <a:cubicBezTo>
                        <a:pt x="323" y="226"/>
                        <a:pt x="326" y="226"/>
                        <a:pt x="327" y="224"/>
                      </a:cubicBezTo>
                      <a:cubicBezTo>
                        <a:pt x="329" y="221"/>
                        <a:pt x="329" y="219"/>
                        <a:pt x="328" y="217"/>
                      </a:cubicBezTo>
                      <a:cubicBezTo>
                        <a:pt x="327" y="213"/>
                        <a:pt x="326" y="212"/>
                        <a:pt x="328" y="208"/>
                      </a:cubicBezTo>
                      <a:cubicBezTo>
                        <a:pt x="328" y="205"/>
                        <a:pt x="328" y="203"/>
                        <a:pt x="329" y="200"/>
                      </a:cubicBezTo>
                      <a:cubicBezTo>
                        <a:pt x="330" y="197"/>
                        <a:pt x="331" y="194"/>
                        <a:pt x="332" y="191"/>
                      </a:cubicBezTo>
                      <a:cubicBezTo>
                        <a:pt x="333" y="189"/>
                        <a:pt x="334" y="187"/>
                        <a:pt x="336" y="185"/>
                      </a:cubicBezTo>
                      <a:cubicBezTo>
                        <a:pt x="337" y="183"/>
                        <a:pt x="342" y="174"/>
                        <a:pt x="339" y="17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67" name="Google Shape;867;p27"/>
              <p:cNvSpPr/>
              <p:nvPr/>
            </p:nvSpPr>
            <p:spPr>
              <a:xfrm>
                <a:off x="175" y="1011"/>
                <a:ext cx="766" cy="528"/>
              </a:xfrm>
              <a:custGeom>
                <a:rect b="b" l="l" r="r" t="t"/>
                <a:pathLst>
                  <a:path extrusionOk="0" h="341" w="494">
                    <a:moveTo>
                      <a:pt x="494" y="51"/>
                    </a:moveTo>
                    <a:cubicBezTo>
                      <a:pt x="493" y="48"/>
                      <a:pt x="491" y="47"/>
                      <a:pt x="490" y="45"/>
                    </a:cubicBezTo>
                    <a:cubicBezTo>
                      <a:pt x="489" y="43"/>
                      <a:pt x="490" y="41"/>
                      <a:pt x="489" y="40"/>
                    </a:cubicBezTo>
                    <a:cubicBezTo>
                      <a:pt x="488" y="38"/>
                      <a:pt x="486" y="38"/>
                      <a:pt x="484" y="37"/>
                    </a:cubicBezTo>
                    <a:cubicBezTo>
                      <a:pt x="484" y="37"/>
                      <a:pt x="483" y="37"/>
                      <a:pt x="482" y="37"/>
                    </a:cubicBezTo>
                    <a:cubicBezTo>
                      <a:pt x="481" y="37"/>
                      <a:pt x="481" y="36"/>
                      <a:pt x="480" y="35"/>
                    </a:cubicBezTo>
                    <a:cubicBezTo>
                      <a:pt x="479" y="34"/>
                      <a:pt x="479" y="34"/>
                      <a:pt x="477" y="34"/>
                    </a:cubicBezTo>
                    <a:cubicBezTo>
                      <a:pt x="476" y="34"/>
                      <a:pt x="475" y="35"/>
                      <a:pt x="475" y="33"/>
                    </a:cubicBezTo>
                    <a:cubicBezTo>
                      <a:pt x="474" y="32"/>
                      <a:pt x="474" y="32"/>
                      <a:pt x="473" y="31"/>
                    </a:cubicBezTo>
                    <a:cubicBezTo>
                      <a:pt x="472" y="29"/>
                      <a:pt x="470" y="28"/>
                      <a:pt x="470" y="27"/>
                    </a:cubicBezTo>
                    <a:cubicBezTo>
                      <a:pt x="469" y="25"/>
                      <a:pt x="469" y="24"/>
                      <a:pt x="468" y="23"/>
                    </a:cubicBezTo>
                    <a:cubicBezTo>
                      <a:pt x="467" y="21"/>
                      <a:pt x="468" y="20"/>
                      <a:pt x="466" y="20"/>
                    </a:cubicBezTo>
                    <a:cubicBezTo>
                      <a:pt x="462" y="20"/>
                      <a:pt x="459" y="20"/>
                      <a:pt x="455" y="20"/>
                    </a:cubicBezTo>
                    <a:cubicBezTo>
                      <a:pt x="444" y="20"/>
                      <a:pt x="433" y="20"/>
                      <a:pt x="422" y="20"/>
                    </a:cubicBezTo>
                    <a:cubicBezTo>
                      <a:pt x="396" y="20"/>
                      <a:pt x="369" y="20"/>
                      <a:pt x="343" y="20"/>
                    </a:cubicBezTo>
                    <a:cubicBezTo>
                      <a:pt x="341" y="20"/>
                      <a:pt x="341" y="20"/>
                      <a:pt x="340" y="20"/>
                    </a:cubicBezTo>
                    <a:cubicBezTo>
                      <a:pt x="339" y="21"/>
                      <a:pt x="338" y="22"/>
                      <a:pt x="337" y="23"/>
                    </a:cubicBezTo>
                    <a:cubicBezTo>
                      <a:pt x="334" y="24"/>
                      <a:pt x="332" y="25"/>
                      <a:pt x="328" y="26"/>
                    </a:cubicBezTo>
                    <a:cubicBezTo>
                      <a:pt x="326" y="26"/>
                      <a:pt x="323" y="24"/>
                      <a:pt x="320" y="25"/>
                    </a:cubicBezTo>
                    <a:cubicBezTo>
                      <a:pt x="317" y="26"/>
                      <a:pt x="315" y="26"/>
                      <a:pt x="312" y="26"/>
                    </a:cubicBezTo>
                    <a:cubicBezTo>
                      <a:pt x="311" y="27"/>
                      <a:pt x="310" y="27"/>
                      <a:pt x="308" y="27"/>
                    </a:cubicBezTo>
                    <a:cubicBezTo>
                      <a:pt x="307" y="27"/>
                      <a:pt x="305" y="25"/>
                      <a:pt x="304" y="26"/>
                    </a:cubicBezTo>
                    <a:cubicBezTo>
                      <a:pt x="301" y="27"/>
                      <a:pt x="301" y="29"/>
                      <a:pt x="299" y="31"/>
                    </a:cubicBezTo>
                    <a:cubicBezTo>
                      <a:pt x="298" y="32"/>
                      <a:pt x="293" y="32"/>
                      <a:pt x="292" y="32"/>
                    </a:cubicBezTo>
                    <a:cubicBezTo>
                      <a:pt x="289" y="31"/>
                      <a:pt x="285" y="33"/>
                      <a:pt x="282" y="33"/>
                    </a:cubicBezTo>
                    <a:cubicBezTo>
                      <a:pt x="279" y="34"/>
                      <a:pt x="278" y="35"/>
                      <a:pt x="276" y="36"/>
                    </a:cubicBezTo>
                    <a:cubicBezTo>
                      <a:pt x="274" y="37"/>
                      <a:pt x="268" y="37"/>
                      <a:pt x="267" y="40"/>
                    </a:cubicBezTo>
                    <a:cubicBezTo>
                      <a:pt x="266" y="43"/>
                      <a:pt x="263" y="42"/>
                      <a:pt x="260" y="42"/>
                    </a:cubicBezTo>
                    <a:cubicBezTo>
                      <a:pt x="258" y="43"/>
                      <a:pt x="255" y="43"/>
                      <a:pt x="253" y="44"/>
                    </a:cubicBezTo>
                    <a:cubicBezTo>
                      <a:pt x="250" y="44"/>
                      <a:pt x="248" y="44"/>
                      <a:pt x="246" y="43"/>
                    </a:cubicBezTo>
                    <a:cubicBezTo>
                      <a:pt x="244" y="41"/>
                      <a:pt x="242" y="39"/>
                      <a:pt x="239" y="40"/>
                    </a:cubicBezTo>
                    <a:cubicBezTo>
                      <a:pt x="237" y="41"/>
                      <a:pt x="236" y="43"/>
                      <a:pt x="233" y="43"/>
                    </a:cubicBezTo>
                    <a:cubicBezTo>
                      <a:pt x="230" y="45"/>
                      <a:pt x="227" y="46"/>
                      <a:pt x="224" y="47"/>
                    </a:cubicBezTo>
                    <a:cubicBezTo>
                      <a:pt x="223" y="48"/>
                      <a:pt x="223" y="48"/>
                      <a:pt x="222" y="48"/>
                    </a:cubicBezTo>
                    <a:cubicBezTo>
                      <a:pt x="221" y="48"/>
                      <a:pt x="221" y="47"/>
                      <a:pt x="220" y="47"/>
                    </a:cubicBezTo>
                    <a:cubicBezTo>
                      <a:pt x="220" y="47"/>
                      <a:pt x="219" y="48"/>
                      <a:pt x="218" y="48"/>
                    </a:cubicBezTo>
                    <a:cubicBezTo>
                      <a:pt x="217" y="48"/>
                      <a:pt x="213" y="46"/>
                      <a:pt x="211" y="49"/>
                    </a:cubicBezTo>
                    <a:cubicBezTo>
                      <a:pt x="211" y="50"/>
                      <a:pt x="205" y="53"/>
                      <a:pt x="205" y="50"/>
                    </a:cubicBezTo>
                    <a:cubicBezTo>
                      <a:pt x="205" y="45"/>
                      <a:pt x="202" y="47"/>
                      <a:pt x="200" y="45"/>
                    </a:cubicBezTo>
                    <a:cubicBezTo>
                      <a:pt x="198" y="43"/>
                      <a:pt x="196" y="43"/>
                      <a:pt x="194" y="44"/>
                    </a:cubicBezTo>
                    <a:cubicBezTo>
                      <a:pt x="191" y="45"/>
                      <a:pt x="189" y="43"/>
                      <a:pt x="187" y="42"/>
                    </a:cubicBezTo>
                    <a:cubicBezTo>
                      <a:pt x="182" y="41"/>
                      <a:pt x="176" y="44"/>
                      <a:pt x="171" y="44"/>
                    </a:cubicBezTo>
                    <a:cubicBezTo>
                      <a:pt x="168" y="44"/>
                      <a:pt x="167" y="42"/>
                      <a:pt x="164" y="44"/>
                    </a:cubicBezTo>
                    <a:cubicBezTo>
                      <a:pt x="162" y="46"/>
                      <a:pt x="161" y="49"/>
                      <a:pt x="159" y="49"/>
                    </a:cubicBezTo>
                    <a:cubicBezTo>
                      <a:pt x="157" y="49"/>
                      <a:pt x="154" y="52"/>
                      <a:pt x="152" y="52"/>
                    </a:cubicBezTo>
                    <a:cubicBezTo>
                      <a:pt x="149" y="54"/>
                      <a:pt x="147" y="54"/>
                      <a:pt x="144" y="56"/>
                    </a:cubicBezTo>
                    <a:cubicBezTo>
                      <a:pt x="144" y="56"/>
                      <a:pt x="144" y="56"/>
                      <a:pt x="143" y="56"/>
                    </a:cubicBezTo>
                    <a:cubicBezTo>
                      <a:pt x="144" y="55"/>
                      <a:pt x="145" y="55"/>
                      <a:pt x="145" y="54"/>
                    </a:cubicBezTo>
                    <a:cubicBezTo>
                      <a:pt x="143" y="55"/>
                      <a:pt x="138" y="58"/>
                      <a:pt x="135" y="56"/>
                    </a:cubicBezTo>
                    <a:cubicBezTo>
                      <a:pt x="133" y="54"/>
                      <a:pt x="132" y="55"/>
                      <a:pt x="129" y="55"/>
                    </a:cubicBezTo>
                    <a:cubicBezTo>
                      <a:pt x="124" y="55"/>
                      <a:pt x="122" y="52"/>
                      <a:pt x="118" y="52"/>
                    </a:cubicBezTo>
                    <a:cubicBezTo>
                      <a:pt x="115" y="52"/>
                      <a:pt x="111" y="50"/>
                      <a:pt x="109" y="48"/>
                    </a:cubicBezTo>
                    <a:cubicBezTo>
                      <a:pt x="109" y="48"/>
                      <a:pt x="109" y="49"/>
                      <a:pt x="108" y="49"/>
                    </a:cubicBezTo>
                    <a:cubicBezTo>
                      <a:pt x="108" y="49"/>
                      <a:pt x="108" y="49"/>
                      <a:pt x="108" y="49"/>
                    </a:cubicBezTo>
                    <a:cubicBezTo>
                      <a:pt x="108" y="50"/>
                      <a:pt x="108" y="51"/>
                      <a:pt x="108" y="52"/>
                    </a:cubicBezTo>
                    <a:cubicBezTo>
                      <a:pt x="106" y="50"/>
                      <a:pt x="109" y="49"/>
                      <a:pt x="109" y="48"/>
                    </a:cubicBezTo>
                    <a:cubicBezTo>
                      <a:pt x="109" y="47"/>
                      <a:pt x="109" y="43"/>
                      <a:pt x="109" y="41"/>
                    </a:cubicBezTo>
                    <a:cubicBezTo>
                      <a:pt x="109" y="40"/>
                      <a:pt x="109" y="39"/>
                      <a:pt x="108" y="37"/>
                    </a:cubicBezTo>
                    <a:cubicBezTo>
                      <a:pt x="107" y="35"/>
                      <a:pt x="107" y="34"/>
                      <a:pt x="108" y="31"/>
                    </a:cubicBezTo>
                    <a:cubicBezTo>
                      <a:pt x="108" y="32"/>
                      <a:pt x="107" y="33"/>
                      <a:pt x="107" y="33"/>
                    </a:cubicBezTo>
                    <a:cubicBezTo>
                      <a:pt x="107" y="33"/>
                      <a:pt x="107" y="33"/>
                      <a:pt x="107" y="33"/>
                    </a:cubicBezTo>
                    <a:cubicBezTo>
                      <a:pt x="105" y="34"/>
                      <a:pt x="105" y="36"/>
                      <a:pt x="103" y="36"/>
                    </a:cubicBezTo>
                    <a:cubicBezTo>
                      <a:pt x="104" y="35"/>
                      <a:pt x="105" y="34"/>
                      <a:pt x="106" y="33"/>
                    </a:cubicBezTo>
                    <a:cubicBezTo>
                      <a:pt x="106" y="33"/>
                      <a:pt x="106" y="33"/>
                      <a:pt x="105" y="33"/>
                    </a:cubicBezTo>
                    <a:cubicBezTo>
                      <a:pt x="106" y="33"/>
                      <a:pt x="106" y="33"/>
                      <a:pt x="106" y="32"/>
                    </a:cubicBezTo>
                    <a:cubicBezTo>
                      <a:pt x="107" y="33"/>
                      <a:pt x="107" y="32"/>
                      <a:pt x="107" y="31"/>
                    </a:cubicBezTo>
                    <a:cubicBezTo>
                      <a:pt x="108" y="30"/>
                      <a:pt x="106" y="27"/>
                      <a:pt x="106" y="26"/>
                    </a:cubicBezTo>
                    <a:cubicBezTo>
                      <a:pt x="106" y="26"/>
                      <a:pt x="106" y="26"/>
                      <a:pt x="106" y="26"/>
                    </a:cubicBezTo>
                    <a:cubicBezTo>
                      <a:pt x="107" y="23"/>
                      <a:pt x="105" y="22"/>
                      <a:pt x="103" y="20"/>
                    </a:cubicBezTo>
                    <a:cubicBezTo>
                      <a:pt x="102" y="18"/>
                      <a:pt x="103" y="14"/>
                      <a:pt x="99" y="13"/>
                    </a:cubicBezTo>
                    <a:cubicBezTo>
                      <a:pt x="94" y="10"/>
                      <a:pt x="91" y="6"/>
                      <a:pt x="85" y="6"/>
                    </a:cubicBezTo>
                    <a:cubicBezTo>
                      <a:pt x="84" y="6"/>
                      <a:pt x="84" y="5"/>
                      <a:pt x="83" y="6"/>
                    </a:cubicBezTo>
                    <a:cubicBezTo>
                      <a:pt x="82" y="7"/>
                      <a:pt x="82" y="9"/>
                      <a:pt x="81" y="9"/>
                    </a:cubicBezTo>
                    <a:cubicBezTo>
                      <a:pt x="78" y="9"/>
                      <a:pt x="75" y="9"/>
                      <a:pt x="73" y="8"/>
                    </a:cubicBezTo>
                    <a:cubicBezTo>
                      <a:pt x="71" y="8"/>
                      <a:pt x="70" y="7"/>
                      <a:pt x="69" y="6"/>
                    </a:cubicBezTo>
                    <a:cubicBezTo>
                      <a:pt x="68" y="5"/>
                      <a:pt x="69" y="4"/>
                      <a:pt x="67" y="3"/>
                    </a:cubicBezTo>
                    <a:cubicBezTo>
                      <a:pt x="65" y="2"/>
                      <a:pt x="64" y="0"/>
                      <a:pt x="62" y="1"/>
                    </a:cubicBezTo>
                    <a:cubicBezTo>
                      <a:pt x="62" y="1"/>
                      <a:pt x="62" y="1"/>
                      <a:pt x="62" y="1"/>
                    </a:cubicBezTo>
                    <a:cubicBezTo>
                      <a:pt x="60" y="4"/>
                      <a:pt x="59" y="5"/>
                      <a:pt x="56" y="6"/>
                    </a:cubicBezTo>
                    <a:cubicBezTo>
                      <a:pt x="54" y="6"/>
                      <a:pt x="47" y="6"/>
                      <a:pt x="49" y="3"/>
                    </a:cubicBezTo>
                    <a:cubicBezTo>
                      <a:pt x="48" y="4"/>
                      <a:pt x="42" y="4"/>
                      <a:pt x="43" y="5"/>
                    </a:cubicBezTo>
                    <a:cubicBezTo>
                      <a:pt x="43" y="6"/>
                      <a:pt x="44" y="6"/>
                      <a:pt x="44" y="6"/>
                    </a:cubicBezTo>
                    <a:cubicBezTo>
                      <a:pt x="44" y="6"/>
                      <a:pt x="45" y="6"/>
                      <a:pt x="45" y="6"/>
                    </a:cubicBezTo>
                    <a:cubicBezTo>
                      <a:pt x="46" y="6"/>
                      <a:pt x="46" y="8"/>
                      <a:pt x="45" y="7"/>
                    </a:cubicBezTo>
                    <a:cubicBezTo>
                      <a:pt x="46" y="8"/>
                      <a:pt x="47" y="8"/>
                      <a:pt x="47" y="9"/>
                    </a:cubicBezTo>
                    <a:cubicBezTo>
                      <a:pt x="45" y="6"/>
                      <a:pt x="47" y="11"/>
                      <a:pt x="48" y="12"/>
                    </a:cubicBezTo>
                    <a:cubicBezTo>
                      <a:pt x="47" y="12"/>
                      <a:pt x="46" y="11"/>
                      <a:pt x="46" y="10"/>
                    </a:cubicBezTo>
                    <a:cubicBezTo>
                      <a:pt x="45" y="9"/>
                      <a:pt x="45" y="7"/>
                      <a:pt x="45" y="6"/>
                    </a:cubicBezTo>
                    <a:cubicBezTo>
                      <a:pt x="44" y="7"/>
                      <a:pt x="43" y="7"/>
                      <a:pt x="42" y="9"/>
                    </a:cubicBezTo>
                    <a:cubicBezTo>
                      <a:pt x="44" y="6"/>
                      <a:pt x="39" y="8"/>
                      <a:pt x="40" y="5"/>
                    </a:cubicBezTo>
                    <a:cubicBezTo>
                      <a:pt x="40" y="6"/>
                      <a:pt x="39" y="6"/>
                      <a:pt x="39" y="6"/>
                    </a:cubicBezTo>
                    <a:cubicBezTo>
                      <a:pt x="39" y="6"/>
                      <a:pt x="39" y="5"/>
                      <a:pt x="39" y="5"/>
                    </a:cubicBezTo>
                    <a:cubicBezTo>
                      <a:pt x="39" y="5"/>
                      <a:pt x="39" y="5"/>
                      <a:pt x="39" y="6"/>
                    </a:cubicBezTo>
                    <a:cubicBezTo>
                      <a:pt x="39" y="5"/>
                      <a:pt x="39" y="5"/>
                      <a:pt x="39" y="5"/>
                    </a:cubicBezTo>
                    <a:cubicBezTo>
                      <a:pt x="39" y="5"/>
                      <a:pt x="39" y="5"/>
                      <a:pt x="38" y="5"/>
                    </a:cubicBezTo>
                    <a:cubicBezTo>
                      <a:pt x="39" y="4"/>
                      <a:pt x="36" y="3"/>
                      <a:pt x="36" y="4"/>
                    </a:cubicBezTo>
                    <a:cubicBezTo>
                      <a:pt x="36" y="4"/>
                      <a:pt x="36" y="3"/>
                      <a:pt x="36" y="3"/>
                    </a:cubicBezTo>
                    <a:cubicBezTo>
                      <a:pt x="36" y="3"/>
                      <a:pt x="35" y="3"/>
                      <a:pt x="35" y="4"/>
                    </a:cubicBezTo>
                    <a:cubicBezTo>
                      <a:pt x="34" y="3"/>
                      <a:pt x="34" y="2"/>
                      <a:pt x="34" y="2"/>
                    </a:cubicBezTo>
                    <a:cubicBezTo>
                      <a:pt x="34" y="2"/>
                      <a:pt x="35" y="2"/>
                      <a:pt x="35" y="2"/>
                    </a:cubicBezTo>
                    <a:cubicBezTo>
                      <a:pt x="33" y="0"/>
                      <a:pt x="34" y="2"/>
                      <a:pt x="34" y="3"/>
                    </a:cubicBezTo>
                    <a:cubicBezTo>
                      <a:pt x="35" y="5"/>
                      <a:pt x="36" y="6"/>
                      <a:pt x="36" y="8"/>
                    </a:cubicBezTo>
                    <a:cubicBezTo>
                      <a:pt x="38" y="11"/>
                      <a:pt x="38" y="15"/>
                      <a:pt x="39" y="18"/>
                    </a:cubicBezTo>
                    <a:cubicBezTo>
                      <a:pt x="39" y="19"/>
                      <a:pt x="39" y="19"/>
                      <a:pt x="40" y="19"/>
                    </a:cubicBezTo>
                    <a:cubicBezTo>
                      <a:pt x="39" y="19"/>
                      <a:pt x="39" y="20"/>
                      <a:pt x="39" y="20"/>
                    </a:cubicBezTo>
                    <a:cubicBezTo>
                      <a:pt x="39" y="20"/>
                      <a:pt x="39" y="19"/>
                      <a:pt x="39" y="19"/>
                    </a:cubicBezTo>
                    <a:cubicBezTo>
                      <a:pt x="38" y="20"/>
                      <a:pt x="38" y="21"/>
                      <a:pt x="38" y="22"/>
                    </a:cubicBezTo>
                    <a:cubicBezTo>
                      <a:pt x="37" y="23"/>
                      <a:pt x="36" y="23"/>
                      <a:pt x="35" y="24"/>
                    </a:cubicBezTo>
                    <a:cubicBezTo>
                      <a:pt x="35" y="25"/>
                      <a:pt x="36" y="27"/>
                      <a:pt x="37" y="28"/>
                    </a:cubicBezTo>
                    <a:cubicBezTo>
                      <a:pt x="36" y="29"/>
                      <a:pt x="36" y="32"/>
                      <a:pt x="36" y="34"/>
                    </a:cubicBezTo>
                    <a:cubicBezTo>
                      <a:pt x="36" y="36"/>
                      <a:pt x="36" y="38"/>
                      <a:pt x="35" y="39"/>
                    </a:cubicBezTo>
                    <a:cubicBezTo>
                      <a:pt x="38" y="39"/>
                      <a:pt x="38" y="45"/>
                      <a:pt x="38" y="47"/>
                    </a:cubicBezTo>
                    <a:cubicBezTo>
                      <a:pt x="38" y="46"/>
                      <a:pt x="39" y="41"/>
                      <a:pt x="41" y="44"/>
                    </a:cubicBezTo>
                    <a:cubicBezTo>
                      <a:pt x="41" y="43"/>
                      <a:pt x="41" y="43"/>
                      <a:pt x="41" y="42"/>
                    </a:cubicBezTo>
                    <a:cubicBezTo>
                      <a:pt x="41" y="42"/>
                      <a:pt x="41" y="44"/>
                      <a:pt x="41" y="44"/>
                    </a:cubicBezTo>
                    <a:cubicBezTo>
                      <a:pt x="40" y="45"/>
                      <a:pt x="40" y="44"/>
                      <a:pt x="39" y="45"/>
                    </a:cubicBezTo>
                    <a:cubicBezTo>
                      <a:pt x="38" y="45"/>
                      <a:pt x="38" y="48"/>
                      <a:pt x="37" y="49"/>
                    </a:cubicBezTo>
                    <a:cubicBezTo>
                      <a:pt x="37" y="51"/>
                      <a:pt x="37" y="53"/>
                      <a:pt x="37" y="54"/>
                    </a:cubicBezTo>
                    <a:cubicBezTo>
                      <a:pt x="36" y="54"/>
                      <a:pt x="40" y="55"/>
                      <a:pt x="41" y="55"/>
                    </a:cubicBezTo>
                    <a:cubicBezTo>
                      <a:pt x="39" y="56"/>
                      <a:pt x="40" y="58"/>
                      <a:pt x="41" y="59"/>
                    </a:cubicBezTo>
                    <a:cubicBezTo>
                      <a:pt x="41" y="60"/>
                      <a:pt x="42" y="60"/>
                      <a:pt x="43" y="60"/>
                    </a:cubicBezTo>
                    <a:cubicBezTo>
                      <a:pt x="42" y="60"/>
                      <a:pt x="41" y="61"/>
                      <a:pt x="41" y="62"/>
                    </a:cubicBezTo>
                    <a:cubicBezTo>
                      <a:pt x="41" y="62"/>
                      <a:pt x="41" y="62"/>
                      <a:pt x="41" y="62"/>
                    </a:cubicBezTo>
                    <a:cubicBezTo>
                      <a:pt x="39" y="61"/>
                      <a:pt x="36" y="59"/>
                      <a:pt x="36" y="58"/>
                    </a:cubicBezTo>
                    <a:cubicBezTo>
                      <a:pt x="37" y="61"/>
                      <a:pt x="35" y="61"/>
                      <a:pt x="36" y="64"/>
                    </a:cubicBezTo>
                    <a:cubicBezTo>
                      <a:pt x="37" y="66"/>
                      <a:pt x="40" y="68"/>
                      <a:pt x="36" y="70"/>
                    </a:cubicBezTo>
                    <a:cubicBezTo>
                      <a:pt x="37" y="69"/>
                      <a:pt x="36" y="67"/>
                      <a:pt x="37" y="66"/>
                    </a:cubicBezTo>
                    <a:cubicBezTo>
                      <a:pt x="37" y="66"/>
                      <a:pt x="37" y="66"/>
                      <a:pt x="37" y="65"/>
                    </a:cubicBezTo>
                    <a:cubicBezTo>
                      <a:pt x="36" y="67"/>
                      <a:pt x="36" y="68"/>
                      <a:pt x="36" y="70"/>
                    </a:cubicBezTo>
                    <a:cubicBezTo>
                      <a:pt x="36" y="71"/>
                      <a:pt x="35" y="72"/>
                      <a:pt x="34" y="73"/>
                    </a:cubicBezTo>
                    <a:cubicBezTo>
                      <a:pt x="34" y="73"/>
                      <a:pt x="34" y="72"/>
                      <a:pt x="34" y="73"/>
                    </a:cubicBezTo>
                    <a:cubicBezTo>
                      <a:pt x="34" y="73"/>
                      <a:pt x="36" y="72"/>
                      <a:pt x="36" y="74"/>
                    </a:cubicBezTo>
                    <a:cubicBezTo>
                      <a:pt x="36" y="75"/>
                      <a:pt x="36" y="76"/>
                      <a:pt x="36" y="78"/>
                    </a:cubicBezTo>
                    <a:cubicBezTo>
                      <a:pt x="37" y="77"/>
                      <a:pt x="37" y="77"/>
                      <a:pt x="38" y="76"/>
                    </a:cubicBezTo>
                    <a:cubicBezTo>
                      <a:pt x="38" y="77"/>
                      <a:pt x="37" y="78"/>
                      <a:pt x="37" y="79"/>
                    </a:cubicBezTo>
                    <a:cubicBezTo>
                      <a:pt x="36" y="79"/>
                      <a:pt x="37" y="78"/>
                      <a:pt x="36" y="78"/>
                    </a:cubicBezTo>
                    <a:cubicBezTo>
                      <a:pt x="36" y="80"/>
                      <a:pt x="36" y="81"/>
                      <a:pt x="35" y="82"/>
                    </a:cubicBezTo>
                    <a:cubicBezTo>
                      <a:pt x="36" y="83"/>
                      <a:pt x="36" y="86"/>
                      <a:pt x="36" y="87"/>
                    </a:cubicBezTo>
                    <a:cubicBezTo>
                      <a:pt x="37" y="85"/>
                      <a:pt x="36" y="84"/>
                      <a:pt x="37" y="83"/>
                    </a:cubicBezTo>
                    <a:cubicBezTo>
                      <a:pt x="36" y="85"/>
                      <a:pt x="38" y="85"/>
                      <a:pt x="38" y="87"/>
                    </a:cubicBezTo>
                    <a:cubicBezTo>
                      <a:pt x="38" y="86"/>
                      <a:pt x="37" y="86"/>
                      <a:pt x="37" y="85"/>
                    </a:cubicBezTo>
                    <a:cubicBezTo>
                      <a:pt x="36" y="88"/>
                      <a:pt x="35" y="91"/>
                      <a:pt x="34" y="93"/>
                    </a:cubicBezTo>
                    <a:cubicBezTo>
                      <a:pt x="34" y="93"/>
                      <a:pt x="33" y="94"/>
                      <a:pt x="33" y="95"/>
                    </a:cubicBezTo>
                    <a:cubicBezTo>
                      <a:pt x="33" y="96"/>
                      <a:pt x="35" y="97"/>
                      <a:pt x="36" y="97"/>
                    </a:cubicBezTo>
                    <a:cubicBezTo>
                      <a:pt x="35" y="97"/>
                      <a:pt x="34" y="97"/>
                      <a:pt x="33" y="96"/>
                    </a:cubicBezTo>
                    <a:cubicBezTo>
                      <a:pt x="33" y="97"/>
                      <a:pt x="32" y="105"/>
                      <a:pt x="33" y="106"/>
                    </a:cubicBezTo>
                    <a:cubicBezTo>
                      <a:pt x="33" y="107"/>
                      <a:pt x="33" y="106"/>
                      <a:pt x="34" y="107"/>
                    </a:cubicBezTo>
                    <a:cubicBezTo>
                      <a:pt x="34" y="108"/>
                      <a:pt x="33" y="108"/>
                      <a:pt x="32" y="108"/>
                    </a:cubicBezTo>
                    <a:cubicBezTo>
                      <a:pt x="32" y="108"/>
                      <a:pt x="33" y="106"/>
                      <a:pt x="33" y="106"/>
                    </a:cubicBezTo>
                    <a:cubicBezTo>
                      <a:pt x="31" y="109"/>
                      <a:pt x="29" y="114"/>
                      <a:pt x="30" y="117"/>
                    </a:cubicBezTo>
                    <a:cubicBezTo>
                      <a:pt x="29" y="118"/>
                      <a:pt x="30" y="122"/>
                      <a:pt x="30" y="124"/>
                    </a:cubicBezTo>
                    <a:cubicBezTo>
                      <a:pt x="30" y="124"/>
                      <a:pt x="29" y="125"/>
                      <a:pt x="29" y="126"/>
                    </a:cubicBezTo>
                    <a:cubicBezTo>
                      <a:pt x="29" y="126"/>
                      <a:pt x="30" y="126"/>
                      <a:pt x="30" y="126"/>
                    </a:cubicBezTo>
                    <a:cubicBezTo>
                      <a:pt x="30" y="127"/>
                      <a:pt x="30" y="129"/>
                      <a:pt x="30" y="130"/>
                    </a:cubicBezTo>
                    <a:cubicBezTo>
                      <a:pt x="31" y="129"/>
                      <a:pt x="31" y="129"/>
                      <a:pt x="32" y="130"/>
                    </a:cubicBezTo>
                    <a:cubicBezTo>
                      <a:pt x="34" y="130"/>
                      <a:pt x="33" y="130"/>
                      <a:pt x="34" y="131"/>
                    </a:cubicBezTo>
                    <a:cubicBezTo>
                      <a:pt x="34" y="133"/>
                      <a:pt x="32" y="132"/>
                      <a:pt x="34" y="133"/>
                    </a:cubicBezTo>
                    <a:cubicBezTo>
                      <a:pt x="36" y="134"/>
                      <a:pt x="36" y="134"/>
                      <a:pt x="37" y="133"/>
                    </a:cubicBezTo>
                    <a:cubicBezTo>
                      <a:pt x="36" y="135"/>
                      <a:pt x="34" y="134"/>
                      <a:pt x="33" y="133"/>
                    </a:cubicBezTo>
                    <a:cubicBezTo>
                      <a:pt x="33" y="133"/>
                      <a:pt x="33" y="129"/>
                      <a:pt x="32" y="132"/>
                    </a:cubicBezTo>
                    <a:cubicBezTo>
                      <a:pt x="32" y="132"/>
                      <a:pt x="32" y="132"/>
                      <a:pt x="32" y="132"/>
                    </a:cubicBezTo>
                    <a:cubicBezTo>
                      <a:pt x="32" y="132"/>
                      <a:pt x="32" y="131"/>
                      <a:pt x="32" y="131"/>
                    </a:cubicBezTo>
                    <a:cubicBezTo>
                      <a:pt x="32" y="130"/>
                      <a:pt x="32" y="130"/>
                      <a:pt x="31" y="130"/>
                    </a:cubicBezTo>
                    <a:cubicBezTo>
                      <a:pt x="29" y="131"/>
                      <a:pt x="28" y="144"/>
                      <a:pt x="29" y="146"/>
                    </a:cubicBezTo>
                    <a:cubicBezTo>
                      <a:pt x="30" y="144"/>
                      <a:pt x="33" y="143"/>
                      <a:pt x="32" y="146"/>
                    </a:cubicBezTo>
                    <a:cubicBezTo>
                      <a:pt x="33" y="146"/>
                      <a:pt x="33" y="146"/>
                      <a:pt x="34" y="147"/>
                    </a:cubicBezTo>
                    <a:cubicBezTo>
                      <a:pt x="33" y="147"/>
                      <a:pt x="33" y="147"/>
                      <a:pt x="32" y="147"/>
                    </a:cubicBezTo>
                    <a:cubicBezTo>
                      <a:pt x="32" y="146"/>
                      <a:pt x="31" y="146"/>
                      <a:pt x="31" y="145"/>
                    </a:cubicBezTo>
                    <a:cubicBezTo>
                      <a:pt x="31" y="145"/>
                      <a:pt x="30" y="146"/>
                      <a:pt x="30" y="146"/>
                    </a:cubicBezTo>
                    <a:cubicBezTo>
                      <a:pt x="31" y="146"/>
                      <a:pt x="30" y="145"/>
                      <a:pt x="30" y="145"/>
                    </a:cubicBezTo>
                    <a:cubicBezTo>
                      <a:pt x="27" y="147"/>
                      <a:pt x="27" y="156"/>
                      <a:pt x="27" y="159"/>
                    </a:cubicBezTo>
                    <a:cubicBezTo>
                      <a:pt x="27" y="162"/>
                      <a:pt x="27" y="166"/>
                      <a:pt x="26" y="169"/>
                    </a:cubicBezTo>
                    <a:cubicBezTo>
                      <a:pt x="26" y="170"/>
                      <a:pt x="25" y="178"/>
                      <a:pt x="26" y="178"/>
                    </a:cubicBezTo>
                    <a:cubicBezTo>
                      <a:pt x="26" y="178"/>
                      <a:pt x="26" y="178"/>
                      <a:pt x="26" y="178"/>
                    </a:cubicBezTo>
                    <a:cubicBezTo>
                      <a:pt x="27" y="181"/>
                      <a:pt x="28" y="184"/>
                      <a:pt x="30" y="180"/>
                    </a:cubicBezTo>
                    <a:cubicBezTo>
                      <a:pt x="30" y="181"/>
                      <a:pt x="30" y="181"/>
                      <a:pt x="29" y="182"/>
                    </a:cubicBezTo>
                    <a:cubicBezTo>
                      <a:pt x="30" y="181"/>
                      <a:pt x="32" y="181"/>
                      <a:pt x="33" y="181"/>
                    </a:cubicBezTo>
                    <a:cubicBezTo>
                      <a:pt x="32" y="181"/>
                      <a:pt x="31" y="181"/>
                      <a:pt x="31" y="182"/>
                    </a:cubicBezTo>
                    <a:cubicBezTo>
                      <a:pt x="30" y="181"/>
                      <a:pt x="31" y="182"/>
                      <a:pt x="31" y="182"/>
                    </a:cubicBezTo>
                    <a:cubicBezTo>
                      <a:pt x="31" y="182"/>
                      <a:pt x="30" y="183"/>
                      <a:pt x="30" y="183"/>
                    </a:cubicBezTo>
                    <a:cubicBezTo>
                      <a:pt x="30" y="181"/>
                      <a:pt x="29" y="183"/>
                      <a:pt x="28" y="183"/>
                    </a:cubicBezTo>
                    <a:cubicBezTo>
                      <a:pt x="26" y="182"/>
                      <a:pt x="27" y="180"/>
                      <a:pt x="26" y="178"/>
                    </a:cubicBezTo>
                    <a:cubicBezTo>
                      <a:pt x="26" y="181"/>
                      <a:pt x="24" y="188"/>
                      <a:pt x="25" y="190"/>
                    </a:cubicBezTo>
                    <a:cubicBezTo>
                      <a:pt x="24" y="191"/>
                      <a:pt x="24" y="194"/>
                      <a:pt x="24" y="194"/>
                    </a:cubicBezTo>
                    <a:cubicBezTo>
                      <a:pt x="23" y="197"/>
                      <a:pt x="22" y="203"/>
                      <a:pt x="22" y="206"/>
                    </a:cubicBezTo>
                    <a:cubicBezTo>
                      <a:pt x="22" y="205"/>
                      <a:pt x="24" y="204"/>
                      <a:pt x="24" y="203"/>
                    </a:cubicBezTo>
                    <a:cubicBezTo>
                      <a:pt x="24" y="202"/>
                      <a:pt x="24" y="200"/>
                      <a:pt x="25" y="200"/>
                    </a:cubicBezTo>
                    <a:cubicBezTo>
                      <a:pt x="28" y="199"/>
                      <a:pt x="26" y="204"/>
                      <a:pt x="29" y="202"/>
                    </a:cubicBezTo>
                    <a:cubicBezTo>
                      <a:pt x="29" y="202"/>
                      <a:pt x="29" y="203"/>
                      <a:pt x="29" y="203"/>
                    </a:cubicBezTo>
                    <a:cubicBezTo>
                      <a:pt x="32" y="204"/>
                      <a:pt x="39" y="203"/>
                      <a:pt x="39" y="207"/>
                    </a:cubicBezTo>
                    <a:cubicBezTo>
                      <a:pt x="38" y="205"/>
                      <a:pt x="35" y="204"/>
                      <a:pt x="33" y="204"/>
                    </a:cubicBezTo>
                    <a:cubicBezTo>
                      <a:pt x="31" y="204"/>
                      <a:pt x="29" y="203"/>
                      <a:pt x="27" y="203"/>
                    </a:cubicBezTo>
                    <a:cubicBezTo>
                      <a:pt x="27" y="203"/>
                      <a:pt x="26" y="202"/>
                      <a:pt x="26" y="201"/>
                    </a:cubicBezTo>
                    <a:cubicBezTo>
                      <a:pt x="25" y="202"/>
                      <a:pt x="25" y="203"/>
                      <a:pt x="25" y="204"/>
                    </a:cubicBezTo>
                    <a:cubicBezTo>
                      <a:pt x="24" y="205"/>
                      <a:pt x="23" y="205"/>
                      <a:pt x="22" y="206"/>
                    </a:cubicBezTo>
                    <a:cubicBezTo>
                      <a:pt x="21" y="207"/>
                      <a:pt x="21" y="211"/>
                      <a:pt x="20" y="214"/>
                    </a:cubicBezTo>
                    <a:cubicBezTo>
                      <a:pt x="19" y="219"/>
                      <a:pt x="17" y="226"/>
                      <a:pt x="14" y="231"/>
                    </a:cubicBezTo>
                    <a:cubicBezTo>
                      <a:pt x="15" y="231"/>
                      <a:pt x="18" y="226"/>
                      <a:pt x="19" y="225"/>
                    </a:cubicBezTo>
                    <a:cubicBezTo>
                      <a:pt x="20" y="225"/>
                      <a:pt x="20" y="224"/>
                      <a:pt x="20" y="223"/>
                    </a:cubicBezTo>
                    <a:cubicBezTo>
                      <a:pt x="21" y="224"/>
                      <a:pt x="22" y="223"/>
                      <a:pt x="22" y="222"/>
                    </a:cubicBezTo>
                    <a:cubicBezTo>
                      <a:pt x="21" y="225"/>
                      <a:pt x="20" y="225"/>
                      <a:pt x="23" y="226"/>
                    </a:cubicBezTo>
                    <a:cubicBezTo>
                      <a:pt x="21" y="228"/>
                      <a:pt x="24" y="229"/>
                      <a:pt x="24" y="231"/>
                    </a:cubicBezTo>
                    <a:cubicBezTo>
                      <a:pt x="23" y="230"/>
                      <a:pt x="22" y="230"/>
                      <a:pt x="21" y="230"/>
                    </a:cubicBezTo>
                    <a:cubicBezTo>
                      <a:pt x="20" y="228"/>
                      <a:pt x="22" y="223"/>
                      <a:pt x="18" y="227"/>
                    </a:cubicBezTo>
                    <a:cubicBezTo>
                      <a:pt x="17" y="229"/>
                      <a:pt x="15" y="231"/>
                      <a:pt x="15" y="233"/>
                    </a:cubicBezTo>
                    <a:cubicBezTo>
                      <a:pt x="16" y="232"/>
                      <a:pt x="16" y="233"/>
                      <a:pt x="17" y="233"/>
                    </a:cubicBezTo>
                    <a:cubicBezTo>
                      <a:pt x="17" y="233"/>
                      <a:pt x="17" y="233"/>
                      <a:pt x="17" y="233"/>
                    </a:cubicBezTo>
                    <a:cubicBezTo>
                      <a:pt x="16" y="233"/>
                      <a:pt x="15" y="233"/>
                      <a:pt x="15" y="233"/>
                    </a:cubicBezTo>
                    <a:cubicBezTo>
                      <a:pt x="15" y="233"/>
                      <a:pt x="15" y="234"/>
                      <a:pt x="15" y="234"/>
                    </a:cubicBezTo>
                    <a:cubicBezTo>
                      <a:pt x="14" y="234"/>
                      <a:pt x="15" y="236"/>
                      <a:pt x="15" y="237"/>
                    </a:cubicBezTo>
                    <a:cubicBezTo>
                      <a:pt x="15" y="237"/>
                      <a:pt x="15" y="236"/>
                      <a:pt x="15" y="235"/>
                    </a:cubicBezTo>
                    <a:cubicBezTo>
                      <a:pt x="15" y="235"/>
                      <a:pt x="15" y="235"/>
                      <a:pt x="15" y="235"/>
                    </a:cubicBezTo>
                    <a:cubicBezTo>
                      <a:pt x="15" y="236"/>
                      <a:pt x="15" y="236"/>
                      <a:pt x="14" y="237"/>
                    </a:cubicBezTo>
                    <a:cubicBezTo>
                      <a:pt x="14" y="236"/>
                      <a:pt x="14" y="235"/>
                      <a:pt x="14" y="234"/>
                    </a:cubicBezTo>
                    <a:cubicBezTo>
                      <a:pt x="14" y="234"/>
                      <a:pt x="14" y="234"/>
                      <a:pt x="14" y="234"/>
                    </a:cubicBezTo>
                    <a:cubicBezTo>
                      <a:pt x="16" y="230"/>
                      <a:pt x="11" y="232"/>
                      <a:pt x="10" y="234"/>
                    </a:cubicBezTo>
                    <a:cubicBezTo>
                      <a:pt x="10" y="236"/>
                      <a:pt x="11" y="237"/>
                      <a:pt x="11" y="239"/>
                    </a:cubicBezTo>
                    <a:cubicBezTo>
                      <a:pt x="10" y="241"/>
                      <a:pt x="10" y="243"/>
                      <a:pt x="10" y="245"/>
                    </a:cubicBezTo>
                    <a:cubicBezTo>
                      <a:pt x="9" y="247"/>
                      <a:pt x="8" y="249"/>
                      <a:pt x="8" y="251"/>
                    </a:cubicBezTo>
                    <a:cubicBezTo>
                      <a:pt x="7" y="253"/>
                      <a:pt x="7" y="255"/>
                      <a:pt x="7" y="257"/>
                    </a:cubicBezTo>
                    <a:cubicBezTo>
                      <a:pt x="6" y="262"/>
                      <a:pt x="4" y="267"/>
                      <a:pt x="1" y="271"/>
                    </a:cubicBezTo>
                    <a:cubicBezTo>
                      <a:pt x="1" y="272"/>
                      <a:pt x="1" y="272"/>
                      <a:pt x="0" y="273"/>
                    </a:cubicBezTo>
                    <a:cubicBezTo>
                      <a:pt x="2" y="274"/>
                      <a:pt x="3" y="278"/>
                      <a:pt x="3" y="281"/>
                    </a:cubicBezTo>
                    <a:cubicBezTo>
                      <a:pt x="5" y="278"/>
                      <a:pt x="6" y="285"/>
                      <a:pt x="7" y="286"/>
                    </a:cubicBezTo>
                    <a:cubicBezTo>
                      <a:pt x="7" y="286"/>
                      <a:pt x="8" y="286"/>
                      <a:pt x="9" y="287"/>
                    </a:cubicBezTo>
                    <a:cubicBezTo>
                      <a:pt x="9" y="287"/>
                      <a:pt x="9" y="288"/>
                      <a:pt x="9" y="289"/>
                    </a:cubicBezTo>
                    <a:cubicBezTo>
                      <a:pt x="9" y="290"/>
                      <a:pt x="10" y="291"/>
                      <a:pt x="9" y="292"/>
                    </a:cubicBezTo>
                    <a:cubicBezTo>
                      <a:pt x="11" y="294"/>
                      <a:pt x="9" y="298"/>
                      <a:pt x="8" y="301"/>
                    </a:cubicBezTo>
                    <a:cubicBezTo>
                      <a:pt x="8" y="304"/>
                      <a:pt x="8" y="308"/>
                      <a:pt x="11" y="304"/>
                    </a:cubicBezTo>
                    <a:cubicBezTo>
                      <a:pt x="11" y="305"/>
                      <a:pt x="10" y="306"/>
                      <a:pt x="9" y="306"/>
                    </a:cubicBezTo>
                    <a:cubicBezTo>
                      <a:pt x="7" y="306"/>
                      <a:pt x="8" y="308"/>
                      <a:pt x="8" y="310"/>
                    </a:cubicBezTo>
                    <a:cubicBezTo>
                      <a:pt x="8" y="311"/>
                      <a:pt x="8" y="312"/>
                      <a:pt x="8" y="312"/>
                    </a:cubicBezTo>
                    <a:cubicBezTo>
                      <a:pt x="8" y="313"/>
                      <a:pt x="8" y="314"/>
                      <a:pt x="8" y="314"/>
                    </a:cubicBezTo>
                    <a:cubicBezTo>
                      <a:pt x="9" y="316"/>
                      <a:pt x="9" y="318"/>
                      <a:pt x="9" y="320"/>
                    </a:cubicBezTo>
                    <a:cubicBezTo>
                      <a:pt x="9" y="321"/>
                      <a:pt x="11" y="322"/>
                      <a:pt x="11" y="323"/>
                    </a:cubicBezTo>
                    <a:cubicBezTo>
                      <a:pt x="12" y="326"/>
                      <a:pt x="12" y="329"/>
                      <a:pt x="13" y="332"/>
                    </a:cubicBezTo>
                    <a:cubicBezTo>
                      <a:pt x="14" y="335"/>
                      <a:pt x="18" y="337"/>
                      <a:pt x="20" y="338"/>
                    </a:cubicBezTo>
                    <a:cubicBezTo>
                      <a:pt x="23" y="341"/>
                      <a:pt x="28" y="340"/>
                      <a:pt x="33" y="340"/>
                    </a:cubicBezTo>
                    <a:cubicBezTo>
                      <a:pt x="38" y="340"/>
                      <a:pt x="43" y="340"/>
                      <a:pt x="48" y="340"/>
                    </a:cubicBezTo>
                    <a:cubicBezTo>
                      <a:pt x="59" y="340"/>
                      <a:pt x="71" y="340"/>
                      <a:pt x="82" y="339"/>
                    </a:cubicBezTo>
                    <a:cubicBezTo>
                      <a:pt x="94" y="338"/>
                      <a:pt x="107" y="339"/>
                      <a:pt x="119" y="339"/>
                    </a:cubicBezTo>
                    <a:cubicBezTo>
                      <a:pt x="129" y="339"/>
                      <a:pt x="139" y="339"/>
                      <a:pt x="149" y="339"/>
                    </a:cubicBezTo>
                    <a:cubicBezTo>
                      <a:pt x="198" y="340"/>
                      <a:pt x="247" y="339"/>
                      <a:pt x="296" y="340"/>
                    </a:cubicBezTo>
                    <a:cubicBezTo>
                      <a:pt x="346" y="341"/>
                      <a:pt x="397" y="340"/>
                      <a:pt x="448" y="340"/>
                    </a:cubicBezTo>
                    <a:cubicBezTo>
                      <a:pt x="449" y="340"/>
                      <a:pt x="458" y="341"/>
                      <a:pt x="460" y="340"/>
                    </a:cubicBezTo>
                    <a:cubicBezTo>
                      <a:pt x="461" y="338"/>
                      <a:pt x="460" y="329"/>
                      <a:pt x="460" y="327"/>
                    </a:cubicBezTo>
                    <a:cubicBezTo>
                      <a:pt x="460" y="311"/>
                      <a:pt x="460" y="296"/>
                      <a:pt x="460" y="280"/>
                    </a:cubicBezTo>
                    <a:cubicBezTo>
                      <a:pt x="460" y="257"/>
                      <a:pt x="460" y="233"/>
                      <a:pt x="460" y="209"/>
                    </a:cubicBezTo>
                    <a:cubicBezTo>
                      <a:pt x="460" y="204"/>
                      <a:pt x="460" y="200"/>
                      <a:pt x="460" y="195"/>
                    </a:cubicBezTo>
                    <a:cubicBezTo>
                      <a:pt x="460" y="194"/>
                      <a:pt x="459" y="193"/>
                      <a:pt x="460" y="193"/>
                    </a:cubicBezTo>
                    <a:cubicBezTo>
                      <a:pt x="460" y="192"/>
                      <a:pt x="462" y="193"/>
                      <a:pt x="460" y="191"/>
                    </a:cubicBezTo>
                    <a:cubicBezTo>
                      <a:pt x="463" y="191"/>
                      <a:pt x="463" y="188"/>
                      <a:pt x="464" y="186"/>
                    </a:cubicBezTo>
                    <a:cubicBezTo>
                      <a:pt x="464" y="184"/>
                      <a:pt x="463" y="183"/>
                      <a:pt x="463" y="182"/>
                    </a:cubicBezTo>
                    <a:cubicBezTo>
                      <a:pt x="464" y="181"/>
                      <a:pt x="466" y="180"/>
                      <a:pt x="465" y="178"/>
                    </a:cubicBezTo>
                    <a:cubicBezTo>
                      <a:pt x="465" y="176"/>
                      <a:pt x="463" y="176"/>
                      <a:pt x="463" y="175"/>
                    </a:cubicBezTo>
                    <a:cubicBezTo>
                      <a:pt x="463" y="173"/>
                      <a:pt x="464" y="173"/>
                      <a:pt x="465" y="172"/>
                    </a:cubicBezTo>
                    <a:cubicBezTo>
                      <a:pt x="466" y="171"/>
                      <a:pt x="467" y="170"/>
                      <a:pt x="467" y="168"/>
                    </a:cubicBezTo>
                    <a:cubicBezTo>
                      <a:pt x="468" y="167"/>
                      <a:pt x="468" y="167"/>
                      <a:pt x="467" y="166"/>
                    </a:cubicBezTo>
                    <a:cubicBezTo>
                      <a:pt x="467" y="165"/>
                      <a:pt x="464" y="165"/>
                      <a:pt x="463" y="164"/>
                    </a:cubicBezTo>
                    <a:cubicBezTo>
                      <a:pt x="462" y="162"/>
                      <a:pt x="465" y="160"/>
                      <a:pt x="460" y="160"/>
                    </a:cubicBezTo>
                    <a:cubicBezTo>
                      <a:pt x="458" y="160"/>
                      <a:pt x="457" y="162"/>
                      <a:pt x="456" y="159"/>
                    </a:cubicBezTo>
                    <a:cubicBezTo>
                      <a:pt x="455" y="155"/>
                      <a:pt x="453" y="160"/>
                      <a:pt x="452" y="159"/>
                    </a:cubicBezTo>
                    <a:cubicBezTo>
                      <a:pt x="449" y="158"/>
                      <a:pt x="448" y="157"/>
                      <a:pt x="449" y="154"/>
                    </a:cubicBezTo>
                    <a:cubicBezTo>
                      <a:pt x="451" y="152"/>
                      <a:pt x="447" y="151"/>
                      <a:pt x="447" y="148"/>
                    </a:cubicBezTo>
                    <a:cubicBezTo>
                      <a:pt x="447" y="147"/>
                      <a:pt x="448" y="146"/>
                      <a:pt x="448" y="146"/>
                    </a:cubicBezTo>
                    <a:cubicBezTo>
                      <a:pt x="449" y="145"/>
                      <a:pt x="448" y="143"/>
                      <a:pt x="448" y="143"/>
                    </a:cubicBezTo>
                    <a:cubicBezTo>
                      <a:pt x="448" y="141"/>
                      <a:pt x="449" y="140"/>
                      <a:pt x="451" y="138"/>
                    </a:cubicBezTo>
                    <a:cubicBezTo>
                      <a:pt x="451" y="137"/>
                      <a:pt x="452" y="138"/>
                      <a:pt x="452" y="137"/>
                    </a:cubicBezTo>
                    <a:cubicBezTo>
                      <a:pt x="453" y="136"/>
                      <a:pt x="453" y="135"/>
                      <a:pt x="453" y="134"/>
                    </a:cubicBezTo>
                    <a:cubicBezTo>
                      <a:pt x="454" y="130"/>
                      <a:pt x="456" y="126"/>
                      <a:pt x="458" y="122"/>
                    </a:cubicBezTo>
                    <a:cubicBezTo>
                      <a:pt x="459" y="120"/>
                      <a:pt x="460" y="120"/>
                      <a:pt x="462" y="119"/>
                    </a:cubicBezTo>
                    <a:cubicBezTo>
                      <a:pt x="465" y="118"/>
                      <a:pt x="465" y="116"/>
                      <a:pt x="467" y="114"/>
                    </a:cubicBezTo>
                    <a:cubicBezTo>
                      <a:pt x="468" y="112"/>
                      <a:pt x="470" y="110"/>
                      <a:pt x="471" y="108"/>
                    </a:cubicBezTo>
                    <a:cubicBezTo>
                      <a:pt x="472" y="106"/>
                      <a:pt x="471" y="105"/>
                      <a:pt x="471" y="102"/>
                    </a:cubicBezTo>
                    <a:cubicBezTo>
                      <a:pt x="471" y="102"/>
                      <a:pt x="472" y="102"/>
                      <a:pt x="472" y="101"/>
                    </a:cubicBezTo>
                    <a:cubicBezTo>
                      <a:pt x="472" y="100"/>
                      <a:pt x="471" y="101"/>
                      <a:pt x="471" y="102"/>
                    </a:cubicBezTo>
                    <a:cubicBezTo>
                      <a:pt x="471" y="102"/>
                      <a:pt x="470" y="102"/>
                      <a:pt x="471" y="101"/>
                    </a:cubicBezTo>
                    <a:cubicBezTo>
                      <a:pt x="471" y="100"/>
                      <a:pt x="471" y="100"/>
                      <a:pt x="471" y="99"/>
                    </a:cubicBezTo>
                    <a:cubicBezTo>
                      <a:pt x="471" y="97"/>
                      <a:pt x="474" y="96"/>
                      <a:pt x="475" y="94"/>
                    </a:cubicBezTo>
                    <a:cubicBezTo>
                      <a:pt x="475" y="93"/>
                      <a:pt x="475" y="92"/>
                      <a:pt x="475" y="92"/>
                    </a:cubicBezTo>
                    <a:cubicBezTo>
                      <a:pt x="475" y="91"/>
                      <a:pt x="476" y="90"/>
                      <a:pt x="477" y="90"/>
                    </a:cubicBezTo>
                    <a:cubicBezTo>
                      <a:pt x="478" y="88"/>
                      <a:pt x="479" y="85"/>
                      <a:pt x="479" y="83"/>
                    </a:cubicBezTo>
                    <a:cubicBezTo>
                      <a:pt x="480" y="81"/>
                      <a:pt x="481" y="79"/>
                      <a:pt x="481" y="78"/>
                    </a:cubicBezTo>
                    <a:cubicBezTo>
                      <a:pt x="482" y="76"/>
                      <a:pt x="481" y="74"/>
                      <a:pt x="482" y="73"/>
                    </a:cubicBezTo>
                    <a:cubicBezTo>
                      <a:pt x="483" y="71"/>
                      <a:pt x="485" y="69"/>
                      <a:pt x="486" y="67"/>
                    </a:cubicBezTo>
                    <a:cubicBezTo>
                      <a:pt x="486" y="66"/>
                      <a:pt x="487" y="64"/>
                      <a:pt x="488" y="63"/>
                    </a:cubicBezTo>
                    <a:cubicBezTo>
                      <a:pt x="489" y="62"/>
                      <a:pt x="488" y="61"/>
                      <a:pt x="489" y="60"/>
                    </a:cubicBezTo>
                    <a:cubicBezTo>
                      <a:pt x="489" y="59"/>
                      <a:pt x="490" y="58"/>
                      <a:pt x="490" y="56"/>
                    </a:cubicBezTo>
                    <a:cubicBezTo>
                      <a:pt x="491" y="54"/>
                      <a:pt x="493" y="53"/>
                      <a:pt x="494" y="5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8" name="Google Shape;868;p27"/>
              <p:cNvSpPr/>
              <p:nvPr/>
            </p:nvSpPr>
            <p:spPr>
              <a:xfrm>
                <a:off x="2114" y="1048"/>
                <a:ext cx="722" cy="429"/>
              </a:xfrm>
              <a:custGeom>
                <a:rect b="b" l="l" r="r" t="t"/>
                <a:pathLst>
                  <a:path extrusionOk="0" h="277" w="466">
                    <a:moveTo>
                      <a:pt x="465" y="225"/>
                    </a:moveTo>
                    <a:cubicBezTo>
                      <a:pt x="463" y="224"/>
                      <a:pt x="464" y="220"/>
                      <a:pt x="464" y="219"/>
                    </a:cubicBezTo>
                    <a:cubicBezTo>
                      <a:pt x="463" y="218"/>
                      <a:pt x="460" y="217"/>
                      <a:pt x="459" y="218"/>
                    </a:cubicBezTo>
                    <a:cubicBezTo>
                      <a:pt x="457" y="218"/>
                      <a:pt x="459" y="215"/>
                      <a:pt x="458" y="215"/>
                    </a:cubicBezTo>
                    <a:cubicBezTo>
                      <a:pt x="458" y="215"/>
                      <a:pt x="457" y="214"/>
                      <a:pt x="457" y="214"/>
                    </a:cubicBezTo>
                    <a:cubicBezTo>
                      <a:pt x="457" y="213"/>
                      <a:pt x="457" y="213"/>
                      <a:pt x="457" y="212"/>
                    </a:cubicBezTo>
                    <a:cubicBezTo>
                      <a:pt x="460" y="211"/>
                      <a:pt x="460" y="212"/>
                      <a:pt x="460" y="209"/>
                    </a:cubicBezTo>
                    <a:cubicBezTo>
                      <a:pt x="460" y="208"/>
                      <a:pt x="461" y="206"/>
                      <a:pt x="460" y="205"/>
                    </a:cubicBezTo>
                    <a:cubicBezTo>
                      <a:pt x="460" y="204"/>
                      <a:pt x="460" y="205"/>
                      <a:pt x="459" y="204"/>
                    </a:cubicBezTo>
                    <a:cubicBezTo>
                      <a:pt x="458" y="202"/>
                      <a:pt x="457" y="202"/>
                      <a:pt x="456" y="200"/>
                    </a:cubicBezTo>
                    <a:cubicBezTo>
                      <a:pt x="455" y="199"/>
                      <a:pt x="458" y="197"/>
                      <a:pt x="456" y="196"/>
                    </a:cubicBezTo>
                    <a:cubicBezTo>
                      <a:pt x="457" y="196"/>
                      <a:pt x="464" y="196"/>
                      <a:pt x="465" y="195"/>
                    </a:cubicBezTo>
                    <a:cubicBezTo>
                      <a:pt x="465" y="195"/>
                      <a:pt x="465" y="190"/>
                      <a:pt x="465" y="189"/>
                    </a:cubicBezTo>
                    <a:cubicBezTo>
                      <a:pt x="465" y="182"/>
                      <a:pt x="465" y="175"/>
                      <a:pt x="465" y="168"/>
                    </a:cubicBezTo>
                    <a:cubicBezTo>
                      <a:pt x="465" y="157"/>
                      <a:pt x="465" y="146"/>
                      <a:pt x="465" y="135"/>
                    </a:cubicBezTo>
                    <a:cubicBezTo>
                      <a:pt x="465" y="110"/>
                      <a:pt x="465" y="84"/>
                      <a:pt x="465" y="58"/>
                    </a:cubicBezTo>
                    <a:cubicBezTo>
                      <a:pt x="465" y="55"/>
                      <a:pt x="465" y="52"/>
                      <a:pt x="464" y="49"/>
                    </a:cubicBezTo>
                    <a:cubicBezTo>
                      <a:pt x="462" y="47"/>
                      <a:pt x="457" y="43"/>
                      <a:pt x="454" y="43"/>
                    </a:cubicBezTo>
                    <a:cubicBezTo>
                      <a:pt x="449" y="43"/>
                      <a:pt x="448" y="40"/>
                      <a:pt x="446" y="36"/>
                    </a:cubicBezTo>
                    <a:cubicBezTo>
                      <a:pt x="445" y="33"/>
                      <a:pt x="443" y="30"/>
                      <a:pt x="440" y="28"/>
                    </a:cubicBezTo>
                    <a:cubicBezTo>
                      <a:pt x="437" y="24"/>
                      <a:pt x="451" y="18"/>
                      <a:pt x="453" y="15"/>
                    </a:cubicBezTo>
                    <a:cubicBezTo>
                      <a:pt x="454" y="14"/>
                      <a:pt x="456" y="11"/>
                      <a:pt x="457" y="9"/>
                    </a:cubicBezTo>
                    <a:cubicBezTo>
                      <a:pt x="458" y="7"/>
                      <a:pt x="457" y="4"/>
                      <a:pt x="458" y="1"/>
                    </a:cubicBezTo>
                    <a:cubicBezTo>
                      <a:pt x="411" y="1"/>
                      <a:pt x="363" y="1"/>
                      <a:pt x="316" y="1"/>
                    </a:cubicBezTo>
                    <a:cubicBezTo>
                      <a:pt x="263" y="0"/>
                      <a:pt x="210" y="0"/>
                      <a:pt x="157" y="0"/>
                    </a:cubicBezTo>
                    <a:cubicBezTo>
                      <a:pt x="108" y="0"/>
                      <a:pt x="58" y="0"/>
                      <a:pt x="8" y="0"/>
                    </a:cubicBezTo>
                    <a:cubicBezTo>
                      <a:pt x="6" y="0"/>
                      <a:pt x="4" y="0"/>
                      <a:pt x="1" y="0"/>
                    </a:cubicBezTo>
                    <a:cubicBezTo>
                      <a:pt x="1" y="26"/>
                      <a:pt x="1" y="51"/>
                      <a:pt x="2" y="76"/>
                    </a:cubicBezTo>
                    <a:cubicBezTo>
                      <a:pt x="1" y="76"/>
                      <a:pt x="1" y="76"/>
                      <a:pt x="0" y="76"/>
                    </a:cubicBezTo>
                    <a:cubicBezTo>
                      <a:pt x="1" y="124"/>
                      <a:pt x="1" y="171"/>
                      <a:pt x="1" y="219"/>
                    </a:cubicBezTo>
                    <a:cubicBezTo>
                      <a:pt x="1" y="221"/>
                      <a:pt x="0" y="235"/>
                      <a:pt x="1" y="235"/>
                    </a:cubicBezTo>
                    <a:cubicBezTo>
                      <a:pt x="9" y="236"/>
                      <a:pt x="16" y="236"/>
                      <a:pt x="23" y="236"/>
                    </a:cubicBezTo>
                    <a:cubicBezTo>
                      <a:pt x="34" y="236"/>
                      <a:pt x="45" y="236"/>
                      <a:pt x="55" y="236"/>
                    </a:cubicBezTo>
                    <a:cubicBezTo>
                      <a:pt x="79" y="236"/>
                      <a:pt x="101" y="236"/>
                      <a:pt x="124" y="236"/>
                    </a:cubicBezTo>
                    <a:cubicBezTo>
                      <a:pt x="175" y="236"/>
                      <a:pt x="226" y="236"/>
                      <a:pt x="277" y="236"/>
                    </a:cubicBezTo>
                    <a:cubicBezTo>
                      <a:pt x="298" y="236"/>
                      <a:pt x="319" y="236"/>
                      <a:pt x="339" y="236"/>
                    </a:cubicBezTo>
                    <a:cubicBezTo>
                      <a:pt x="340" y="236"/>
                      <a:pt x="342" y="240"/>
                      <a:pt x="343" y="241"/>
                    </a:cubicBezTo>
                    <a:cubicBezTo>
                      <a:pt x="344" y="242"/>
                      <a:pt x="345" y="241"/>
                      <a:pt x="346" y="242"/>
                    </a:cubicBezTo>
                    <a:cubicBezTo>
                      <a:pt x="347" y="242"/>
                      <a:pt x="347" y="243"/>
                      <a:pt x="348" y="244"/>
                    </a:cubicBezTo>
                    <a:cubicBezTo>
                      <a:pt x="351" y="245"/>
                      <a:pt x="354" y="245"/>
                      <a:pt x="356" y="247"/>
                    </a:cubicBezTo>
                    <a:cubicBezTo>
                      <a:pt x="358" y="248"/>
                      <a:pt x="360" y="249"/>
                      <a:pt x="361" y="249"/>
                    </a:cubicBezTo>
                    <a:cubicBezTo>
                      <a:pt x="364" y="253"/>
                      <a:pt x="369" y="256"/>
                      <a:pt x="373" y="254"/>
                    </a:cubicBezTo>
                    <a:cubicBezTo>
                      <a:pt x="377" y="252"/>
                      <a:pt x="376" y="249"/>
                      <a:pt x="378" y="247"/>
                    </a:cubicBezTo>
                    <a:cubicBezTo>
                      <a:pt x="381" y="244"/>
                      <a:pt x="383" y="251"/>
                      <a:pt x="385" y="248"/>
                    </a:cubicBezTo>
                    <a:cubicBezTo>
                      <a:pt x="389" y="245"/>
                      <a:pt x="388" y="250"/>
                      <a:pt x="391" y="249"/>
                    </a:cubicBezTo>
                    <a:cubicBezTo>
                      <a:pt x="392" y="249"/>
                      <a:pt x="392" y="246"/>
                      <a:pt x="394" y="246"/>
                    </a:cubicBezTo>
                    <a:cubicBezTo>
                      <a:pt x="395" y="247"/>
                      <a:pt x="394" y="248"/>
                      <a:pt x="395" y="248"/>
                    </a:cubicBezTo>
                    <a:cubicBezTo>
                      <a:pt x="398" y="248"/>
                      <a:pt x="398" y="247"/>
                      <a:pt x="400" y="247"/>
                    </a:cubicBezTo>
                    <a:cubicBezTo>
                      <a:pt x="403" y="246"/>
                      <a:pt x="401" y="247"/>
                      <a:pt x="403" y="247"/>
                    </a:cubicBezTo>
                    <a:cubicBezTo>
                      <a:pt x="405" y="248"/>
                      <a:pt x="406" y="247"/>
                      <a:pt x="408" y="247"/>
                    </a:cubicBezTo>
                    <a:cubicBezTo>
                      <a:pt x="409" y="246"/>
                      <a:pt x="410" y="246"/>
                      <a:pt x="411" y="246"/>
                    </a:cubicBezTo>
                    <a:cubicBezTo>
                      <a:pt x="413" y="247"/>
                      <a:pt x="414" y="248"/>
                      <a:pt x="416" y="247"/>
                    </a:cubicBezTo>
                    <a:cubicBezTo>
                      <a:pt x="419" y="247"/>
                      <a:pt x="417" y="250"/>
                      <a:pt x="419" y="251"/>
                    </a:cubicBezTo>
                    <a:cubicBezTo>
                      <a:pt x="420" y="252"/>
                      <a:pt x="422" y="252"/>
                      <a:pt x="423" y="253"/>
                    </a:cubicBezTo>
                    <a:cubicBezTo>
                      <a:pt x="423" y="253"/>
                      <a:pt x="423" y="254"/>
                      <a:pt x="424" y="254"/>
                    </a:cubicBezTo>
                    <a:cubicBezTo>
                      <a:pt x="424" y="254"/>
                      <a:pt x="425" y="254"/>
                      <a:pt x="426" y="255"/>
                    </a:cubicBezTo>
                    <a:cubicBezTo>
                      <a:pt x="427" y="255"/>
                      <a:pt x="428" y="255"/>
                      <a:pt x="430" y="255"/>
                    </a:cubicBezTo>
                    <a:cubicBezTo>
                      <a:pt x="431" y="255"/>
                      <a:pt x="432" y="255"/>
                      <a:pt x="433" y="255"/>
                    </a:cubicBezTo>
                    <a:cubicBezTo>
                      <a:pt x="434" y="256"/>
                      <a:pt x="433" y="257"/>
                      <a:pt x="433" y="258"/>
                    </a:cubicBezTo>
                    <a:cubicBezTo>
                      <a:pt x="435" y="259"/>
                      <a:pt x="434" y="257"/>
                      <a:pt x="436" y="257"/>
                    </a:cubicBezTo>
                    <a:cubicBezTo>
                      <a:pt x="437" y="257"/>
                      <a:pt x="439" y="257"/>
                      <a:pt x="440" y="258"/>
                    </a:cubicBezTo>
                    <a:cubicBezTo>
                      <a:pt x="443" y="259"/>
                      <a:pt x="442" y="261"/>
                      <a:pt x="444" y="262"/>
                    </a:cubicBezTo>
                    <a:cubicBezTo>
                      <a:pt x="445" y="263"/>
                      <a:pt x="447" y="262"/>
                      <a:pt x="448" y="262"/>
                    </a:cubicBezTo>
                    <a:cubicBezTo>
                      <a:pt x="450" y="263"/>
                      <a:pt x="450" y="263"/>
                      <a:pt x="450" y="265"/>
                    </a:cubicBezTo>
                    <a:cubicBezTo>
                      <a:pt x="450" y="267"/>
                      <a:pt x="448" y="266"/>
                      <a:pt x="450" y="268"/>
                    </a:cubicBezTo>
                    <a:cubicBezTo>
                      <a:pt x="451" y="270"/>
                      <a:pt x="453" y="270"/>
                      <a:pt x="454" y="272"/>
                    </a:cubicBezTo>
                    <a:cubicBezTo>
                      <a:pt x="455" y="275"/>
                      <a:pt x="454" y="275"/>
                      <a:pt x="457" y="275"/>
                    </a:cubicBezTo>
                    <a:cubicBezTo>
                      <a:pt x="459" y="274"/>
                      <a:pt x="459" y="273"/>
                      <a:pt x="461" y="276"/>
                    </a:cubicBezTo>
                    <a:cubicBezTo>
                      <a:pt x="462" y="277"/>
                      <a:pt x="463" y="277"/>
                      <a:pt x="465" y="277"/>
                    </a:cubicBezTo>
                    <a:cubicBezTo>
                      <a:pt x="464" y="277"/>
                      <a:pt x="464" y="276"/>
                      <a:pt x="463" y="275"/>
                    </a:cubicBezTo>
                    <a:cubicBezTo>
                      <a:pt x="463" y="275"/>
                      <a:pt x="462" y="275"/>
                      <a:pt x="462" y="275"/>
                    </a:cubicBezTo>
                    <a:cubicBezTo>
                      <a:pt x="462" y="274"/>
                      <a:pt x="463" y="274"/>
                      <a:pt x="463" y="274"/>
                    </a:cubicBezTo>
                    <a:cubicBezTo>
                      <a:pt x="463" y="273"/>
                      <a:pt x="463" y="272"/>
                      <a:pt x="463" y="271"/>
                    </a:cubicBezTo>
                    <a:cubicBezTo>
                      <a:pt x="463" y="271"/>
                      <a:pt x="462" y="271"/>
                      <a:pt x="462" y="271"/>
                    </a:cubicBezTo>
                    <a:cubicBezTo>
                      <a:pt x="462" y="270"/>
                      <a:pt x="462" y="270"/>
                      <a:pt x="463" y="270"/>
                    </a:cubicBezTo>
                    <a:cubicBezTo>
                      <a:pt x="462" y="269"/>
                      <a:pt x="462" y="268"/>
                      <a:pt x="462" y="267"/>
                    </a:cubicBezTo>
                    <a:cubicBezTo>
                      <a:pt x="461" y="266"/>
                      <a:pt x="460" y="267"/>
                      <a:pt x="460" y="266"/>
                    </a:cubicBezTo>
                    <a:cubicBezTo>
                      <a:pt x="460" y="267"/>
                      <a:pt x="460" y="265"/>
                      <a:pt x="460" y="264"/>
                    </a:cubicBezTo>
                    <a:cubicBezTo>
                      <a:pt x="460" y="264"/>
                      <a:pt x="459" y="263"/>
                      <a:pt x="458" y="263"/>
                    </a:cubicBezTo>
                    <a:cubicBezTo>
                      <a:pt x="458" y="262"/>
                      <a:pt x="451" y="257"/>
                      <a:pt x="455" y="255"/>
                    </a:cubicBezTo>
                    <a:cubicBezTo>
                      <a:pt x="453" y="255"/>
                      <a:pt x="457" y="251"/>
                      <a:pt x="457" y="249"/>
                    </a:cubicBezTo>
                    <a:cubicBezTo>
                      <a:pt x="457" y="249"/>
                      <a:pt x="458" y="249"/>
                      <a:pt x="458" y="250"/>
                    </a:cubicBezTo>
                    <a:cubicBezTo>
                      <a:pt x="458" y="250"/>
                      <a:pt x="458" y="250"/>
                      <a:pt x="458" y="249"/>
                    </a:cubicBezTo>
                    <a:cubicBezTo>
                      <a:pt x="458" y="249"/>
                      <a:pt x="459" y="248"/>
                      <a:pt x="459" y="248"/>
                    </a:cubicBezTo>
                    <a:cubicBezTo>
                      <a:pt x="459" y="247"/>
                      <a:pt x="459" y="246"/>
                      <a:pt x="459" y="246"/>
                    </a:cubicBezTo>
                    <a:cubicBezTo>
                      <a:pt x="459" y="245"/>
                      <a:pt x="460" y="244"/>
                      <a:pt x="460" y="244"/>
                    </a:cubicBezTo>
                    <a:cubicBezTo>
                      <a:pt x="460" y="243"/>
                      <a:pt x="459" y="241"/>
                      <a:pt x="461" y="241"/>
                    </a:cubicBezTo>
                    <a:cubicBezTo>
                      <a:pt x="461" y="240"/>
                      <a:pt x="461" y="240"/>
                      <a:pt x="461" y="240"/>
                    </a:cubicBezTo>
                    <a:cubicBezTo>
                      <a:pt x="462" y="239"/>
                      <a:pt x="461" y="238"/>
                      <a:pt x="461" y="237"/>
                    </a:cubicBezTo>
                    <a:cubicBezTo>
                      <a:pt x="461" y="237"/>
                      <a:pt x="462" y="236"/>
                      <a:pt x="462" y="235"/>
                    </a:cubicBezTo>
                    <a:cubicBezTo>
                      <a:pt x="462" y="234"/>
                      <a:pt x="461" y="234"/>
                      <a:pt x="461" y="233"/>
                    </a:cubicBezTo>
                    <a:cubicBezTo>
                      <a:pt x="461" y="233"/>
                      <a:pt x="461" y="233"/>
                      <a:pt x="461" y="232"/>
                    </a:cubicBezTo>
                    <a:cubicBezTo>
                      <a:pt x="462" y="231"/>
                      <a:pt x="464" y="231"/>
                      <a:pt x="465" y="229"/>
                    </a:cubicBezTo>
                    <a:cubicBezTo>
                      <a:pt x="465" y="229"/>
                      <a:pt x="464" y="229"/>
                      <a:pt x="465" y="228"/>
                    </a:cubicBezTo>
                    <a:cubicBezTo>
                      <a:pt x="466" y="227"/>
                      <a:pt x="466" y="226"/>
                      <a:pt x="465" y="22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9" name="Google Shape;869;p27"/>
              <p:cNvSpPr/>
              <p:nvPr/>
            </p:nvSpPr>
            <p:spPr>
              <a:xfrm>
                <a:off x="5096" y="1127"/>
                <a:ext cx="174" cy="324"/>
              </a:xfrm>
              <a:custGeom>
                <a:rect b="b" l="l" r="r" t="t"/>
                <a:pathLst>
                  <a:path extrusionOk="0" h="209" w="113">
                    <a:moveTo>
                      <a:pt x="97" y="142"/>
                    </a:moveTo>
                    <a:cubicBezTo>
                      <a:pt x="98" y="141"/>
                      <a:pt x="96" y="137"/>
                      <a:pt x="96" y="136"/>
                    </a:cubicBezTo>
                    <a:cubicBezTo>
                      <a:pt x="96" y="128"/>
                      <a:pt x="95" y="120"/>
                      <a:pt x="95" y="111"/>
                    </a:cubicBezTo>
                    <a:cubicBezTo>
                      <a:pt x="95" y="100"/>
                      <a:pt x="94" y="89"/>
                      <a:pt x="94" y="78"/>
                    </a:cubicBezTo>
                    <a:cubicBezTo>
                      <a:pt x="92" y="55"/>
                      <a:pt x="91" y="31"/>
                      <a:pt x="90" y="8"/>
                    </a:cubicBezTo>
                    <a:cubicBezTo>
                      <a:pt x="90" y="5"/>
                      <a:pt x="90" y="3"/>
                      <a:pt x="89" y="0"/>
                    </a:cubicBezTo>
                    <a:cubicBezTo>
                      <a:pt x="87" y="1"/>
                      <a:pt x="88" y="4"/>
                      <a:pt x="85" y="5"/>
                    </a:cubicBezTo>
                    <a:cubicBezTo>
                      <a:pt x="82" y="6"/>
                      <a:pt x="80" y="4"/>
                      <a:pt x="78" y="2"/>
                    </a:cubicBezTo>
                    <a:cubicBezTo>
                      <a:pt x="77" y="1"/>
                      <a:pt x="78" y="1"/>
                      <a:pt x="76" y="1"/>
                    </a:cubicBezTo>
                    <a:cubicBezTo>
                      <a:pt x="76" y="1"/>
                      <a:pt x="73" y="3"/>
                      <a:pt x="73" y="3"/>
                    </a:cubicBezTo>
                    <a:cubicBezTo>
                      <a:pt x="72" y="4"/>
                      <a:pt x="72" y="5"/>
                      <a:pt x="71" y="6"/>
                    </a:cubicBezTo>
                    <a:cubicBezTo>
                      <a:pt x="71" y="6"/>
                      <a:pt x="69" y="6"/>
                      <a:pt x="68" y="6"/>
                    </a:cubicBezTo>
                    <a:cubicBezTo>
                      <a:pt x="70" y="8"/>
                      <a:pt x="70" y="7"/>
                      <a:pt x="69" y="10"/>
                    </a:cubicBezTo>
                    <a:cubicBezTo>
                      <a:pt x="69" y="11"/>
                      <a:pt x="68" y="12"/>
                      <a:pt x="68" y="13"/>
                    </a:cubicBezTo>
                    <a:cubicBezTo>
                      <a:pt x="68" y="14"/>
                      <a:pt x="68" y="14"/>
                      <a:pt x="68" y="15"/>
                    </a:cubicBezTo>
                    <a:cubicBezTo>
                      <a:pt x="67" y="17"/>
                      <a:pt x="65" y="18"/>
                      <a:pt x="64" y="19"/>
                    </a:cubicBezTo>
                    <a:cubicBezTo>
                      <a:pt x="63" y="21"/>
                      <a:pt x="65" y="21"/>
                      <a:pt x="64" y="24"/>
                    </a:cubicBezTo>
                    <a:cubicBezTo>
                      <a:pt x="64" y="23"/>
                      <a:pt x="65" y="24"/>
                      <a:pt x="66" y="23"/>
                    </a:cubicBezTo>
                    <a:cubicBezTo>
                      <a:pt x="65" y="25"/>
                      <a:pt x="62" y="23"/>
                      <a:pt x="62" y="26"/>
                    </a:cubicBezTo>
                    <a:cubicBezTo>
                      <a:pt x="62" y="26"/>
                      <a:pt x="62" y="28"/>
                      <a:pt x="63" y="29"/>
                    </a:cubicBezTo>
                    <a:cubicBezTo>
                      <a:pt x="63" y="29"/>
                      <a:pt x="64" y="32"/>
                      <a:pt x="64" y="32"/>
                    </a:cubicBezTo>
                    <a:cubicBezTo>
                      <a:pt x="64" y="34"/>
                      <a:pt x="61" y="35"/>
                      <a:pt x="61" y="36"/>
                    </a:cubicBezTo>
                    <a:cubicBezTo>
                      <a:pt x="60" y="38"/>
                      <a:pt x="60" y="40"/>
                      <a:pt x="59" y="41"/>
                    </a:cubicBezTo>
                    <a:cubicBezTo>
                      <a:pt x="59" y="42"/>
                      <a:pt x="56" y="44"/>
                      <a:pt x="56" y="45"/>
                    </a:cubicBezTo>
                    <a:cubicBezTo>
                      <a:pt x="56" y="46"/>
                      <a:pt x="59" y="52"/>
                      <a:pt x="59" y="52"/>
                    </a:cubicBezTo>
                    <a:cubicBezTo>
                      <a:pt x="59" y="52"/>
                      <a:pt x="59" y="53"/>
                      <a:pt x="59" y="53"/>
                    </a:cubicBezTo>
                    <a:cubicBezTo>
                      <a:pt x="61" y="53"/>
                      <a:pt x="60" y="54"/>
                      <a:pt x="61" y="55"/>
                    </a:cubicBezTo>
                    <a:cubicBezTo>
                      <a:pt x="61" y="55"/>
                      <a:pt x="61" y="55"/>
                      <a:pt x="60" y="55"/>
                    </a:cubicBezTo>
                    <a:cubicBezTo>
                      <a:pt x="61" y="55"/>
                      <a:pt x="61" y="55"/>
                      <a:pt x="61" y="55"/>
                    </a:cubicBezTo>
                    <a:cubicBezTo>
                      <a:pt x="61" y="55"/>
                      <a:pt x="60" y="56"/>
                      <a:pt x="60" y="57"/>
                    </a:cubicBezTo>
                    <a:cubicBezTo>
                      <a:pt x="61" y="57"/>
                      <a:pt x="60" y="57"/>
                      <a:pt x="61" y="57"/>
                    </a:cubicBezTo>
                    <a:cubicBezTo>
                      <a:pt x="62" y="57"/>
                      <a:pt x="62" y="58"/>
                      <a:pt x="60" y="58"/>
                    </a:cubicBezTo>
                    <a:cubicBezTo>
                      <a:pt x="61" y="59"/>
                      <a:pt x="61" y="59"/>
                      <a:pt x="61" y="59"/>
                    </a:cubicBezTo>
                    <a:cubicBezTo>
                      <a:pt x="60" y="60"/>
                      <a:pt x="58" y="59"/>
                      <a:pt x="58" y="60"/>
                    </a:cubicBezTo>
                    <a:cubicBezTo>
                      <a:pt x="58" y="61"/>
                      <a:pt x="61" y="63"/>
                      <a:pt x="58" y="63"/>
                    </a:cubicBezTo>
                    <a:cubicBezTo>
                      <a:pt x="58" y="63"/>
                      <a:pt x="59" y="64"/>
                      <a:pt x="59" y="65"/>
                    </a:cubicBezTo>
                    <a:cubicBezTo>
                      <a:pt x="59" y="65"/>
                      <a:pt x="59" y="64"/>
                      <a:pt x="58" y="64"/>
                    </a:cubicBezTo>
                    <a:cubicBezTo>
                      <a:pt x="59" y="64"/>
                      <a:pt x="59" y="65"/>
                      <a:pt x="59" y="65"/>
                    </a:cubicBezTo>
                    <a:cubicBezTo>
                      <a:pt x="58" y="66"/>
                      <a:pt x="56" y="66"/>
                      <a:pt x="56" y="67"/>
                    </a:cubicBezTo>
                    <a:cubicBezTo>
                      <a:pt x="55" y="67"/>
                      <a:pt x="55" y="69"/>
                      <a:pt x="54" y="70"/>
                    </a:cubicBezTo>
                    <a:cubicBezTo>
                      <a:pt x="51" y="73"/>
                      <a:pt x="47" y="72"/>
                      <a:pt x="45" y="75"/>
                    </a:cubicBezTo>
                    <a:cubicBezTo>
                      <a:pt x="44" y="76"/>
                      <a:pt x="45" y="76"/>
                      <a:pt x="44" y="77"/>
                    </a:cubicBezTo>
                    <a:cubicBezTo>
                      <a:pt x="42" y="77"/>
                      <a:pt x="42" y="77"/>
                      <a:pt x="40" y="78"/>
                    </a:cubicBezTo>
                    <a:cubicBezTo>
                      <a:pt x="38" y="78"/>
                      <a:pt x="36" y="78"/>
                      <a:pt x="34" y="78"/>
                    </a:cubicBezTo>
                    <a:cubicBezTo>
                      <a:pt x="33" y="79"/>
                      <a:pt x="30" y="80"/>
                      <a:pt x="30" y="82"/>
                    </a:cubicBezTo>
                    <a:cubicBezTo>
                      <a:pt x="29" y="83"/>
                      <a:pt x="31" y="84"/>
                      <a:pt x="30" y="86"/>
                    </a:cubicBezTo>
                    <a:cubicBezTo>
                      <a:pt x="30" y="87"/>
                      <a:pt x="29" y="89"/>
                      <a:pt x="29" y="90"/>
                    </a:cubicBezTo>
                    <a:cubicBezTo>
                      <a:pt x="30" y="91"/>
                      <a:pt x="31" y="92"/>
                      <a:pt x="31" y="93"/>
                    </a:cubicBezTo>
                    <a:cubicBezTo>
                      <a:pt x="31" y="95"/>
                      <a:pt x="30" y="95"/>
                      <a:pt x="30" y="96"/>
                    </a:cubicBezTo>
                    <a:cubicBezTo>
                      <a:pt x="30" y="97"/>
                      <a:pt x="32" y="96"/>
                      <a:pt x="31" y="98"/>
                    </a:cubicBezTo>
                    <a:cubicBezTo>
                      <a:pt x="31" y="98"/>
                      <a:pt x="31" y="98"/>
                      <a:pt x="31" y="99"/>
                    </a:cubicBezTo>
                    <a:cubicBezTo>
                      <a:pt x="30" y="99"/>
                      <a:pt x="27" y="103"/>
                      <a:pt x="28" y="104"/>
                    </a:cubicBezTo>
                    <a:cubicBezTo>
                      <a:pt x="28" y="104"/>
                      <a:pt x="27" y="104"/>
                      <a:pt x="27" y="104"/>
                    </a:cubicBezTo>
                    <a:cubicBezTo>
                      <a:pt x="26" y="105"/>
                      <a:pt x="26" y="106"/>
                      <a:pt x="27" y="107"/>
                    </a:cubicBezTo>
                    <a:cubicBezTo>
                      <a:pt x="27" y="107"/>
                      <a:pt x="27" y="107"/>
                      <a:pt x="28" y="107"/>
                    </a:cubicBezTo>
                    <a:cubicBezTo>
                      <a:pt x="28" y="108"/>
                      <a:pt x="27" y="108"/>
                      <a:pt x="27" y="109"/>
                    </a:cubicBezTo>
                    <a:cubicBezTo>
                      <a:pt x="27" y="109"/>
                      <a:pt x="26" y="111"/>
                      <a:pt x="26" y="111"/>
                    </a:cubicBezTo>
                    <a:cubicBezTo>
                      <a:pt x="25" y="112"/>
                      <a:pt x="24" y="112"/>
                      <a:pt x="24" y="113"/>
                    </a:cubicBezTo>
                    <a:cubicBezTo>
                      <a:pt x="23" y="114"/>
                      <a:pt x="23" y="114"/>
                      <a:pt x="23" y="115"/>
                    </a:cubicBezTo>
                    <a:cubicBezTo>
                      <a:pt x="23" y="116"/>
                      <a:pt x="22" y="116"/>
                      <a:pt x="22" y="117"/>
                    </a:cubicBezTo>
                    <a:cubicBezTo>
                      <a:pt x="22" y="118"/>
                      <a:pt x="22" y="119"/>
                      <a:pt x="22" y="120"/>
                    </a:cubicBezTo>
                    <a:cubicBezTo>
                      <a:pt x="22" y="121"/>
                      <a:pt x="21" y="123"/>
                      <a:pt x="20" y="124"/>
                    </a:cubicBezTo>
                    <a:cubicBezTo>
                      <a:pt x="18" y="126"/>
                      <a:pt x="16" y="127"/>
                      <a:pt x="15" y="129"/>
                    </a:cubicBezTo>
                    <a:cubicBezTo>
                      <a:pt x="14" y="130"/>
                      <a:pt x="15" y="132"/>
                      <a:pt x="14" y="134"/>
                    </a:cubicBezTo>
                    <a:cubicBezTo>
                      <a:pt x="13" y="135"/>
                      <a:pt x="14" y="137"/>
                      <a:pt x="12" y="138"/>
                    </a:cubicBezTo>
                    <a:cubicBezTo>
                      <a:pt x="10" y="139"/>
                      <a:pt x="9" y="142"/>
                      <a:pt x="9" y="143"/>
                    </a:cubicBezTo>
                    <a:cubicBezTo>
                      <a:pt x="9" y="144"/>
                      <a:pt x="10" y="145"/>
                      <a:pt x="10" y="146"/>
                    </a:cubicBezTo>
                    <a:cubicBezTo>
                      <a:pt x="10" y="146"/>
                      <a:pt x="10" y="148"/>
                      <a:pt x="10" y="149"/>
                    </a:cubicBezTo>
                    <a:cubicBezTo>
                      <a:pt x="9" y="151"/>
                      <a:pt x="8" y="154"/>
                      <a:pt x="8" y="156"/>
                    </a:cubicBezTo>
                    <a:cubicBezTo>
                      <a:pt x="8" y="156"/>
                      <a:pt x="10" y="156"/>
                      <a:pt x="10" y="156"/>
                    </a:cubicBezTo>
                    <a:cubicBezTo>
                      <a:pt x="10" y="157"/>
                      <a:pt x="9" y="157"/>
                      <a:pt x="9" y="157"/>
                    </a:cubicBezTo>
                    <a:cubicBezTo>
                      <a:pt x="9" y="157"/>
                      <a:pt x="9" y="160"/>
                      <a:pt x="9" y="160"/>
                    </a:cubicBezTo>
                    <a:cubicBezTo>
                      <a:pt x="9" y="162"/>
                      <a:pt x="7" y="163"/>
                      <a:pt x="7" y="165"/>
                    </a:cubicBezTo>
                    <a:cubicBezTo>
                      <a:pt x="6" y="167"/>
                      <a:pt x="6" y="169"/>
                      <a:pt x="6" y="170"/>
                    </a:cubicBezTo>
                    <a:cubicBezTo>
                      <a:pt x="6" y="172"/>
                      <a:pt x="6" y="173"/>
                      <a:pt x="7" y="175"/>
                    </a:cubicBezTo>
                    <a:cubicBezTo>
                      <a:pt x="7" y="176"/>
                      <a:pt x="7" y="178"/>
                      <a:pt x="6" y="179"/>
                    </a:cubicBezTo>
                    <a:cubicBezTo>
                      <a:pt x="4" y="181"/>
                      <a:pt x="6" y="182"/>
                      <a:pt x="6" y="184"/>
                    </a:cubicBezTo>
                    <a:cubicBezTo>
                      <a:pt x="6" y="185"/>
                      <a:pt x="4" y="187"/>
                      <a:pt x="3" y="187"/>
                    </a:cubicBezTo>
                    <a:cubicBezTo>
                      <a:pt x="1" y="189"/>
                      <a:pt x="2" y="188"/>
                      <a:pt x="1" y="191"/>
                    </a:cubicBezTo>
                    <a:cubicBezTo>
                      <a:pt x="1" y="193"/>
                      <a:pt x="0" y="194"/>
                      <a:pt x="0" y="197"/>
                    </a:cubicBezTo>
                    <a:cubicBezTo>
                      <a:pt x="0" y="199"/>
                      <a:pt x="1" y="200"/>
                      <a:pt x="2" y="202"/>
                    </a:cubicBezTo>
                    <a:cubicBezTo>
                      <a:pt x="3" y="202"/>
                      <a:pt x="2" y="203"/>
                      <a:pt x="2" y="203"/>
                    </a:cubicBezTo>
                    <a:cubicBezTo>
                      <a:pt x="2" y="203"/>
                      <a:pt x="4" y="204"/>
                      <a:pt x="4" y="204"/>
                    </a:cubicBezTo>
                    <a:cubicBezTo>
                      <a:pt x="5" y="205"/>
                      <a:pt x="5" y="206"/>
                      <a:pt x="6" y="206"/>
                    </a:cubicBezTo>
                    <a:cubicBezTo>
                      <a:pt x="9" y="207"/>
                      <a:pt x="11" y="207"/>
                      <a:pt x="14" y="207"/>
                    </a:cubicBezTo>
                    <a:cubicBezTo>
                      <a:pt x="27" y="207"/>
                      <a:pt x="40" y="208"/>
                      <a:pt x="53" y="208"/>
                    </a:cubicBezTo>
                    <a:cubicBezTo>
                      <a:pt x="60" y="208"/>
                      <a:pt x="67" y="209"/>
                      <a:pt x="75" y="209"/>
                    </a:cubicBezTo>
                    <a:cubicBezTo>
                      <a:pt x="79" y="209"/>
                      <a:pt x="78" y="204"/>
                      <a:pt x="83" y="206"/>
                    </a:cubicBezTo>
                    <a:cubicBezTo>
                      <a:pt x="83" y="204"/>
                      <a:pt x="82" y="201"/>
                      <a:pt x="84" y="200"/>
                    </a:cubicBezTo>
                    <a:cubicBezTo>
                      <a:pt x="86" y="199"/>
                      <a:pt x="91" y="200"/>
                      <a:pt x="91" y="200"/>
                    </a:cubicBezTo>
                    <a:cubicBezTo>
                      <a:pt x="92" y="196"/>
                      <a:pt x="93" y="196"/>
                      <a:pt x="96" y="195"/>
                    </a:cubicBezTo>
                    <a:cubicBezTo>
                      <a:pt x="99" y="195"/>
                      <a:pt x="99" y="194"/>
                      <a:pt x="102" y="194"/>
                    </a:cubicBezTo>
                    <a:cubicBezTo>
                      <a:pt x="103" y="195"/>
                      <a:pt x="106" y="197"/>
                      <a:pt x="106" y="193"/>
                    </a:cubicBezTo>
                    <a:cubicBezTo>
                      <a:pt x="104" y="194"/>
                      <a:pt x="105" y="193"/>
                      <a:pt x="104" y="192"/>
                    </a:cubicBezTo>
                    <a:cubicBezTo>
                      <a:pt x="105" y="192"/>
                      <a:pt x="105" y="192"/>
                      <a:pt x="106" y="193"/>
                    </a:cubicBezTo>
                    <a:cubicBezTo>
                      <a:pt x="107" y="191"/>
                      <a:pt x="108" y="188"/>
                      <a:pt x="110" y="185"/>
                    </a:cubicBezTo>
                    <a:cubicBezTo>
                      <a:pt x="110" y="184"/>
                      <a:pt x="111" y="183"/>
                      <a:pt x="112" y="182"/>
                    </a:cubicBezTo>
                    <a:cubicBezTo>
                      <a:pt x="113" y="180"/>
                      <a:pt x="110" y="181"/>
                      <a:pt x="109" y="181"/>
                    </a:cubicBezTo>
                    <a:cubicBezTo>
                      <a:pt x="110" y="180"/>
                      <a:pt x="110" y="180"/>
                      <a:pt x="110" y="180"/>
                    </a:cubicBezTo>
                    <a:cubicBezTo>
                      <a:pt x="110" y="180"/>
                      <a:pt x="110" y="180"/>
                      <a:pt x="110" y="180"/>
                    </a:cubicBezTo>
                    <a:cubicBezTo>
                      <a:pt x="110" y="178"/>
                      <a:pt x="107" y="177"/>
                      <a:pt x="106" y="176"/>
                    </a:cubicBezTo>
                    <a:cubicBezTo>
                      <a:pt x="103" y="175"/>
                      <a:pt x="104" y="176"/>
                      <a:pt x="103" y="178"/>
                    </a:cubicBezTo>
                    <a:cubicBezTo>
                      <a:pt x="102" y="179"/>
                      <a:pt x="105" y="180"/>
                      <a:pt x="104" y="181"/>
                    </a:cubicBezTo>
                    <a:cubicBezTo>
                      <a:pt x="102" y="181"/>
                      <a:pt x="101" y="178"/>
                      <a:pt x="99" y="181"/>
                    </a:cubicBezTo>
                    <a:cubicBezTo>
                      <a:pt x="99" y="181"/>
                      <a:pt x="99" y="180"/>
                      <a:pt x="99" y="179"/>
                    </a:cubicBezTo>
                    <a:cubicBezTo>
                      <a:pt x="100" y="179"/>
                      <a:pt x="101" y="178"/>
                      <a:pt x="102" y="177"/>
                    </a:cubicBezTo>
                    <a:cubicBezTo>
                      <a:pt x="102" y="177"/>
                      <a:pt x="102" y="177"/>
                      <a:pt x="102" y="177"/>
                    </a:cubicBezTo>
                    <a:cubicBezTo>
                      <a:pt x="103" y="176"/>
                      <a:pt x="102" y="175"/>
                      <a:pt x="101" y="174"/>
                    </a:cubicBezTo>
                    <a:cubicBezTo>
                      <a:pt x="102" y="174"/>
                      <a:pt x="103" y="175"/>
                      <a:pt x="104" y="174"/>
                    </a:cubicBezTo>
                    <a:cubicBezTo>
                      <a:pt x="104" y="175"/>
                      <a:pt x="104" y="175"/>
                      <a:pt x="105" y="175"/>
                    </a:cubicBezTo>
                    <a:cubicBezTo>
                      <a:pt x="105" y="174"/>
                      <a:pt x="105" y="171"/>
                      <a:pt x="105" y="170"/>
                    </a:cubicBezTo>
                    <a:cubicBezTo>
                      <a:pt x="105" y="169"/>
                      <a:pt x="106" y="168"/>
                      <a:pt x="106" y="167"/>
                    </a:cubicBezTo>
                    <a:cubicBezTo>
                      <a:pt x="105" y="165"/>
                      <a:pt x="101" y="162"/>
                      <a:pt x="100" y="161"/>
                    </a:cubicBezTo>
                    <a:cubicBezTo>
                      <a:pt x="101" y="160"/>
                      <a:pt x="100" y="159"/>
                      <a:pt x="98" y="158"/>
                    </a:cubicBezTo>
                    <a:cubicBezTo>
                      <a:pt x="98" y="157"/>
                      <a:pt x="97" y="158"/>
                      <a:pt x="96" y="157"/>
                    </a:cubicBezTo>
                    <a:cubicBezTo>
                      <a:pt x="96" y="156"/>
                      <a:pt x="95" y="154"/>
                      <a:pt x="95" y="154"/>
                    </a:cubicBezTo>
                    <a:cubicBezTo>
                      <a:pt x="95" y="151"/>
                      <a:pt x="97" y="150"/>
                      <a:pt x="97" y="147"/>
                    </a:cubicBezTo>
                    <a:cubicBezTo>
                      <a:pt x="97" y="147"/>
                      <a:pt x="96" y="146"/>
                      <a:pt x="96" y="145"/>
                    </a:cubicBezTo>
                    <a:cubicBezTo>
                      <a:pt x="97" y="144"/>
                      <a:pt x="98" y="143"/>
                      <a:pt x="97" y="14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70" name="Google Shape;870;p27"/>
              <p:cNvGrpSpPr/>
              <p:nvPr/>
            </p:nvGrpSpPr>
            <p:grpSpPr>
              <a:xfrm>
                <a:off x="4412" y="1162"/>
                <a:ext cx="749" cy="555"/>
                <a:chOff x="4412" y="1163"/>
                <a:chExt cx="749" cy="555"/>
              </a:xfrm>
            </p:grpSpPr>
            <p:sp>
              <p:nvSpPr>
                <p:cNvPr id="871" name="Google Shape;871;p27"/>
                <p:cNvSpPr/>
                <p:nvPr/>
              </p:nvSpPr>
              <p:spPr>
                <a:xfrm>
                  <a:off x="4412" y="1163"/>
                  <a:ext cx="617" cy="538"/>
                </a:xfrm>
                <a:custGeom>
                  <a:rect b="b" l="l" r="r" t="t"/>
                  <a:pathLst>
                    <a:path extrusionOk="0" h="347" w="398">
                      <a:moveTo>
                        <a:pt x="339" y="310"/>
                      </a:moveTo>
                      <a:cubicBezTo>
                        <a:pt x="343" y="313"/>
                        <a:pt x="347" y="315"/>
                        <a:pt x="351" y="317"/>
                      </a:cubicBezTo>
                      <a:cubicBezTo>
                        <a:pt x="353" y="319"/>
                        <a:pt x="355" y="320"/>
                        <a:pt x="357" y="321"/>
                      </a:cubicBezTo>
                      <a:cubicBezTo>
                        <a:pt x="359" y="322"/>
                        <a:pt x="359" y="322"/>
                        <a:pt x="358" y="324"/>
                      </a:cubicBezTo>
                      <a:cubicBezTo>
                        <a:pt x="356" y="332"/>
                        <a:pt x="352" y="338"/>
                        <a:pt x="351" y="345"/>
                      </a:cubicBezTo>
                      <a:cubicBezTo>
                        <a:pt x="354" y="347"/>
                        <a:pt x="355" y="339"/>
                        <a:pt x="357" y="337"/>
                      </a:cubicBezTo>
                      <a:cubicBezTo>
                        <a:pt x="358" y="337"/>
                        <a:pt x="361" y="336"/>
                        <a:pt x="361" y="336"/>
                      </a:cubicBezTo>
                      <a:cubicBezTo>
                        <a:pt x="361" y="336"/>
                        <a:pt x="363" y="336"/>
                        <a:pt x="363" y="336"/>
                      </a:cubicBezTo>
                      <a:cubicBezTo>
                        <a:pt x="363" y="336"/>
                        <a:pt x="364" y="337"/>
                        <a:pt x="365" y="337"/>
                      </a:cubicBezTo>
                      <a:cubicBezTo>
                        <a:pt x="365" y="336"/>
                        <a:pt x="363" y="331"/>
                        <a:pt x="365" y="333"/>
                      </a:cubicBezTo>
                      <a:cubicBezTo>
                        <a:pt x="366" y="331"/>
                        <a:pt x="367" y="330"/>
                        <a:pt x="367" y="328"/>
                      </a:cubicBezTo>
                      <a:cubicBezTo>
                        <a:pt x="369" y="329"/>
                        <a:pt x="370" y="327"/>
                        <a:pt x="370" y="325"/>
                      </a:cubicBezTo>
                      <a:cubicBezTo>
                        <a:pt x="370" y="325"/>
                        <a:pt x="372" y="326"/>
                        <a:pt x="372" y="326"/>
                      </a:cubicBezTo>
                      <a:cubicBezTo>
                        <a:pt x="372" y="326"/>
                        <a:pt x="373" y="323"/>
                        <a:pt x="373" y="323"/>
                      </a:cubicBezTo>
                      <a:cubicBezTo>
                        <a:pt x="373" y="323"/>
                        <a:pt x="373" y="322"/>
                        <a:pt x="373" y="321"/>
                      </a:cubicBezTo>
                      <a:cubicBezTo>
                        <a:pt x="373" y="318"/>
                        <a:pt x="370" y="316"/>
                        <a:pt x="369" y="314"/>
                      </a:cubicBezTo>
                      <a:cubicBezTo>
                        <a:pt x="374" y="311"/>
                        <a:pt x="379" y="308"/>
                        <a:pt x="384" y="305"/>
                      </a:cubicBezTo>
                      <a:cubicBezTo>
                        <a:pt x="382" y="302"/>
                        <a:pt x="381" y="300"/>
                        <a:pt x="380" y="298"/>
                      </a:cubicBezTo>
                      <a:cubicBezTo>
                        <a:pt x="379" y="297"/>
                        <a:pt x="380" y="294"/>
                        <a:pt x="380" y="292"/>
                      </a:cubicBezTo>
                      <a:cubicBezTo>
                        <a:pt x="380" y="287"/>
                        <a:pt x="381" y="282"/>
                        <a:pt x="381" y="276"/>
                      </a:cubicBezTo>
                      <a:cubicBezTo>
                        <a:pt x="382" y="265"/>
                        <a:pt x="382" y="254"/>
                        <a:pt x="383" y="243"/>
                      </a:cubicBezTo>
                      <a:cubicBezTo>
                        <a:pt x="383" y="241"/>
                        <a:pt x="383" y="239"/>
                        <a:pt x="383" y="238"/>
                      </a:cubicBezTo>
                      <a:cubicBezTo>
                        <a:pt x="382" y="234"/>
                        <a:pt x="383" y="233"/>
                        <a:pt x="384" y="229"/>
                      </a:cubicBezTo>
                      <a:cubicBezTo>
                        <a:pt x="385" y="224"/>
                        <a:pt x="387" y="218"/>
                        <a:pt x="388" y="213"/>
                      </a:cubicBezTo>
                      <a:cubicBezTo>
                        <a:pt x="391" y="203"/>
                        <a:pt x="394" y="192"/>
                        <a:pt x="397" y="182"/>
                      </a:cubicBezTo>
                      <a:cubicBezTo>
                        <a:pt x="396" y="181"/>
                        <a:pt x="396" y="178"/>
                        <a:pt x="396" y="177"/>
                      </a:cubicBezTo>
                      <a:cubicBezTo>
                        <a:pt x="396" y="174"/>
                        <a:pt x="396" y="171"/>
                        <a:pt x="397" y="168"/>
                      </a:cubicBezTo>
                      <a:cubicBezTo>
                        <a:pt x="397" y="160"/>
                        <a:pt x="397" y="152"/>
                        <a:pt x="397" y="144"/>
                      </a:cubicBezTo>
                      <a:cubicBezTo>
                        <a:pt x="398" y="136"/>
                        <a:pt x="398" y="128"/>
                        <a:pt x="398" y="121"/>
                      </a:cubicBezTo>
                      <a:cubicBezTo>
                        <a:pt x="398" y="118"/>
                        <a:pt x="398" y="116"/>
                        <a:pt x="395" y="115"/>
                      </a:cubicBezTo>
                      <a:cubicBezTo>
                        <a:pt x="396" y="114"/>
                        <a:pt x="395" y="113"/>
                        <a:pt x="395" y="112"/>
                      </a:cubicBezTo>
                      <a:cubicBezTo>
                        <a:pt x="394" y="112"/>
                        <a:pt x="391" y="111"/>
                        <a:pt x="390" y="112"/>
                      </a:cubicBezTo>
                      <a:cubicBezTo>
                        <a:pt x="390" y="113"/>
                        <a:pt x="390" y="115"/>
                        <a:pt x="389" y="116"/>
                      </a:cubicBezTo>
                      <a:cubicBezTo>
                        <a:pt x="386" y="118"/>
                        <a:pt x="388" y="110"/>
                        <a:pt x="388" y="109"/>
                      </a:cubicBezTo>
                      <a:cubicBezTo>
                        <a:pt x="389" y="106"/>
                        <a:pt x="392" y="102"/>
                        <a:pt x="391" y="99"/>
                      </a:cubicBezTo>
                      <a:cubicBezTo>
                        <a:pt x="391" y="98"/>
                        <a:pt x="390" y="98"/>
                        <a:pt x="390" y="97"/>
                      </a:cubicBezTo>
                      <a:cubicBezTo>
                        <a:pt x="390" y="95"/>
                        <a:pt x="390" y="96"/>
                        <a:pt x="390" y="95"/>
                      </a:cubicBezTo>
                      <a:cubicBezTo>
                        <a:pt x="390" y="93"/>
                        <a:pt x="390" y="92"/>
                        <a:pt x="389" y="90"/>
                      </a:cubicBezTo>
                      <a:cubicBezTo>
                        <a:pt x="389" y="87"/>
                        <a:pt x="389" y="80"/>
                        <a:pt x="387" y="79"/>
                      </a:cubicBezTo>
                      <a:cubicBezTo>
                        <a:pt x="385" y="77"/>
                        <a:pt x="387" y="75"/>
                        <a:pt x="388" y="73"/>
                      </a:cubicBezTo>
                      <a:cubicBezTo>
                        <a:pt x="389" y="71"/>
                        <a:pt x="389" y="68"/>
                        <a:pt x="389" y="66"/>
                      </a:cubicBezTo>
                      <a:cubicBezTo>
                        <a:pt x="390" y="65"/>
                        <a:pt x="392" y="63"/>
                        <a:pt x="393" y="63"/>
                      </a:cubicBezTo>
                      <a:cubicBezTo>
                        <a:pt x="395" y="61"/>
                        <a:pt x="394" y="59"/>
                        <a:pt x="394" y="57"/>
                      </a:cubicBezTo>
                      <a:cubicBezTo>
                        <a:pt x="393" y="55"/>
                        <a:pt x="392" y="53"/>
                        <a:pt x="394" y="51"/>
                      </a:cubicBezTo>
                      <a:cubicBezTo>
                        <a:pt x="395" y="49"/>
                        <a:pt x="395" y="47"/>
                        <a:pt x="395" y="45"/>
                      </a:cubicBezTo>
                      <a:cubicBezTo>
                        <a:pt x="395" y="40"/>
                        <a:pt x="391" y="38"/>
                        <a:pt x="390" y="34"/>
                      </a:cubicBezTo>
                      <a:cubicBezTo>
                        <a:pt x="389" y="31"/>
                        <a:pt x="391" y="28"/>
                        <a:pt x="391" y="25"/>
                      </a:cubicBezTo>
                      <a:cubicBezTo>
                        <a:pt x="391" y="23"/>
                        <a:pt x="392" y="21"/>
                        <a:pt x="392" y="20"/>
                      </a:cubicBezTo>
                      <a:cubicBezTo>
                        <a:pt x="393" y="17"/>
                        <a:pt x="390" y="16"/>
                        <a:pt x="390" y="14"/>
                      </a:cubicBezTo>
                      <a:cubicBezTo>
                        <a:pt x="390" y="12"/>
                        <a:pt x="392" y="10"/>
                        <a:pt x="393" y="8"/>
                      </a:cubicBezTo>
                      <a:cubicBezTo>
                        <a:pt x="393" y="5"/>
                        <a:pt x="391" y="3"/>
                        <a:pt x="392" y="1"/>
                      </a:cubicBezTo>
                      <a:cubicBezTo>
                        <a:pt x="377" y="1"/>
                        <a:pt x="362" y="2"/>
                        <a:pt x="347" y="2"/>
                      </a:cubicBezTo>
                      <a:cubicBezTo>
                        <a:pt x="340" y="2"/>
                        <a:pt x="334" y="3"/>
                        <a:pt x="327" y="2"/>
                      </a:cubicBezTo>
                      <a:cubicBezTo>
                        <a:pt x="322" y="2"/>
                        <a:pt x="314" y="0"/>
                        <a:pt x="310" y="3"/>
                      </a:cubicBezTo>
                      <a:cubicBezTo>
                        <a:pt x="309" y="2"/>
                        <a:pt x="307" y="3"/>
                        <a:pt x="305" y="2"/>
                      </a:cubicBezTo>
                      <a:cubicBezTo>
                        <a:pt x="306" y="1"/>
                        <a:pt x="300" y="2"/>
                        <a:pt x="299" y="3"/>
                      </a:cubicBezTo>
                      <a:cubicBezTo>
                        <a:pt x="299" y="3"/>
                        <a:pt x="300" y="3"/>
                        <a:pt x="300" y="3"/>
                      </a:cubicBezTo>
                      <a:cubicBezTo>
                        <a:pt x="300" y="4"/>
                        <a:pt x="294" y="6"/>
                        <a:pt x="294" y="5"/>
                      </a:cubicBezTo>
                      <a:cubicBezTo>
                        <a:pt x="294" y="5"/>
                        <a:pt x="294" y="5"/>
                        <a:pt x="294" y="5"/>
                      </a:cubicBezTo>
                      <a:cubicBezTo>
                        <a:pt x="292" y="5"/>
                        <a:pt x="291" y="8"/>
                        <a:pt x="290" y="8"/>
                      </a:cubicBezTo>
                      <a:cubicBezTo>
                        <a:pt x="287" y="8"/>
                        <a:pt x="285" y="9"/>
                        <a:pt x="283" y="10"/>
                      </a:cubicBezTo>
                      <a:cubicBezTo>
                        <a:pt x="281" y="12"/>
                        <a:pt x="277" y="13"/>
                        <a:pt x="275" y="14"/>
                      </a:cubicBezTo>
                      <a:cubicBezTo>
                        <a:pt x="273" y="15"/>
                        <a:pt x="271" y="18"/>
                        <a:pt x="269" y="20"/>
                      </a:cubicBezTo>
                      <a:cubicBezTo>
                        <a:pt x="267" y="22"/>
                        <a:pt x="263" y="23"/>
                        <a:pt x="261" y="25"/>
                      </a:cubicBezTo>
                      <a:cubicBezTo>
                        <a:pt x="258" y="28"/>
                        <a:pt x="255" y="31"/>
                        <a:pt x="252" y="34"/>
                      </a:cubicBezTo>
                      <a:cubicBezTo>
                        <a:pt x="250" y="35"/>
                        <a:pt x="249" y="37"/>
                        <a:pt x="247" y="39"/>
                      </a:cubicBezTo>
                      <a:cubicBezTo>
                        <a:pt x="245" y="40"/>
                        <a:pt x="244" y="43"/>
                        <a:pt x="243" y="45"/>
                      </a:cubicBezTo>
                      <a:cubicBezTo>
                        <a:pt x="244" y="45"/>
                        <a:pt x="244" y="45"/>
                        <a:pt x="245" y="46"/>
                      </a:cubicBezTo>
                      <a:cubicBezTo>
                        <a:pt x="244" y="47"/>
                        <a:pt x="243" y="49"/>
                        <a:pt x="242" y="50"/>
                      </a:cubicBezTo>
                      <a:cubicBezTo>
                        <a:pt x="241" y="48"/>
                        <a:pt x="239" y="51"/>
                        <a:pt x="239" y="51"/>
                      </a:cubicBezTo>
                      <a:cubicBezTo>
                        <a:pt x="239" y="51"/>
                        <a:pt x="239" y="51"/>
                        <a:pt x="240" y="51"/>
                      </a:cubicBezTo>
                      <a:cubicBezTo>
                        <a:pt x="240" y="52"/>
                        <a:pt x="239" y="53"/>
                        <a:pt x="238" y="53"/>
                      </a:cubicBezTo>
                      <a:cubicBezTo>
                        <a:pt x="238" y="53"/>
                        <a:pt x="238" y="53"/>
                        <a:pt x="238" y="52"/>
                      </a:cubicBezTo>
                      <a:cubicBezTo>
                        <a:pt x="236" y="53"/>
                        <a:pt x="229" y="58"/>
                        <a:pt x="229" y="61"/>
                      </a:cubicBezTo>
                      <a:cubicBezTo>
                        <a:pt x="228" y="60"/>
                        <a:pt x="221" y="64"/>
                        <a:pt x="219" y="65"/>
                      </a:cubicBezTo>
                      <a:cubicBezTo>
                        <a:pt x="216" y="67"/>
                        <a:pt x="209" y="70"/>
                        <a:pt x="207" y="74"/>
                      </a:cubicBezTo>
                      <a:cubicBezTo>
                        <a:pt x="208" y="74"/>
                        <a:pt x="208" y="74"/>
                        <a:pt x="208" y="74"/>
                      </a:cubicBezTo>
                      <a:cubicBezTo>
                        <a:pt x="208" y="74"/>
                        <a:pt x="208" y="74"/>
                        <a:pt x="208" y="75"/>
                      </a:cubicBezTo>
                      <a:cubicBezTo>
                        <a:pt x="209" y="74"/>
                        <a:pt x="209" y="74"/>
                        <a:pt x="209" y="74"/>
                      </a:cubicBezTo>
                      <a:cubicBezTo>
                        <a:pt x="209" y="75"/>
                        <a:pt x="209" y="75"/>
                        <a:pt x="208" y="76"/>
                      </a:cubicBezTo>
                      <a:cubicBezTo>
                        <a:pt x="209" y="76"/>
                        <a:pt x="210" y="76"/>
                        <a:pt x="211" y="75"/>
                      </a:cubicBezTo>
                      <a:cubicBezTo>
                        <a:pt x="209" y="77"/>
                        <a:pt x="211" y="76"/>
                        <a:pt x="211" y="77"/>
                      </a:cubicBezTo>
                      <a:cubicBezTo>
                        <a:pt x="212" y="77"/>
                        <a:pt x="212" y="78"/>
                        <a:pt x="212" y="79"/>
                      </a:cubicBezTo>
                      <a:cubicBezTo>
                        <a:pt x="212" y="80"/>
                        <a:pt x="211" y="80"/>
                        <a:pt x="213" y="81"/>
                      </a:cubicBezTo>
                      <a:cubicBezTo>
                        <a:pt x="214" y="82"/>
                        <a:pt x="214" y="84"/>
                        <a:pt x="213" y="85"/>
                      </a:cubicBezTo>
                      <a:cubicBezTo>
                        <a:pt x="216" y="84"/>
                        <a:pt x="216" y="81"/>
                        <a:pt x="218" y="80"/>
                      </a:cubicBezTo>
                      <a:cubicBezTo>
                        <a:pt x="216" y="79"/>
                        <a:pt x="214" y="81"/>
                        <a:pt x="213" y="81"/>
                      </a:cubicBezTo>
                      <a:cubicBezTo>
                        <a:pt x="212" y="80"/>
                        <a:pt x="214" y="78"/>
                        <a:pt x="214" y="78"/>
                      </a:cubicBezTo>
                      <a:cubicBezTo>
                        <a:pt x="215" y="77"/>
                        <a:pt x="217" y="76"/>
                        <a:pt x="218" y="75"/>
                      </a:cubicBezTo>
                      <a:cubicBezTo>
                        <a:pt x="216" y="78"/>
                        <a:pt x="220" y="77"/>
                        <a:pt x="222" y="76"/>
                      </a:cubicBezTo>
                      <a:cubicBezTo>
                        <a:pt x="222" y="76"/>
                        <a:pt x="221" y="77"/>
                        <a:pt x="221" y="77"/>
                      </a:cubicBezTo>
                      <a:cubicBezTo>
                        <a:pt x="221" y="77"/>
                        <a:pt x="222" y="77"/>
                        <a:pt x="222" y="77"/>
                      </a:cubicBezTo>
                      <a:cubicBezTo>
                        <a:pt x="221" y="78"/>
                        <a:pt x="221" y="78"/>
                        <a:pt x="220" y="79"/>
                      </a:cubicBezTo>
                      <a:cubicBezTo>
                        <a:pt x="221" y="79"/>
                        <a:pt x="222" y="78"/>
                        <a:pt x="223" y="78"/>
                      </a:cubicBezTo>
                      <a:cubicBezTo>
                        <a:pt x="223" y="79"/>
                        <a:pt x="222" y="80"/>
                        <a:pt x="221" y="81"/>
                      </a:cubicBezTo>
                      <a:cubicBezTo>
                        <a:pt x="220" y="81"/>
                        <a:pt x="217" y="82"/>
                        <a:pt x="218" y="84"/>
                      </a:cubicBezTo>
                      <a:cubicBezTo>
                        <a:pt x="218" y="84"/>
                        <a:pt x="220" y="85"/>
                        <a:pt x="221" y="85"/>
                      </a:cubicBezTo>
                      <a:cubicBezTo>
                        <a:pt x="222" y="85"/>
                        <a:pt x="225" y="83"/>
                        <a:pt x="225" y="82"/>
                      </a:cubicBezTo>
                      <a:cubicBezTo>
                        <a:pt x="225" y="81"/>
                        <a:pt x="226" y="81"/>
                        <a:pt x="226" y="81"/>
                      </a:cubicBezTo>
                      <a:cubicBezTo>
                        <a:pt x="225" y="83"/>
                        <a:pt x="227" y="80"/>
                        <a:pt x="229" y="81"/>
                      </a:cubicBezTo>
                      <a:cubicBezTo>
                        <a:pt x="226" y="81"/>
                        <a:pt x="228" y="83"/>
                        <a:pt x="226" y="84"/>
                      </a:cubicBezTo>
                      <a:cubicBezTo>
                        <a:pt x="225" y="83"/>
                        <a:pt x="224" y="85"/>
                        <a:pt x="223" y="86"/>
                      </a:cubicBezTo>
                      <a:cubicBezTo>
                        <a:pt x="222" y="87"/>
                        <a:pt x="222" y="86"/>
                        <a:pt x="222" y="87"/>
                      </a:cubicBezTo>
                      <a:cubicBezTo>
                        <a:pt x="221" y="90"/>
                        <a:pt x="223" y="89"/>
                        <a:pt x="221" y="90"/>
                      </a:cubicBezTo>
                      <a:cubicBezTo>
                        <a:pt x="219" y="91"/>
                        <a:pt x="218" y="92"/>
                        <a:pt x="217" y="93"/>
                      </a:cubicBezTo>
                      <a:cubicBezTo>
                        <a:pt x="216" y="92"/>
                        <a:pt x="216" y="92"/>
                        <a:pt x="216" y="91"/>
                      </a:cubicBezTo>
                      <a:cubicBezTo>
                        <a:pt x="215" y="91"/>
                        <a:pt x="212" y="92"/>
                        <a:pt x="212" y="94"/>
                      </a:cubicBezTo>
                      <a:cubicBezTo>
                        <a:pt x="212" y="94"/>
                        <a:pt x="215" y="96"/>
                        <a:pt x="215" y="96"/>
                      </a:cubicBezTo>
                      <a:cubicBezTo>
                        <a:pt x="215" y="96"/>
                        <a:pt x="216" y="96"/>
                        <a:pt x="216" y="96"/>
                      </a:cubicBezTo>
                      <a:cubicBezTo>
                        <a:pt x="216" y="98"/>
                        <a:pt x="217" y="99"/>
                        <a:pt x="217" y="101"/>
                      </a:cubicBezTo>
                      <a:cubicBezTo>
                        <a:pt x="218" y="105"/>
                        <a:pt x="218" y="108"/>
                        <a:pt x="218" y="111"/>
                      </a:cubicBezTo>
                      <a:cubicBezTo>
                        <a:pt x="219" y="110"/>
                        <a:pt x="218" y="107"/>
                        <a:pt x="219" y="108"/>
                      </a:cubicBezTo>
                      <a:cubicBezTo>
                        <a:pt x="220" y="108"/>
                        <a:pt x="220" y="110"/>
                        <a:pt x="220" y="111"/>
                      </a:cubicBezTo>
                      <a:cubicBezTo>
                        <a:pt x="217" y="110"/>
                        <a:pt x="221" y="113"/>
                        <a:pt x="218" y="112"/>
                      </a:cubicBezTo>
                      <a:cubicBezTo>
                        <a:pt x="218" y="113"/>
                        <a:pt x="217" y="117"/>
                        <a:pt x="219" y="116"/>
                      </a:cubicBezTo>
                      <a:cubicBezTo>
                        <a:pt x="219" y="116"/>
                        <a:pt x="219" y="116"/>
                        <a:pt x="219" y="116"/>
                      </a:cubicBezTo>
                      <a:cubicBezTo>
                        <a:pt x="219" y="116"/>
                        <a:pt x="218" y="116"/>
                        <a:pt x="218" y="116"/>
                      </a:cubicBezTo>
                      <a:cubicBezTo>
                        <a:pt x="217" y="119"/>
                        <a:pt x="213" y="121"/>
                        <a:pt x="210" y="121"/>
                      </a:cubicBezTo>
                      <a:cubicBezTo>
                        <a:pt x="207" y="120"/>
                        <a:pt x="206" y="119"/>
                        <a:pt x="203" y="121"/>
                      </a:cubicBezTo>
                      <a:cubicBezTo>
                        <a:pt x="197" y="126"/>
                        <a:pt x="189" y="130"/>
                        <a:pt x="187" y="136"/>
                      </a:cubicBezTo>
                      <a:cubicBezTo>
                        <a:pt x="187" y="136"/>
                        <a:pt x="187" y="135"/>
                        <a:pt x="187" y="134"/>
                      </a:cubicBezTo>
                      <a:cubicBezTo>
                        <a:pt x="186" y="134"/>
                        <a:pt x="186" y="134"/>
                        <a:pt x="186" y="135"/>
                      </a:cubicBezTo>
                      <a:cubicBezTo>
                        <a:pt x="186" y="135"/>
                        <a:pt x="186" y="135"/>
                        <a:pt x="186" y="134"/>
                      </a:cubicBezTo>
                      <a:cubicBezTo>
                        <a:pt x="184" y="136"/>
                        <a:pt x="182" y="137"/>
                        <a:pt x="179" y="137"/>
                      </a:cubicBezTo>
                      <a:cubicBezTo>
                        <a:pt x="180" y="138"/>
                        <a:pt x="180" y="139"/>
                        <a:pt x="180" y="140"/>
                      </a:cubicBezTo>
                      <a:cubicBezTo>
                        <a:pt x="180" y="135"/>
                        <a:pt x="174" y="140"/>
                        <a:pt x="171" y="140"/>
                      </a:cubicBezTo>
                      <a:cubicBezTo>
                        <a:pt x="173" y="140"/>
                        <a:pt x="174" y="143"/>
                        <a:pt x="174" y="144"/>
                      </a:cubicBezTo>
                      <a:cubicBezTo>
                        <a:pt x="173" y="143"/>
                        <a:pt x="172" y="143"/>
                        <a:pt x="171" y="141"/>
                      </a:cubicBezTo>
                      <a:cubicBezTo>
                        <a:pt x="170" y="141"/>
                        <a:pt x="169" y="140"/>
                        <a:pt x="171" y="140"/>
                      </a:cubicBezTo>
                      <a:cubicBezTo>
                        <a:pt x="167" y="140"/>
                        <a:pt x="164" y="138"/>
                        <a:pt x="160" y="138"/>
                      </a:cubicBezTo>
                      <a:cubicBezTo>
                        <a:pt x="156" y="139"/>
                        <a:pt x="152" y="139"/>
                        <a:pt x="147" y="139"/>
                      </a:cubicBezTo>
                      <a:cubicBezTo>
                        <a:pt x="145" y="140"/>
                        <a:pt x="140" y="140"/>
                        <a:pt x="138" y="142"/>
                      </a:cubicBezTo>
                      <a:cubicBezTo>
                        <a:pt x="134" y="144"/>
                        <a:pt x="129" y="139"/>
                        <a:pt x="126" y="137"/>
                      </a:cubicBezTo>
                      <a:cubicBezTo>
                        <a:pt x="126" y="137"/>
                        <a:pt x="125" y="137"/>
                        <a:pt x="125" y="136"/>
                      </a:cubicBezTo>
                      <a:cubicBezTo>
                        <a:pt x="125" y="136"/>
                        <a:pt x="125" y="136"/>
                        <a:pt x="126" y="137"/>
                      </a:cubicBezTo>
                      <a:cubicBezTo>
                        <a:pt x="125" y="134"/>
                        <a:pt x="121" y="134"/>
                        <a:pt x="119" y="134"/>
                      </a:cubicBezTo>
                      <a:cubicBezTo>
                        <a:pt x="116" y="134"/>
                        <a:pt x="113" y="133"/>
                        <a:pt x="110" y="132"/>
                      </a:cubicBezTo>
                      <a:cubicBezTo>
                        <a:pt x="108" y="132"/>
                        <a:pt x="106" y="132"/>
                        <a:pt x="103" y="132"/>
                      </a:cubicBezTo>
                      <a:cubicBezTo>
                        <a:pt x="100" y="131"/>
                        <a:pt x="96" y="133"/>
                        <a:pt x="93" y="132"/>
                      </a:cubicBezTo>
                      <a:cubicBezTo>
                        <a:pt x="86" y="131"/>
                        <a:pt x="77" y="131"/>
                        <a:pt x="70" y="133"/>
                      </a:cubicBezTo>
                      <a:cubicBezTo>
                        <a:pt x="62" y="135"/>
                        <a:pt x="55" y="138"/>
                        <a:pt x="48" y="139"/>
                      </a:cubicBezTo>
                      <a:cubicBezTo>
                        <a:pt x="46" y="140"/>
                        <a:pt x="45" y="140"/>
                        <a:pt x="43" y="141"/>
                      </a:cubicBezTo>
                      <a:cubicBezTo>
                        <a:pt x="44" y="142"/>
                        <a:pt x="44" y="145"/>
                        <a:pt x="44" y="146"/>
                      </a:cubicBezTo>
                      <a:cubicBezTo>
                        <a:pt x="44" y="147"/>
                        <a:pt x="44" y="148"/>
                        <a:pt x="44" y="149"/>
                      </a:cubicBezTo>
                      <a:cubicBezTo>
                        <a:pt x="44" y="151"/>
                        <a:pt x="44" y="150"/>
                        <a:pt x="43" y="152"/>
                      </a:cubicBezTo>
                      <a:cubicBezTo>
                        <a:pt x="43" y="153"/>
                        <a:pt x="43" y="155"/>
                        <a:pt x="44" y="155"/>
                      </a:cubicBezTo>
                      <a:cubicBezTo>
                        <a:pt x="47" y="156"/>
                        <a:pt x="52" y="155"/>
                        <a:pt x="54" y="157"/>
                      </a:cubicBezTo>
                      <a:cubicBezTo>
                        <a:pt x="56" y="160"/>
                        <a:pt x="52" y="160"/>
                        <a:pt x="51" y="162"/>
                      </a:cubicBezTo>
                      <a:cubicBezTo>
                        <a:pt x="50" y="163"/>
                        <a:pt x="52" y="166"/>
                        <a:pt x="53" y="167"/>
                      </a:cubicBezTo>
                      <a:cubicBezTo>
                        <a:pt x="54" y="169"/>
                        <a:pt x="53" y="170"/>
                        <a:pt x="54" y="172"/>
                      </a:cubicBezTo>
                      <a:cubicBezTo>
                        <a:pt x="55" y="173"/>
                        <a:pt x="56" y="175"/>
                        <a:pt x="56" y="176"/>
                      </a:cubicBezTo>
                      <a:cubicBezTo>
                        <a:pt x="56" y="176"/>
                        <a:pt x="56" y="176"/>
                        <a:pt x="55" y="175"/>
                      </a:cubicBezTo>
                      <a:cubicBezTo>
                        <a:pt x="55" y="177"/>
                        <a:pt x="56" y="178"/>
                        <a:pt x="56" y="179"/>
                      </a:cubicBezTo>
                      <a:cubicBezTo>
                        <a:pt x="56" y="180"/>
                        <a:pt x="52" y="183"/>
                        <a:pt x="51" y="183"/>
                      </a:cubicBezTo>
                      <a:cubicBezTo>
                        <a:pt x="49" y="183"/>
                        <a:pt x="49" y="185"/>
                        <a:pt x="48" y="185"/>
                      </a:cubicBezTo>
                      <a:cubicBezTo>
                        <a:pt x="47" y="186"/>
                        <a:pt x="45" y="186"/>
                        <a:pt x="44" y="187"/>
                      </a:cubicBezTo>
                      <a:cubicBezTo>
                        <a:pt x="44" y="187"/>
                        <a:pt x="43" y="190"/>
                        <a:pt x="43" y="190"/>
                      </a:cubicBezTo>
                      <a:cubicBezTo>
                        <a:pt x="42" y="190"/>
                        <a:pt x="40" y="193"/>
                        <a:pt x="39" y="194"/>
                      </a:cubicBezTo>
                      <a:cubicBezTo>
                        <a:pt x="39" y="195"/>
                        <a:pt x="39" y="197"/>
                        <a:pt x="38" y="197"/>
                      </a:cubicBezTo>
                      <a:cubicBezTo>
                        <a:pt x="36" y="198"/>
                        <a:pt x="34" y="198"/>
                        <a:pt x="32" y="199"/>
                      </a:cubicBezTo>
                      <a:cubicBezTo>
                        <a:pt x="31" y="200"/>
                        <a:pt x="30" y="201"/>
                        <a:pt x="29" y="201"/>
                      </a:cubicBezTo>
                      <a:cubicBezTo>
                        <a:pt x="28" y="202"/>
                        <a:pt x="26" y="202"/>
                        <a:pt x="25" y="202"/>
                      </a:cubicBezTo>
                      <a:cubicBezTo>
                        <a:pt x="25" y="203"/>
                        <a:pt x="24" y="204"/>
                        <a:pt x="23" y="205"/>
                      </a:cubicBezTo>
                      <a:cubicBezTo>
                        <a:pt x="22" y="206"/>
                        <a:pt x="22" y="205"/>
                        <a:pt x="21" y="206"/>
                      </a:cubicBezTo>
                      <a:cubicBezTo>
                        <a:pt x="21" y="206"/>
                        <a:pt x="21" y="207"/>
                        <a:pt x="21" y="208"/>
                      </a:cubicBezTo>
                      <a:cubicBezTo>
                        <a:pt x="18" y="211"/>
                        <a:pt x="13" y="213"/>
                        <a:pt x="10" y="215"/>
                      </a:cubicBezTo>
                      <a:cubicBezTo>
                        <a:pt x="8" y="216"/>
                        <a:pt x="6" y="217"/>
                        <a:pt x="5" y="218"/>
                      </a:cubicBezTo>
                      <a:cubicBezTo>
                        <a:pt x="2" y="220"/>
                        <a:pt x="1" y="219"/>
                        <a:pt x="1" y="223"/>
                      </a:cubicBezTo>
                      <a:cubicBezTo>
                        <a:pt x="0" y="229"/>
                        <a:pt x="1" y="235"/>
                        <a:pt x="1" y="242"/>
                      </a:cubicBezTo>
                      <a:cubicBezTo>
                        <a:pt x="1" y="242"/>
                        <a:pt x="15" y="242"/>
                        <a:pt x="16" y="242"/>
                      </a:cubicBezTo>
                      <a:cubicBezTo>
                        <a:pt x="28" y="242"/>
                        <a:pt x="40" y="242"/>
                        <a:pt x="51" y="242"/>
                      </a:cubicBezTo>
                      <a:cubicBezTo>
                        <a:pt x="76" y="242"/>
                        <a:pt x="101" y="242"/>
                        <a:pt x="125" y="242"/>
                      </a:cubicBezTo>
                      <a:cubicBezTo>
                        <a:pt x="150" y="242"/>
                        <a:pt x="174" y="241"/>
                        <a:pt x="199" y="242"/>
                      </a:cubicBezTo>
                      <a:cubicBezTo>
                        <a:pt x="210" y="242"/>
                        <a:pt x="220" y="242"/>
                        <a:pt x="231" y="242"/>
                      </a:cubicBezTo>
                      <a:cubicBezTo>
                        <a:pt x="240" y="242"/>
                        <a:pt x="249" y="242"/>
                        <a:pt x="257" y="242"/>
                      </a:cubicBezTo>
                      <a:cubicBezTo>
                        <a:pt x="261" y="242"/>
                        <a:pt x="268" y="240"/>
                        <a:pt x="270" y="242"/>
                      </a:cubicBezTo>
                      <a:cubicBezTo>
                        <a:pt x="271" y="243"/>
                        <a:pt x="270" y="244"/>
                        <a:pt x="271" y="244"/>
                      </a:cubicBezTo>
                      <a:cubicBezTo>
                        <a:pt x="271" y="245"/>
                        <a:pt x="273" y="245"/>
                        <a:pt x="273" y="245"/>
                      </a:cubicBezTo>
                      <a:cubicBezTo>
                        <a:pt x="274" y="247"/>
                        <a:pt x="274" y="248"/>
                        <a:pt x="275" y="250"/>
                      </a:cubicBezTo>
                      <a:cubicBezTo>
                        <a:pt x="275" y="252"/>
                        <a:pt x="275" y="252"/>
                        <a:pt x="277" y="253"/>
                      </a:cubicBezTo>
                      <a:cubicBezTo>
                        <a:pt x="278" y="253"/>
                        <a:pt x="280" y="252"/>
                        <a:pt x="281" y="252"/>
                      </a:cubicBezTo>
                      <a:cubicBezTo>
                        <a:pt x="281" y="252"/>
                        <a:pt x="282" y="253"/>
                        <a:pt x="282" y="253"/>
                      </a:cubicBezTo>
                      <a:cubicBezTo>
                        <a:pt x="283" y="254"/>
                        <a:pt x="284" y="254"/>
                        <a:pt x="284" y="254"/>
                      </a:cubicBezTo>
                      <a:cubicBezTo>
                        <a:pt x="284" y="254"/>
                        <a:pt x="285" y="256"/>
                        <a:pt x="285" y="256"/>
                      </a:cubicBezTo>
                      <a:cubicBezTo>
                        <a:pt x="286" y="257"/>
                        <a:pt x="287" y="256"/>
                        <a:pt x="287" y="257"/>
                      </a:cubicBezTo>
                      <a:cubicBezTo>
                        <a:pt x="287" y="258"/>
                        <a:pt x="285" y="258"/>
                        <a:pt x="285" y="258"/>
                      </a:cubicBezTo>
                      <a:cubicBezTo>
                        <a:pt x="285" y="261"/>
                        <a:pt x="286" y="259"/>
                        <a:pt x="287" y="260"/>
                      </a:cubicBezTo>
                      <a:cubicBezTo>
                        <a:pt x="288" y="262"/>
                        <a:pt x="288" y="263"/>
                        <a:pt x="288" y="265"/>
                      </a:cubicBezTo>
                      <a:cubicBezTo>
                        <a:pt x="288" y="265"/>
                        <a:pt x="288" y="267"/>
                        <a:pt x="288" y="269"/>
                      </a:cubicBezTo>
                      <a:cubicBezTo>
                        <a:pt x="288" y="270"/>
                        <a:pt x="288" y="272"/>
                        <a:pt x="288" y="272"/>
                      </a:cubicBezTo>
                      <a:cubicBezTo>
                        <a:pt x="288" y="273"/>
                        <a:pt x="287" y="273"/>
                        <a:pt x="287" y="273"/>
                      </a:cubicBezTo>
                      <a:cubicBezTo>
                        <a:pt x="287" y="274"/>
                        <a:pt x="290" y="278"/>
                        <a:pt x="290" y="278"/>
                      </a:cubicBezTo>
                      <a:cubicBezTo>
                        <a:pt x="290" y="278"/>
                        <a:pt x="291" y="279"/>
                        <a:pt x="291" y="280"/>
                      </a:cubicBezTo>
                      <a:cubicBezTo>
                        <a:pt x="291" y="280"/>
                        <a:pt x="291" y="281"/>
                        <a:pt x="291" y="281"/>
                      </a:cubicBezTo>
                      <a:cubicBezTo>
                        <a:pt x="291" y="281"/>
                        <a:pt x="292" y="281"/>
                        <a:pt x="292" y="281"/>
                      </a:cubicBezTo>
                      <a:cubicBezTo>
                        <a:pt x="292" y="282"/>
                        <a:pt x="292" y="283"/>
                        <a:pt x="292" y="283"/>
                      </a:cubicBezTo>
                      <a:cubicBezTo>
                        <a:pt x="294" y="284"/>
                        <a:pt x="295" y="283"/>
                        <a:pt x="296" y="283"/>
                      </a:cubicBezTo>
                      <a:cubicBezTo>
                        <a:pt x="297" y="284"/>
                        <a:pt x="297" y="285"/>
                        <a:pt x="298" y="285"/>
                      </a:cubicBezTo>
                      <a:cubicBezTo>
                        <a:pt x="298" y="285"/>
                        <a:pt x="298" y="286"/>
                        <a:pt x="297" y="286"/>
                      </a:cubicBezTo>
                      <a:cubicBezTo>
                        <a:pt x="298" y="286"/>
                        <a:pt x="298" y="286"/>
                        <a:pt x="299" y="286"/>
                      </a:cubicBezTo>
                      <a:cubicBezTo>
                        <a:pt x="299" y="286"/>
                        <a:pt x="301" y="287"/>
                        <a:pt x="302" y="287"/>
                      </a:cubicBezTo>
                      <a:cubicBezTo>
                        <a:pt x="302" y="287"/>
                        <a:pt x="302" y="286"/>
                        <a:pt x="303" y="286"/>
                      </a:cubicBezTo>
                      <a:cubicBezTo>
                        <a:pt x="303" y="286"/>
                        <a:pt x="303" y="287"/>
                        <a:pt x="303" y="287"/>
                      </a:cubicBezTo>
                      <a:cubicBezTo>
                        <a:pt x="304" y="287"/>
                        <a:pt x="305" y="287"/>
                        <a:pt x="306" y="288"/>
                      </a:cubicBezTo>
                      <a:cubicBezTo>
                        <a:pt x="307" y="288"/>
                        <a:pt x="307" y="287"/>
                        <a:pt x="307" y="287"/>
                      </a:cubicBezTo>
                      <a:cubicBezTo>
                        <a:pt x="308" y="288"/>
                        <a:pt x="307" y="288"/>
                        <a:pt x="307" y="289"/>
                      </a:cubicBezTo>
                      <a:cubicBezTo>
                        <a:pt x="308" y="289"/>
                        <a:pt x="310" y="292"/>
                        <a:pt x="310" y="293"/>
                      </a:cubicBezTo>
                      <a:cubicBezTo>
                        <a:pt x="319" y="299"/>
                        <a:pt x="329" y="305"/>
                        <a:pt x="339" y="31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2" name="Google Shape;872;p27"/>
                <p:cNvSpPr/>
                <p:nvPr/>
              </p:nvSpPr>
              <p:spPr>
                <a:xfrm>
                  <a:off x="4955" y="1641"/>
                  <a:ext cx="206" cy="77"/>
                </a:xfrm>
                <a:custGeom>
                  <a:rect b="b" l="l" r="r" t="t"/>
                  <a:pathLst>
                    <a:path extrusionOk="0" h="50" w="133">
                      <a:moveTo>
                        <a:pt x="133" y="8"/>
                      </a:moveTo>
                      <a:cubicBezTo>
                        <a:pt x="132" y="8"/>
                        <a:pt x="130" y="6"/>
                        <a:pt x="129" y="7"/>
                      </a:cubicBezTo>
                      <a:cubicBezTo>
                        <a:pt x="129" y="8"/>
                        <a:pt x="130" y="9"/>
                        <a:pt x="130" y="9"/>
                      </a:cubicBezTo>
                      <a:cubicBezTo>
                        <a:pt x="129" y="10"/>
                        <a:pt x="128" y="9"/>
                        <a:pt x="128" y="8"/>
                      </a:cubicBezTo>
                      <a:cubicBezTo>
                        <a:pt x="127" y="8"/>
                        <a:pt x="127" y="8"/>
                        <a:pt x="127" y="9"/>
                      </a:cubicBezTo>
                      <a:cubicBezTo>
                        <a:pt x="127" y="11"/>
                        <a:pt x="126" y="9"/>
                        <a:pt x="125" y="10"/>
                      </a:cubicBezTo>
                      <a:cubicBezTo>
                        <a:pt x="124" y="11"/>
                        <a:pt x="123" y="12"/>
                        <a:pt x="121" y="12"/>
                      </a:cubicBezTo>
                      <a:cubicBezTo>
                        <a:pt x="122" y="13"/>
                        <a:pt x="122" y="13"/>
                        <a:pt x="121" y="14"/>
                      </a:cubicBezTo>
                      <a:cubicBezTo>
                        <a:pt x="121" y="13"/>
                        <a:pt x="121" y="13"/>
                        <a:pt x="121" y="12"/>
                      </a:cubicBezTo>
                      <a:cubicBezTo>
                        <a:pt x="120" y="13"/>
                        <a:pt x="119" y="14"/>
                        <a:pt x="119" y="14"/>
                      </a:cubicBezTo>
                      <a:cubicBezTo>
                        <a:pt x="117" y="14"/>
                        <a:pt x="117" y="12"/>
                        <a:pt x="115" y="12"/>
                      </a:cubicBezTo>
                      <a:cubicBezTo>
                        <a:pt x="117" y="11"/>
                        <a:pt x="115" y="9"/>
                        <a:pt x="114" y="10"/>
                      </a:cubicBezTo>
                      <a:cubicBezTo>
                        <a:pt x="113" y="11"/>
                        <a:pt x="113" y="13"/>
                        <a:pt x="113" y="14"/>
                      </a:cubicBezTo>
                      <a:cubicBezTo>
                        <a:pt x="113" y="13"/>
                        <a:pt x="112" y="12"/>
                        <a:pt x="112" y="11"/>
                      </a:cubicBezTo>
                      <a:cubicBezTo>
                        <a:pt x="112" y="11"/>
                        <a:pt x="112" y="11"/>
                        <a:pt x="113" y="11"/>
                      </a:cubicBezTo>
                      <a:cubicBezTo>
                        <a:pt x="111" y="11"/>
                        <a:pt x="110" y="10"/>
                        <a:pt x="109" y="10"/>
                      </a:cubicBezTo>
                      <a:cubicBezTo>
                        <a:pt x="111" y="11"/>
                        <a:pt x="108" y="12"/>
                        <a:pt x="108" y="13"/>
                      </a:cubicBezTo>
                      <a:cubicBezTo>
                        <a:pt x="108" y="13"/>
                        <a:pt x="107" y="14"/>
                        <a:pt x="106" y="14"/>
                      </a:cubicBezTo>
                      <a:cubicBezTo>
                        <a:pt x="105" y="14"/>
                        <a:pt x="106" y="13"/>
                        <a:pt x="106" y="13"/>
                      </a:cubicBezTo>
                      <a:cubicBezTo>
                        <a:pt x="105" y="13"/>
                        <a:pt x="106" y="9"/>
                        <a:pt x="104" y="12"/>
                      </a:cubicBezTo>
                      <a:cubicBezTo>
                        <a:pt x="104" y="12"/>
                        <a:pt x="106" y="13"/>
                        <a:pt x="104" y="14"/>
                      </a:cubicBezTo>
                      <a:cubicBezTo>
                        <a:pt x="103" y="14"/>
                        <a:pt x="102" y="14"/>
                        <a:pt x="102" y="13"/>
                      </a:cubicBezTo>
                      <a:cubicBezTo>
                        <a:pt x="102" y="14"/>
                        <a:pt x="101" y="17"/>
                        <a:pt x="99" y="18"/>
                      </a:cubicBezTo>
                      <a:cubicBezTo>
                        <a:pt x="98" y="17"/>
                        <a:pt x="96" y="19"/>
                        <a:pt x="98" y="19"/>
                      </a:cubicBezTo>
                      <a:cubicBezTo>
                        <a:pt x="98" y="23"/>
                        <a:pt x="89" y="20"/>
                        <a:pt x="87" y="21"/>
                      </a:cubicBezTo>
                      <a:cubicBezTo>
                        <a:pt x="86" y="20"/>
                        <a:pt x="87" y="19"/>
                        <a:pt x="88" y="19"/>
                      </a:cubicBezTo>
                      <a:cubicBezTo>
                        <a:pt x="90" y="19"/>
                        <a:pt x="90" y="17"/>
                        <a:pt x="92" y="15"/>
                      </a:cubicBezTo>
                      <a:cubicBezTo>
                        <a:pt x="94" y="14"/>
                        <a:pt x="96" y="15"/>
                        <a:pt x="96" y="12"/>
                      </a:cubicBezTo>
                      <a:cubicBezTo>
                        <a:pt x="96" y="13"/>
                        <a:pt x="97" y="14"/>
                        <a:pt x="98" y="14"/>
                      </a:cubicBezTo>
                      <a:cubicBezTo>
                        <a:pt x="96" y="12"/>
                        <a:pt x="98" y="11"/>
                        <a:pt x="100" y="11"/>
                      </a:cubicBezTo>
                      <a:cubicBezTo>
                        <a:pt x="101" y="11"/>
                        <a:pt x="101" y="10"/>
                        <a:pt x="100" y="10"/>
                      </a:cubicBezTo>
                      <a:cubicBezTo>
                        <a:pt x="98" y="9"/>
                        <a:pt x="99" y="9"/>
                        <a:pt x="100" y="8"/>
                      </a:cubicBezTo>
                      <a:cubicBezTo>
                        <a:pt x="100" y="8"/>
                        <a:pt x="101" y="7"/>
                        <a:pt x="101" y="7"/>
                      </a:cubicBezTo>
                      <a:cubicBezTo>
                        <a:pt x="102" y="6"/>
                        <a:pt x="103" y="5"/>
                        <a:pt x="103" y="5"/>
                      </a:cubicBezTo>
                      <a:cubicBezTo>
                        <a:pt x="104" y="4"/>
                        <a:pt x="105" y="3"/>
                        <a:pt x="106" y="3"/>
                      </a:cubicBezTo>
                      <a:cubicBezTo>
                        <a:pt x="106" y="3"/>
                        <a:pt x="108" y="3"/>
                        <a:pt x="108" y="3"/>
                      </a:cubicBezTo>
                      <a:cubicBezTo>
                        <a:pt x="108" y="3"/>
                        <a:pt x="107" y="4"/>
                        <a:pt x="106" y="4"/>
                      </a:cubicBezTo>
                      <a:cubicBezTo>
                        <a:pt x="107" y="4"/>
                        <a:pt x="110" y="2"/>
                        <a:pt x="110" y="1"/>
                      </a:cubicBezTo>
                      <a:cubicBezTo>
                        <a:pt x="109" y="0"/>
                        <a:pt x="105" y="2"/>
                        <a:pt x="104" y="2"/>
                      </a:cubicBezTo>
                      <a:cubicBezTo>
                        <a:pt x="103" y="3"/>
                        <a:pt x="102" y="3"/>
                        <a:pt x="101" y="5"/>
                      </a:cubicBezTo>
                      <a:cubicBezTo>
                        <a:pt x="100" y="6"/>
                        <a:pt x="98" y="7"/>
                        <a:pt x="97" y="8"/>
                      </a:cubicBezTo>
                      <a:cubicBezTo>
                        <a:pt x="95" y="9"/>
                        <a:pt x="93" y="11"/>
                        <a:pt x="91" y="12"/>
                      </a:cubicBezTo>
                      <a:cubicBezTo>
                        <a:pt x="86" y="16"/>
                        <a:pt x="80" y="16"/>
                        <a:pt x="74" y="16"/>
                      </a:cubicBezTo>
                      <a:cubicBezTo>
                        <a:pt x="70" y="16"/>
                        <a:pt x="66" y="17"/>
                        <a:pt x="61" y="16"/>
                      </a:cubicBezTo>
                      <a:cubicBezTo>
                        <a:pt x="61" y="17"/>
                        <a:pt x="62" y="17"/>
                        <a:pt x="62" y="17"/>
                      </a:cubicBezTo>
                      <a:cubicBezTo>
                        <a:pt x="60" y="17"/>
                        <a:pt x="60" y="16"/>
                        <a:pt x="58" y="16"/>
                      </a:cubicBezTo>
                      <a:cubicBezTo>
                        <a:pt x="59" y="16"/>
                        <a:pt x="59" y="17"/>
                        <a:pt x="59" y="18"/>
                      </a:cubicBezTo>
                      <a:cubicBezTo>
                        <a:pt x="59" y="17"/>
                        <a:pt x="58" y="17"/>
                        <a:pt x="58" y="17"/>
                      </a:cubicBezTo>
                      <a:cubicBezTo>
                        <a:pt x="57" y="18"/>
                        <a:pt x="57" y="17"/>
                        <a:pt x="57" y="18"/>
                      </a:cubicBezTo>
                      <a:cubicBezTo>
                        <a:pt x="57" y="17"/>
                        <a:pt x="57" y="17"/>
                        <a:pt x="56" y="17"/>
                      </a:cubicBezTo>
                      <a:cubicBezTo>
                        <a:pt x="56" y="17"/>
                        <a:pt x="56" y="16"/>
                        <a:pt x="57" y="16"/>
                      </a:cubicBezTo>
                      <a:cubicBezTo>
                        <a:pt x="56" y="15"/>
                        <a:pt x="55" y="17"/>
                        <a:pt x="54" y="16"/>
                      </a:cubicBezTo>
                      <a:cubicBezTo>
                        <a:pt x="55" y="18"/>
                        <a:pt x="54" y="20"/>
                        <a:pt x="53" y="22"/>
                      </a:cubicBezTo>
                      <a:cubicBezTo>
                        <a:pt x="52" y="21"/>
                        <a:pt x="53" y="20"/>
                        <a:pt x="54" y="19"/>
                      </a:cubicBezTo>
                      <a:cubicBezTo>
                        <a:pt x="53" y="20"/>
                        <a:pt x="51" y="20"/>
                        <a:pt x="50" y="21"/>
                      </a:cubicBezTo>
                      <a:cubicBezTo>
                        <a:pt x="51" y="22"/>
                        <a:pt x="51" y="22"/>
                        <a:pt x="52" y="23"/>
                      </a:cubicBezTo>
                      <a:cubicBezTo>
                        <a:pt x="50" y="21"/>
                        <a:pt x="47" y="20"/>
                        <a:pt x="44" y="19"/>
                      </a:cubicBezTo>
                      <a:cubicBezTo>
                        <a:pt x="43" y="19"/>
                        <a:pt x="42" y="20"/>
                        <a:pt x="42" y="19"/>
                      </a:cubicBezTo>
                      <a:cubicBezTo>
                        <a:pt x="42" y="19"/>
                        <a:pt x="40" y="17"/>
                        <a:pt x="40" y="17"/>
                      </a:cubicBezTo>
                      <a:cubicBezTo>
                        <a:pt x="38" y="17"/>
                        <a:pt x="39" y="19"/>
                        <a:pt x="39" y="20"/>
                      </a:cubicBezTo>
                      <a:cubicBezTo>
                        <a:pt x="39" y="19"/>
                        <a:pt x="40" y="20"/>
                        <a:pt x="40" y="19"/>
                      </a:cubicBezTo>
                      <a:cubicBezTo>
                        <a:pt x="42" y="19"/>
                        <a:pt x="42" y="21"/>
                        <a:pt x="41" y="23"/>
                      </a:cubicBezTo>
                      <a:cubicBezTo>
                        <a:pt x="41" y="21"/>
                        <a:pt x="39" y="21"/>
                        <a:pt x="38" y="22"/>
                      </a:cubicBezTo>
                      <a:cubicBezTo>
                        <a:pt x="38" y="22"/>
                        <a:pt x="38" y="22"/>
                        <a:pt x="38" y="23"/>
                      </a:cubicBezTo>
                      <a:cubicBezTo>
                        <a:pt x="37" y="22"/>
                        <a:pt x="37" y="21"/>
                        <a:pt x="36" y="21"/>
                      </a:cubicBezTo>
                      <a:cubicBezTo>
                        <a:pt x="38" y="20"/>
                        <a:pt x="37" y="19"/>
                        <a:pt x="35" y="18"/>
                      </a:cubicBezTo>
                      <a:cubicBezTo>
                        <a:pt x="32" y="18"/>
                        <a:pt x="34" y="21"/>
                        <a:pt x="34" y="22"/>
                      </a:cubicBezTo>
                      <a:cubicBezTo>
                        <a:pt x="34" y="22"/>
                        <a:pt x="35" y="24"/>
                        <a:pt x="34" y="24"/>
                      </a:cubicBezTo>
                      <a:cubicBezTo>
                        <a:pt x="32" y="22"/>
                        <a:pt x="34" y="23"/>
                        <a:pt x="32" y="23"/>
                      </a:cubicBezTo>
                      <a:cubicBezTo>
                        <a:pt x="32" y="23"/>
                        <a:pt x="33" y="24"/>
                        <a:pt x="31" y="24"/>
                      </a:cubicBezTo>
                      <a:cubicBezTo>
                        <a:pt x="30" y="23"/>
                        <a:pt x="30" y="23"/>
                        <a:pt x="30" y="22"/>
                      </a:cubicBezTo>
                      <a:cubicBezTo>
                        <a:pt x="29" y="22"/>
                        <a:pt x="29" y="22"/>
                        <a:pt x="29" y="23"/>
                      </a:cubicBezTo>
                      <a:cubicBezTo>
                        <a:pt x="28" y="22"/>
                        <a:pt x="28" y="22"/>
                        <a:pt x="28" y="22"/>
                      </a:cubicBezTo>
                      <a:cubicBezTo>
                        <a:pt x="30" y="22"/>
                        <a:pt x="32" y="20"/>
                        <a:pt x="32" y="23"/>
                      </a:cubicBezTo>
                      <a:cubicBezTo>
                        <a:pt x="34" y="20"/>
                        <a:pt x="28" y="21"/>
                        <a:pt x="27" y="21"/>
                      </a:cubicBezTo>
                      <a:cubicBezTo>
                        <a:pt x="23" y="23"/>
                        <a:pt x="24" y="25"/>
                        <a:pt x="24" y="29"/>
                      </a:cubicBezTo>
                      <a:cubicBezTo>
                        <a:pt x="24" y="28"/>
                        <a:pt x="20" y="21"/>
                        <a:pt x="19" y="25"/>
                      </a:cubicBezTo>
                      <a:cubicBezTo>
                        <a:pt x="19" y="27"/>
                        <a:pt x="22" y="27"/>
                        <a:pt x="20" y="29"/>
                      </a:cubicBezTo>
                      <a:cubicBezTo>
                        <a:pt x="20" y="28"/>
                        <a:pt x="19" y="27"/>
                        <a:pt x="17" y="27"/>
                      </a:cubicBezTo>
                      <a:cubicBezTo>
                        <a:pt x="17" y="28"/>
                        <a:pt x="18" y="30"/>
                        <a:pt x="17" y="32"/>
                      </a:cubicBezTo>
                      <a:cubicBezTo>
                        <a:pt x="16" y="30"/>
                        <a:pt x="16" y="30"/>
                        <a:pt x="14" y="30"/>
                      </a:cubicBezTo>
                      <a:cubicBezTo>
                        <a:pt x="13" y="30"/>
                        <a:pt x="11" y="30"/>
                        <a:pt x="12" y="31"/>
                      </a:cubicBezTo>
                      <a:cubicBezTo>
                        <a:pt x="10" y="29"/>
                        <a:pt x="6" y="30"/>
                        <a:pt x="5" y="33"/>
                      </a:cubicBezTo>
                      <a:cubicBezTo>
                        <a:pt x="5" y="36"/>
                        <a:pt x="4" y="36"/>
                        <a:pt x="3" y="37"/>
                      </a:cubicBezTo>
                      <a:cubicBezTo>
                        <a:pt x="2" y="38"/>
                        <a:pt x="0" y="40"/>
                        <a:pt x="2" y="40"/>
                      </a:cubicBezTo>
                      <a:cubicBezTo>
                        <a:pt x="1" y="41"/>
                        <a:pt x="0" y="43"/>
                        <a:pt x="0" y="44"/>
                      </a:cubicBezTo>
                      <a:cubicBezTo>
                        <a:pt x="0" y="46"/>
                        <a:pt x="2" y="45"/>
                        <a:pt x="3" y="47"/>
                      </a:cubicBezTo>
                      <a:cubicBezTo>
                        <a:pt x="0" y="48"/>
                        <a:pt x="5" y="48"/>
                        <a:pt x="7" y="47"/>
                      </a:cubicBezTo>
                      <a:cubicBezTo>
                        <a:pt x="6" y="47"/>
                        <a:pt x="6" y="47"/>
                        <a:pt x="5" y="47"/>
                      </a:cubicBezTo>
                      <a:cubicBezTo>
                        <a:pt x="6" y="47"/>
                        <a:pt x="7" y="47"/>
                        <a:pt x="7" y="47"/>
                      </a:cubicBezTo>
                      <a:cubicBezTo>
                        <a:pt x="7" y="46"/>
                        <a:pt x="7" y="46"/>
                        <a:pt x="7" y="45"/>
                      </a:cubicBezTo>
                      <a:cubicBezTo>
                        <a:pt x="8" y="46"/>
                        <a:pt x="8" y="47"/>
                        <a:pt x="9" y="47"/>
                      </a:cubicBezTo>
                      <a:cubicBezTo>
                        <a:pt x="11" y="47"/>
                        <a:pt x="9" y="45"/>
                        <a:pt x="9" y="45"/>
                      </a:cubicBezTo>
                      <a:cubicBezTo>
                        <a:pt x="10" y="44"/>
                        <a:pt x="9" y="43"/>
                        <a:pt x="7" y="43"/>
                      </a:cubicBezTo>
                      <a:cubicBezTo>
                        <a:pt x="9" y="43"/>
                        <a:pt x="11" y="42"/>
                        <a:pt x="13" y="42"/>
                      </a:cubicBezTo>
                      <a:cubicBezTo>
                        <a:pt x="14" y="42"/>
                        <a:pt x="18" y="42"/>
                        <a:pt x="17" y="45"/>
                      </a:cubicBezTo>
                      <a:cubicBezTo>
                        <a:pt x="15" y="47"/>
                        <a:pt x="6" y="47"/>
                        <a:pt x="6" y="50"/>
                      </a:cubicBezTo>
                      <a:cubicBezTo>
                        <a:pt x="8" y="48"/>
                        <a:pt x="15" y="46"/>
                        <a:pt x="18" y="47"/>
                      </a:cubicBezTo>
                      <a:cubicBezTo>
                        <a:pt x="20" y="47"/>
                        <a:pt x="28" y="48"/>
                        <a:pt x="29" y="46"/>
                      </a:cubicBezTo>
                      <a:cubicBezTo>
                        <a:pt x="26" y="46"/>
                        <a:pt x="21" y="47"/>
                        <a:pt x="19" y="46"/>
                      </a:cubicBezTo>
                      <a:cubicBezTo>
                        <a:pt x="20" y="46"/>
                        <a:pt x="21" y="45"/>
                        <a:pt x="22" y="45"/>
                      </a:cubicBezTo>
                      <a:cubicBezTo>
                        <a:pt x="20" y="45"/>
                        <a:pt x="20" y="43"/>
                        <a:pt x="22" y="44"/>
                      </a:cubicBezTo>
                      <a:cubicBezTo>
                        <a:pt x="22" y="43"/>
                        <a:pt x="24" y="43"/>
                        <a:pt x="24" y="45"/>
                      </a:cubicBezTo>
                      <a:cubicBezTo>
                        <a:pt x="27" y="42"/>
                        <a:pt x="31" y="42"/>
                        <a:pt x="35" y="41"/>
                      </a:cubicBezTo>
                      <a:cubicBezTo>
                        <a:pt x="37" y="41"/>
                        <a:pt x="41" y="41"/>
                        <a:pt x="43" y="40"/>
                      </a:cubicBezTo>
                      <a:cubicBezTo>
                        <a:pt x="45" y="39"/>
                        <a:pt x="44" y="39"/>
                        <a:pt x="46" y="39"/>
                      </a:cubicBezTo>
                      <a:cubicBezTo>
                        <a:pt x="48" y="38"/>
                        <a:pt x="48" y="36"/>
                        <a:pt x="50" y="36"/>
                      </a:cubicBezTo>
                      <a:cubicBezTo>
                        <a:pt x="50" y="37"/>
                        <a:pt x="57" y="39"/>
                        <a:pt x="54" y="34"/>
                      </a:cubicBezTo>
                      <a:cubicBezTo>
                        <a:pt x="56" y="35"/>
                        <a:pt x="58" y="36"/>
                        <a:pt x="59" y="35"/>
                      </a:cubicBezTo>
                      <a:cubicBezTo>
                        <a:pt x="61" y="35"/>
                        <a:pt x="62" y="34"/>
                        <a:pt x="63" y="34"/>
                      </a:cubicBezTo>
                      <a:cubicBezTo>
                        <a:pt x="65" y="33"/>
                        <a:pt x="66" y="34"/>
                        <a:pt x="67" y="34"/>
                      </a:cubicBezTo>
                      <a:cubicBezTo>
                        <a:pt x="67" y="34"/>
                        <a:pt x="70" y="32"/>
                        <a:pt x="70" y="32"/>
                      </a:cubicBezTo>
                      <a:cubicBezTo>
                        <a:pt x="71" y="34"/>
                        <a:pt x="71" y="34"/>
                        <a:pt x="73" y="33"/>
                      </a:cubicBezTo>
                      <a:cubicBezTo>
                        <a:pt x="75" y="33"/>
                        <a:pt x="75" y="32"/>
                        <a:pt x="74" y="30"/>
                      </a:cubicBezTo>
                      <a:cubicBezTo>
                        <a:pt x="76" y="31"/>
                        <a:pt x="77" y="30"/>
                        <a:pt x="79" y="31"/>
                      </a:cubicBezTo>
                      <a:cubicBezTo>
                        <a:pt x="79" y="31"/>
                        <a:pt x="79" y="30"/>
                        <a:pt x="79" y="30"/>
                      </a:cubicBezTo>
                      <a:cubicBezTo>
                        <a:pt x="79" y="30"/>
                        <a:pt x="79" y="30"/>
                        <a:pt x="79" y="29"/>
                      </a:cubicBezTo>
                      <a:cubicBezTo>
                        <a:pt x="80" y="29"/>
                        <a:pt x="80" y="29"/>
                        <a:pt x="81" y="28"/>
                      </a:cubicBezTo>
                      <a:cubicBezTo>
                        <a:pt x="81" y="30"/>
                        <a:pt x="82" y="30"/>
                        <a:pt x="82" y="29"/>
                      </a:cubicBezTo>
                      <a:cubicBezTo>
                        <a:pt x="83" y="30"/>
                        <a:pt x="84" y="29"/>
                        <a:pt x="86" y="29"/>
                      </a:cubicBezTo>
                      <a:cubicBezTo>
                        <a:pt x="86" y="31"/>
                        <a:pt x="80" y="31"/>
                        <a:pt x="79" y="32"/>
                      </a:cubicBezTo>
                      <a:cubicBezTo>
                        <a:pt x="82" y="32"/>
                        <a:pt x="95" y="28"/>
                        <a:pt x="95" y="26"/>
                      </a:cubicBezTo>
                      <a:cubicBezTo>
                        <a:pt x="93" y="27"/>
                        <a:pt x="86" y="30"/>
                        <a:pt x="90" y="26"/>
                      </a:cubicBezTo>
                      <a:cubicBezTo>
                        <a:pt x="91" y="26"/>
                        <a:pt x="92" y="23"/>
                        <a:pt x="92" y="26"/>
                      </a:cubicBezTo>
                      <a:cubicBezTo>
                        <a:pt x="92" y="26"/>
                        <a:pt x="93" y="26"/>
                        <a:pt x="93" y="26"/>
                      </a:cubicBezTo>
                      <a:cubicBezTo>
                        <a:pt x="93" y="26"/>
                        <a:pt x="92" y="25"/>
                        <a:pt x="93" y="25"/>
                      </a:cubicBezTo>
                      <a:cubicBezTo>
                        <a:pt x="93" y="25"/>
                        <a:pt x="93" y="25"/>
                        <a:pt x="94" y="26"/>
                      </a:cubicBezTo>
                      <a:cubicBezTo>
                        <a:pt x="94" y="25"/>
                        <a:pt x="95" y="24"/>
                        <a:pt x="94" y="23"/>
                      </a:cubicBezTo>
                      <a:cubicBezTo>
                        <a:pt x="96" y="23"/>
                        <a:pt x="98" y="23"/>
                        <a:pt x="98" y="24"/>
                      </a:cubicBezTo>
                      <a:cubicBezTo>
                        <a:pt x="98" y="24"/>
                        <a:pt x="100" y="23"/>
                        <a:pt x="99" y="24"/>
                      </a:cubicBezTo>
                      <a:cubicBezTo>
                        <a:pt x="99" y="25"/>
                        <a:pt x="97" y="25"/>
                        <a:pt x="96" y="26"/>
                      </a:cubicBezTo>
                      <a:cubicBezTo>
                        <a:pt x="99" y="26"/>
                        <a:pt x="103" y="23"/>
                        <a:pt x="106" y="22"/>
                      </a:cubicBezTo>
                      <a:cubicBezTo>
                        <a:pt x="109" y="20"/>
                        <a:pt x="112" y="19"/>
                        <a:pt x="116" y="17"/>
                      </a:cubicBezTo>
                      <a:cubicBezTo>
                        <a:pt x="119" y="15"/>
                        <a:pt x="122" y="14"/>
                        <a:pt x="125" y="13"/>
                      </a:cubicBezTo>
                      <a:cubicBezTo>
                        <a:pt x="127" y="12"/>
                        <a:pt x="133" y="10"/>
                        <a:pt x="133" y="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3" name="Google Shape;873;p27"/>
                <p:cNvSpPr/>
                <p:nvPr/>
              </p:nvSpPr>
              <p:spPr>
                <a:xfrm>
                  <a:off x="5023" y="1691"/>
                  <a:ext cx="52" cy="20"/>
                </a:xfrm>
                <a:custGeom>
                  <a:rect b="b" l="l" r="r" t="t"/>
                  <a:pathLst>
                    <a:path extrusionOk="0" h="13" w="34">
                      <a:moveTo>
                        <a:pt x="34" y="0"/>
                      </a:moveTo>
                      <a:cubicBezTo>
                        <a:pt x="30" y="1"/>
                        <a:pt x="25" y="4"/>
                        <a:pt x="21" y="6"/>
                      </a:cubicBezTo>
                      <a:cubicBezTo>
                        <a:pt x="16" y="8"/>
                        <a:pt x="10" y="10"/>
                        <a:pt x="5" y="11"/>
                      </a:cubicBezTo>
                      <a:cubicBezTo>
                        <a:pt x="4" y="11"/>
                        <a:pt x="1" y="11"/>
                        <a:pt x="1" y="11"/>
                      </a:cubicBezTo>
                      <a:cubicBezTo>
                        <a:pt x="0" y="13"/>
                        <a:pt x="5" y="12"/>
                        <a:pt x="5" y="12"/>
                      </a:cubicBezTo>
                      <a:cubicBezTo>
                        <a:pt x="9" y="11"/>
                        <a:pt x="13" y="9"/>
                        <a:pt x="17" y="8"/>
                      </a:cubicBezTo>
                      <a:cubicBezTo>
                        <a:pt x="20" y="7"/>
                        <a:pt x="23" y="5"/>
                        <a:pt x="27" y="4"/>
                      </a:cubicBezTo>
                      <a:cubicBezTo>
                        <a:pt x="28" y="3"/>
                        <a:pt x="34" y="2"/>
                        <a:pt x="34"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4" name="Google Shape;874;p27"/>
                <p:cNvSpPr/>
                <p:nvPr/>
              </p:nvSpPr>
              <p:spPr>
                <a:xfrm>
                  <a:off x="4999" y="1705"/>
                  <a:ext cx="34" cy="9"/>
                </a:xfrm>
                <a:custGeom>
                  <a:rect b="b" l="l" r="r" t="t"/>
                  <a:pathLst>
                    <a:path extrusionOk="0" h="6" w="22">
                      <a:moveTo>
                        <a:pt x="17" y="2"/>
                      </a:moveTo>
                      <a:cubicBezTo>
                        <a:pt x="19" y="2"/>
                        <a:pt x="22" y="0"/>
                        <a:pt x="18" y="0"/>
                      </a:cubicBezTo>
                      <a:cubicBezTo>
                        <a:pt x="16" y="0"/>
                        <a:pt x="13" y="2"/>
                        <a:pt x="11" y="2"/>
                      </a:cubicBezTo>
                      <a:cubicBezTo>
                        <a:pt x="8" y="3"/>
                        <a:pt x="2" y="4"/>
                        <a:pt x="0" y="6"/>
                      </a:cubicBezTo>
                      <a:cubicBezTo>
                        <a:pt x="6" y="5"/>
                        <a:pt x="11" y="3"/>
                        <a:pt x="17"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5" name="Google Shape;875;p27"/>
                <p:cNvSpPr/>
                <p:nvPr/>
              </p:nvSpPr>
              <p:spPr>
                <a:xfrm>
                  <a:off x="4973" y="1705"/>
                  <a:ext cx="3" cy="7"/>
                </a:xfrm>
                <a:custGeom>
                  <a:rect b="b" l="l" r="r" t="t"/>
                  <a:pathLst>
                    <a:path extrusionOk="0" h="5" w="2">
                      <a:moveTo>
                        <a:pt x="1" y="4"/>
                      </a:moveTo>
                      <a:cubicBezTo>
                        <a:pt x="1" y="5"/>
                        <a:pt x="2" y="4"/>
                        <a:pt x="1" y="3"/>
                      </a:cubicBezTo>
                      <a:cubicBezTo>
                        <a:pt x="1" y="0"/>
                        <a:pt x="0" y="3"/>
                        <a:pt x="1"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76" name="Google Shape;876;p27"/>
              <p:cNvSpPr/>
              <p:nvPr/>
            </p:nvSpPr>
            <p:spPr>
              <a:xfrm>
                <a:off x="5010" y="1162"/>
                <a:ext cx="187" cy="284"/>
              </a:xfrm>
              <a:custGeom>
                <a:rect b="b" l="l" r="r" t="t"/>
                <a:pathLst>
                  <a:path extrusionOk="0" h="183" w="121">
                    <a:moveTo>
                      <a:pt x="119" y="1"/>
                    </a:moveTo>
                    <a:cubicBezTo>
                      <a:pt x="107" y="1"/>
                      <a:pt x="95" y="2"/>
                      <a:pt x="83" y="1"/>
                    </a:cubicBezTo>
                    <a:cubicBezTo>
                      <a:pt x="72" y="1"/>
                      <a:pt x="60" y="1"/>
                      <a:pt x="49" y="1"/>
                    </a:cubicBezTo>
                    <a:cubicBezTo>
                      <a:pt x="37" y="1"/>
                      <a:pt x="26" y="0"/>
                      <a:pt x="14" y="1"/>
                    </a:cubicBezTo>
                    <a:cubicBezTo>
                      <a:pt x="12" y="1"/>
                      <a:pt x="7" y="0"/>
                      <a:pt x="6" y="2"/>
                    </a:cubicBezTo>
                    <a:cubicBezTo>
                      <a:pt x="5" y="4"/>
                      <a:pt x="6" y="4"/>
                      <a:pt x="7" y="5"/>
                    </a:cubicBezTo>
                    <a:cubicBezTo>
                      <a:pt x="7" y="8"/>
                      <a:pt x="5" y="9"/>
                      <a:pt x="5" y="12"/>
                    </a:cubicBezTo>
                    <a:cubicBezTo>
                      <a:pt x="5" y="13"/>
                      <a:pt x="4" y="14"/>
                      <a:pt x="4" y="15"/>
                    </a:cubicBezTo>
                    <a:cubicBezTo>
                      <a:pt x="4" y="16"/>
                      <a:pt x="6" y="16"/>
                      <a:pt x="7" y="17"/>
                    </a:cubicBezTo>
                    <a:cubicBezTo>
                      <a:pt x="7" y="19"/>
                      <a:pt x="5" y="21"/>
                      <a:pt x="5" y="23"/>
                    </a:cubicBezTo>
                    <a:cubicBezTo>
                      <a:pt x="5" y="26"/>
                      <a:pt x="3" y="29"/>
                      <a:pt x="4" y="32"/>
                    </a:cubicBezTo>
                    <a:cubicBezTo>
                      <a:pt x="4" y="36"/>
                      <a:pt x="8" y="39"/>
                      <a:pt x="9" y="42"/>
                    </a:cubicBezTo>
                    <a:cubicBezTo>
                      <a:pt x="9" y="44"/>
                      <a:pt x="10" y="47"/>
                      <a:pt x="9" y="48"/>
                    </a:cubicBezTo>
                    <a:cubicBezTo>
                      <a:pt x="8" y="50"/>
                      <a:pt x="6" y="52"/>
                      <a:pt x="7" y="54"/>
                    </a:cubicBezTo>
                    <a:cubicBezTo>
                      <a:pt x="9" y="59"/>
                      <a:pt x="8" y="61"/>
                      <a:pt x="5" y="65"/>
                    </a:cubicBezTo>
                    <a:cubicBezTo>
                      <a:pt x="4" y="66"/>
                      <a:pt x="4" y="66"/>
                      <a:pt x="3" y="67"/>
                    </a:cubicBezTo>
                    <a:cubicBezTo>
                      <a:pt x="3" y="68"/>
                      <a:pt x="3" y="69"/>
                      <a:pt x="3" y="70"/>
                    </a:cubicBezTo>
                    <a:cubicBezTo>
                      <a:pt x="2" y="71"/>
                      <a:pt x="0" y="76"/>
                      <a:pt x="0" y="77"/>
                    </a:cubicBezTo>
                    <a:cubicBezTo>
                      <a:pt x="0" y="79"/>
                      <a:pt x="2" y="80"/>
                      <a:pt x="2" y="82"/>
                    </a:cubicBezTo>
                    <a:cubicBezTo>
                      <a:pt x="3" y="84"/>
                      <a:pt x="2" y="86"/>
                      <a:pt x="3" y="88"/>
                    </a:cubicBezTo>
                    <a:cubicBezTo>
                      <a:pt x="3" y="90"/>
                      <a:pt x="4" y="91"/>
                      <a:pt x="4" y="93"/>
                    </a:cubicBezTo>
                    <a:cubicBezTo>
                      <a:pt x="4" y="95"/>
                      <a:pt x="3" y="95"/>
                      <a:pt x="4" y="97"/>
                    </a:cubicBezTo>
                    <a:cubicBezTo>
                      <a:pt x="5" y="99"/>
                      <a:pt x="6" y="99"/>
                      <a:pt x="5" y="101"/>
                    </a:cubicBezTo>
                    <a:cubicBezTo>
                      <a:pt x="5" y="103"/>
                      <a:pt x="4" y="104"/>
                      <a:pt x="3" y="105"/>
                    </a:cubicBezTo>
                    <a:cubicBezTo>
                      <a:pt x="3" y="106"/>
                      <a:pt x="2" y="107"/>
                      <a:pt x="2" y="109"/>
                    </a:cubicBezTo>
                    <a:cubicBezTo>
                      <a:pt x="1" y="110"/>
                      <a:pt x="2" y="111"/>
                      <a:pt x="2" y="112"/>
                    </a:cubicBezTo>
                    <a:cubicBezTo>
                      <a:pt x="1" y="114"/>
                      <a:pt x="2" y="118"/>
                      <a:pt x="4" y="115"/>
                    </a:cubicBezTo>
                    <a:cubicBezTo>
                      <a:pt x="5" y="113"/>
                      <a:pt x="4" y="112"/>
                      <a:pt x="5" y="112"/>
                    </a:cubicBezTo>
                    <a:cubicBezTo>
                      <a:pt x="6" y="111"/>
                      <a:pt x="8" y="112"/>
                      <a:pt x="9" y="112"/>
                    </a:cubicBezTo>
                    <a:cubicBezTo>
                      <a:pt x="9" y="113"/>
                      <a:pt x="10" y="114"/>
                      <a:pt x="9" y="115"/>
                    </a:cubicBezTo>
                    <a:cubicBezTo>
                      <a:pt x="15" y="116"/>
                      <a:pt x="12" y="128"/>
                      <a:pt x="12" y="132"/>
                    </a:cubicBezTo>
                    <a:cubicBezTo>
                      <a:pt x="11" y="143"/>
                      <a:pt x="11" y="155"/>
                      <a:pt x="11" y="166"/>
                    </a:cubicBezTo>
                    <a:cubicBezTo>
                      <a:pt x="11" y="169"/>
                      <a:pt x="11" y="172"/>
                      <a:pt x="10" y="175"/>
                    </a:cubicBezTo>
                    <a:cubicBezTo>
                      <a:pt x="10" y="175"/>
                      <a:pt x="9" y="177"/>
                      <a:pt x="10" y="178"/>
                    </a:cubicBezTo>
                    <a:cubicBezTo>
                      <a:pt x="10" y="179"/>
                      <a:pt x="10" y="182"/>
                      <a:pt x="11" y="182"/>
                    </a:cubicBezTo>
                    <a:cubicBezTo>
                      <a:pt x="15" y="182"/>
                      <a:pt x="19" y="182"/>
                      <a:pt x="22" y="182"/>
                    </a:cubicBezTo>
                    <a:cubicBezTo>
                      <a:pt x="35" y="183"/>
                      <a:pt x="48" y="183"/>
                      <a:pt x="60" y="183"/>
                    </a:cubicBezTo>
                    <a:cubicBezTo>
                      <a:pt x="60" y="183"/>
                      <a:pt x="60" y="183"/>
                      <a:pt x="61" y="183"/>
                    </a:cubicBezTo>
                    <a:cubicBezTo>
                      <a:pt x="60" y="183"/>
                      <a:pt x="60" y="181"/>
                      <a:pt x="59" y="181"/>
                    </a:cubicBezTo>
                    <a:cubicBezTo>
                      <a:pt x="59" y="180"/>
                      <a:pt x="57" y="180"/>
                      <a:pt x="57" y="180"/>
                    </a:cubicBezTo>
                    <a:cubicBezTo>
                      <a:pt x="57" y="180"/>
                      <a:pt x="57" y="179"/>
                      <a:pt x="57" y="178"/>
                    </a:cubicBezTo>
                    <a:cubicBezTo>
                      <a:pt x="56" y="177"/>
                      <a:pt x="55" y="177"/>
                      <a:pt x="55" y="176"/>
                    </a:cubicBezTo>
                    <a:cubicBezTo>
                      <a:pt x="54" y="173"/>
                      <a:pt x="55" y="172"/>
                      <a:pt x="56" y="170"/>
                    </a:cubicBezTo>
                    <a:cubicBezTo>
                      <a:pt x="56" y="169"/>
                      <a:pt x="56" y="166"/>
                      <a:pt x="56" y="165"/>
                    </a:cubicBezTo>
                    <a:cubicBezTo>
                      <a:pt x="57" y="164"/>
                      <a:pt x="58" y="165"/>
                      <a:pt x="59" y="164"/>
                    </a:cubicBezTo>
                    <a:cubicBezTo>
                      <a:pt x="60" y="163"/>
                      <a:pt x="59" y="163"/>
                      <a:pt x="60" y="162"/>
                    </a:cubicBezTo>
                    <a:cubicBezTo>
                      <a:pt x="61" y="160"/>
                      <a:pt x="60" y="161"/>
                      <a:pt x="60" y="158"/>
                    </a:cubicBezTo>
                    <a:cubicBezTo>
                      <a:pt x="60" y="157"/>
                      <a:pt x="61" y="156"/>
                      <a:pt x="61" y="154"/>
                    </a:cubicBezTo>
                    <a:cubicBezTo>
                      <a:pt x="61" y="152"/>
                      <a:pt x="61" y="150"/>
                      <a:pt x="61" y="149"/>
                    </a:cubicBezTo>
                    <a:cubicBezTo>
                      <a:pt x="61" y="145"/>
                      <a:pt x="62" y="142"/>
                      <a:pt x="63" y="139"/>
                    </a:cubicBezTo>
                    <a:cubicBezTo>
                      <a:pt x="64" y="137"/>
                      <a:pt x="63" y="136"/>
                      <a:pt x="64" y="134"/>
                    </a:cubicBezTo>
                    <a:cubicBezTo>
                      <a:pt x="65" y="132"/>
                      <a:pt x="63" y="134"/>
                      <a:pt x="63" y="132"/>
                    </a:cubicBezTo>
                    <a:cubicBezTo>
                      <a:pt x="63" y="131"/>
                      <a:pt x="64" y="131"/>
                      <a:pt x="64" y="130"/>
                    </a:cubicBezTo>
                    <a:cubicBezTo>
                      <a:pt x="64" y="128"/>
                      <a:pt x="65" y="124"/>
                      <a:pt x="65" y="122"/>
                    </a:cubicBezTo>
                    <a:cubicBezTo>
                      <a:pt x="65" y="121"/>
                      <a:pt x="63" y="121"/>
                      <a:pt x="64" y="120"/>
                    </a:cubicBezTo>
                    <a:cubicBezTo>
                      <a:pt x="65" y="119"/>
                      <a:pt x="65" y="118"/>
                      <a:pt x="65" y="117"/>
                    </a:cubicBezTo>
                    <a:cubicBezTo>
                      <a:pt x="66" y="115"/>
                      <a:pt x="66" y="115"/>
                      <a:pt x="67" y="115"/>
                    </a:cubicBezTo>
                    <a:cubicBezTo>
                      <a:pt x="69" y="114"/>
                      <a:pt x="68" y="113"/>
                      <a:pt x="68" y="112"/>
                    </a:cubicBezTo>
                    <a:cubicBezTo>
                      <a:pt x="69" y="111"/>
                      <a:pt x="70" y="109"/>
                      <a:pt x="70" y="108"/>
                    </a:cubicBezTo>
                    <a:cubicBezTo>
                      <a:pt x="70" y="106"/>
                      <a:pt x="70" y="106"/>
                      <a:pt x="71" y="104"/>
                    </a:cubicBezTo>
                    <a:cubicBezTo>
                      <a:pt x="72" y="103"/>
                      <a:pt x="74" y="103"/>
                      <a:pt x="74" y="102"/>
                    </a:cubicBezTo>
                    <a:cubicBezTo>
                      <a:pt x="76" y="99"/>
                      <a:pt x="77" y="98"/>
                      <a:pt x="77" y="95"/>
                    </a:cubicBezTo>
                    <a:cubicBezTo>
                      <a:pt x="78" y="93"/>
                      <a:pt x="78" y="92"/>
                      <a:pt x="79" y="90"/>
                    </a:cubicBezTo>
                    <a:cubicBezTo>
                      <a:pt x="81" y="88"/>
                      <a:pt x="82" y="86"/>
                      <a:pt x="83" y="84"/>
                    </a:cubicBezTo>
                    <a:cubicBezTo>
                      <a:pt x="82" y="84"/>
                      <a:pt x="82" y="84"/>
                      <a:pt x="82" y="84"/>
                    </a:cubicBezTo>
                    <a:cubicBezTo>
                      <a:pt x="81" y="83"/>
                      <a:pt x="81" y="82"/>
                      <a:pt x="82" y="81"/>
                    </a:cubicBezTo>
                    <a:cubicBezTo>
                      <a:pt x="82" y="81"/>
                      <a:pt x="83" y="81"/>
                      <a:pt x="83" y="81"/>
                    </a:cubicBezTo>
                    <a:cubicBezTo>
                      <a:pt x="82" y="80"/>
                      <a:pt x="85" y="76"/>
                      <a:pt x="86" y="76"/>
                    </a:cubicBezTo>
                    <a:cubicBezTo>
                      <a:pt x="86" y="75"/>
                      <a:pt x="86" y="75"/>
                      <a:pt x="86" y="75"/>
                    </a:cubicBezTo>
                    <a:cubicBezTo>
                      <a:pt x="87" y="74"/>
                      <a:pt x="85" y="74"/>
                      <a:pt x="85" y="72"/>
                    </a:cubicBezTo>
                    <a:cubicBezTo>
                      <a:pt x="85" y="72"/>
                      <a:pt x="86" y="71"/>
                      <a:pt x="86" y="70"/>
                    </a:cubicBezTo>
                    <a:cubicBezTo>
                      <a:pt x="86" y="69"/>
                      <a:pt x="85" y="69"/>
                      <a:pt x="85" y="68"/>
                    </a:cubicBezTo>
                    <a:cubicBezTo>
                      <a:pt x="84" y="66"/>
                      <a:pt x="85" y="64"/>
                      <a:pt x="85" y="62"/>
                    </a:cubicBezTo>
                    <a:cubicBezTo>
                      <a:pt x="85" y="60"/>
                      <a:pt x="84" y="60"/>
                      <a:pt x="86" y="58"/>
                    </a:cubicBezTo>
                    <a:cubicBezTo>
                      <a:pt x="87" y="56"/>
                      <a:pt x="88" y="55"/>
                      <a:pt x="90" y="55"/>
                    </a:cubicBezTo>
                    <a:cubicBezTo>
                      <a:pt x="91" y="55"/>
                      <a:pt x="92" y="55"/>
                      <a:pt x="93" y="55"/>
                    </a:cubicBezTo>
                    <a:cubicBezTo>
                      <a:pt x="93" y="55"/>
                      <a:pt x="94" y="54"/>
                      <a:pt x="94" y="54"/>
                    </a:cubicBezTo>
                    <a:cubicBezTo>
                      <a:pt x="95" y="54"/>
                      <a:pt x="95" y="55"/>
                      <a:pt x="96" y="55"/>
                    </a:cubicBezTo>
                    <a:cubicBezTo>
                      <a:pt x="99" y="55"/>
                      <a:pt x="99" y="53"/>
                      <a:pt x="100" y="51"/>
                    </a:cubicBezTo>
                    <a:cubicBezTo>
                      <a:pt x="101" y="49"/>
                      <a:pt x="103" y="49"/>
                      <a:pt x="105" y="49"/>
                    </a:cubicBezTo>
                    <a:cubicBezTo>
                      <a:pt x="108" y="48"/>
                      <a:pt x="109" y="47"/>
                      <a:pt x="110" y="45"/>
                    </a:cubicBezTo>
                    <a:cubicBezTo>
                      <a:pt x="110" y="44"/>
                      <a:pt x="110" y="44"/>
                      <a:pt x="110" y="44"/>
                    </a:cubicBezTo>
                    <a:cubicBezTo>
                      <a:pt x="111" y="44"/>
                      <a:pt x="111" y="44"/>
                      <a:pt x="111" y="44"/>
                    </a:cubicBezTo>
                    <a:cubicBezTo>
                      <a:pt x="112" y="43"/>
                      <a:pt x="113" y="43"/>
                      <a:pt x="114" y="42"/>
                    </a:cubicBezTo>
                    <a:cubicBezTo>
                      <a:pt x="114" y="42"/>
                      <a:pt x="114" y="41"/>
                      <a:pt x="113" y="41"/>
                    </a:cubicBezTo>
                    <a:cubicBezTo>
                      <a:pt x="114" y="41"/>
                      <a:pt x="114" y="42"/>
                      <a:pt x="114" y="42"/>
                    </a:cubicBezTo>
                    <a:cubicBezTo>
                      <a:pt x="114" y="41"/>
                      <a:pt x="113" y="40"/>
                      <a:pt x="113" y="40"/>
                    </a:cubicBezTo>
                    <a:cubicBezTo>
                      <a:pt x="116" y="40"/>
                      <a:pt x="113" y="38"/>
                      <a:pt x="113" y="38"/>
                    </a:cubicBezTo>
                    <a:cubicBezTo>
                      <a:pt x="114" y="36"/>
                      <a:pt x="115" y="37"/>
                      <a:pt x="116" y="36"/>
                    </a:cubicBezTo>
                    <a:cubicBezTo>
                      <a:pt x="116" y="36"/>
                      <a:pt x="116" y="36"/>
                      <a:pt x="115" y="35"/>
                    </a:cubicBezTo>
                    <a:cubicBezTo>
                      <a:pt x="117" y="35"/>
                      <a:pt x="117" y="34"/>
                      <a:pt x="116" y="34"/>
                    </a:cubicBezTo>
                    <a:cubicBezTo>
                      <a:pt x="115" y="34"/>
                      <a:pt x="116" y="34"/>
                      <a:pt x="115" y="34"/>
                    </a:cubicBezTo>
                    <a:cubicBezTo>
                      <a:pt x="115" y="33"/>
                      <a:pt x="116" y="32"/>
                      <a:pt x="116" y="32"/>
                    </a:cubicBezTo>
                    <a:cubicBezTo>
                      <a:pt x="116" y="32"/>
                      <a:pt x="116" y="32"/>
                      <a:pt x="115" y="32"/>
                    </a:cubicBezTo>
                    <a:cubicBezTo>
                      <a:pt x="116" y="32"/>
                      <a:pt x="116" y="32"/>
                      <a:pt x="116" y="32"/>
                    </a:cubicBezTo>
                    <a:cubicBezTo>
                      <a:pt x="115" y="31"/>
                      <a:pt x="116" y="30"/>
                      <a:pt x="114" y="30"/>
                    </a:cubicBezTo>
                    <a:cubicBezTo>
                      <a:pt x="114" y="30"/>
                      <a:pt x="114" y="29"/>
                      <a:pt x="114" y="29"/>
                    </a:cubicBezTo>
                    <a:cubicBezTo>
                      <a:pt x="114" y="29"/>
                      <a:pt x="110" y="23"/>
                      <a:pt x="111" y="22"/>
                    </a:cubicBezTo>
                    <a:cubicBezTo>
                      <a:pt x="111" y="21"/>
                      <a:pt x="114" y="19"/>
                      <a:pt x="114" y="18"/>
                    </a:cubicBezTo>
                    <a:cubicBezTo>
                      <a:pt x="115" y="17"/>
                      <a:pt x="115" y="15"/>
                      <a:pt x="116" y="13"/>
                    </a:cubicBezTo>
                    <a:cubicBezTo>
                      <a:pt x="116" y="12"/>
                      <a:pt x="119" y="11"/>
                      <a:pt x="119" y="10"/>
                    </a:cubicBezTo>
                    <a:cubicBezTo>
                      <a:pt x="119" y="9"/>
                      <a:pt x="118" y="7"/>
                      <a:pt x="118" y="6"/>
                    </a:cubicBezTo>
                    <a:cubicBezTo>
                      <a:pt x="117" y="5"/>
                      <a:pt x="116" y="3"/>
                      <a:pt x="117" y="3"/>
                    </a:cubicBezTo>
                    <a:cubicBezTo>
                      <a:pt x="117" y="0"/>
                      <a:pt x="120" y="2"/>
                      <a:pt x="121" y="0"/>
                    </a:cubicBezTo>
                    <a:cubicBezTo>
                      <a:pt x="120" y="0"/>
                      <a:pt x="119" y="0"/>
                      <a:pt x="119"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7" name="Google Shape;877;p27"/>
              <p:cNvSpPr/>
              <p:nvPr/>
            </p:nvSpPr>
            <p:spPr>
              <a:xfrm>
                <a:off x="1452" y="1164"/>
                <a:ext cx="663" cy="499"/>
              </a:xfrm>
              <a:custGeom>
                <a:rect b="b" l="l" r="r" t="t"/>
                <a:pathLst>
                  <a:path extrusionOk="0" h="322" w="428">
                    <a:moveTo>
                      <a:pt x="428" y="160"/>
                    </a:moveTo>
                    <a:cubicBezTo>
                      <a:pt x="427" y="138"/>
                      <a:pt x="428" y="114"/>
                      <a:pt x="428" y="91"/>
                    </a:cubicBezTo>
                    <a:cubicBezTo>
                      <a:pt x="428" y="65"/>
                      <a:pt x="428" y="38"/>
                      <a:pt x="428" y="12"/>
                    </a:cubicBezTo>
                    <a:cubicBezTo>
                      <a:pt x="427" y="8"/>
                      <a:pt x="427" y="5"/>
                      <a:pt x="427" y="1"/>
                    </a:cubicBezTo>
                    <a:cubicBezTo>
                      <a:pt x="415" y="2"/>
                      <a:pt x="402" y="1"/>
                      <a:pt x="389" y="1"/>
                    </a:cubicBezTo>
                    <a:cubicBezTo>
                      <a:pt x="379" y="1"/>
                      <a:pt x="369" y="1"/>
                      <a:pt x="359" y="1"/>
                    </a:cubicBezTo>
                    <a:cubicBezTo>
                      <a:pt x="335" y="1"/>
                      <a:pt x="311" y="1"/>
                      <a:pt x="287" y="1"/>
                    </a:cubicBezTo>
                    <a:cubicBezTo>
                      <a:pt x="238" y="1"/>
                      <a:pt x="189" y="1"/>
                      <a:pt x="141" y="1"/>
                    </a:cubicBezTo>
                    <a:cubicBezTo>
                      <a:pt x="116" y="1"/>
                      <a:pt x="92" y="0"/>
                      <a:pt x="68" y="1"/>
                    </a:cubicBezTo>
                    <a:cubicBezTo>
                      <a:pt x="56" y="1"/>
                      <a:pt x="44" y="1"/>
                      <a:pt x="31" y="1"/>
                    </a:cubicBezTo>
                    <a:cubicBezTo>
                      <a:pt x="26" y="1"/>
                      <a:pt x="20" y="1"/>
                      <a:pt x="15" y="1"/>
                    </a:cubicBezTo>
                    <a:cubicBezTo>
                      <a:pt x="10" y="1"/>
                      <a:pt x="6" y="1"/>
                      <a:pt x="2" y="1"/>
                    </a:cubicBezTo>
                    <a:cubicBezTo>
                      <a:pt x="0" y="1"/>
                      <a:pt x="0" y="1"/>
                      <a:pt x="0" y="4"/>
                    </a:cubicBezTo>
                    <a:cubicBezTo>
                      <a:pt x="0" y="54"/>
                      <a:pt x="1" y="103"/>
                      <a:pt x="1" y="153"/>
                    </a:cubicBezTo>
                    <a:cubicBezTo>
                      <a:pt x="1" y="201"/>
                      <a:pt x="1" y="250"/>
                      <a:pt x="1" y="298"/>
                    </a:cubicBezTo>
                    <a:cubicBezTo>
                      <a:pt x="1" y="305"/>
                      <a:pt x="1" y="312"/>
                      <a:pt x="1" y="320"/>
                    </a:cubicBezTo>
                    <a:cubicBezTo>
                      <a:pt x="1" y="322"/>
                      <a:pt x="11" y="321"/>
                      <a:pt x="13" y="321"/>
                    </a:cubicBezTo>
                    <a:cubicBezTo>
                      <a:pt x="25" y="321"/>
                      <a:pt x="37" y="321"/>
                      <a:pt x="49" y="321"/>
                    </a:cubicBezTo>
                    <a:cubicBezTo>
                      <a:pt x="74" y="320"/>
                      <a:pt x="98" y="321"/>
                      <a:pt x="123" y="321"/>
                    </a:cubicBezTo>
                    <a:cubicBezTo>
                      <a:pt x="173" y="321"/>
                      <a:pt x="223" y="320"/>
                      <a:pt x="273" y="320"/>
                    </a:cubicBezTo>
                    <a:cubicBezTo>
                      <a:pt x="320" y="320"/>
                      <a:pt x="368" y="320"/>
                      <a:pt x="416" y="320"/>
                    </a:cubicBezTo>
                    <a:cubicBezTo>
                      <a:pt x="420" y="320"/>
                      <a:pt x="424" y="320"/>
                      <a:pt x="428" y="320"/>
                    </a:cubicBezTo>
                    <a:cubicBezTo>
                      <a:pt x="428" y="271"/>
                      <a:pt x="428" y="221"/>
                      <a:pt x="428" y="172"/>
                    </a:cubicBezTo>
                    <a:cubicBezTo>
                      <a:pt x="428" y="168"/>
                      <a:pt x="428" y="164"/>
                      <a:pt x="428" y="16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8" name="Google Shape;878;p27"/>
              <p:cNvSpPr/>
              <p:nvPr/>
            </p:nvSpPr>
            <p:spPr>
              <a:xfrm>
                <a:off x="2813" y="1350"/>
                <a:ext cx="618" cy="389"/>
              </a:xfrm>
              <a:custGeom>
                <a:rect b="b" l="l" r="r" t="t"/>
                <a:pathLst>
                  <a:path extrusionOk="0" h="251" w="399">
                    <a:moveTo>
                      <a:pt x="399" y="120"/>
                    </a:moveTo>
                    <a:cubicBezTo>
                      <a:pt x="398" y="117"/>
                      <a:pt x="397" y="116"/>
                      <a:pt x="398" y="113"/>
                    </a:cubicBezTo>
                    <a:cubicBezTo>
                      <a:pt x="398" y="112"/>
                      <a:pt x="398" y="111"/>
                      <a:pt x="396" y="111"/>
                    </a:cubicBezTo>
                    <a:cubicBezTo>
                      <a:pt x="395" y="110"/>
                      <a:pt x="395" y="109"/>
                      <a:pt x="394" y="108"/>
                    </a:cubicBezTo>
                    <a:cubicBezTo>
                      <a:pt x="390" y="104"/>
                      <a:pt x="385" y="105"/>
                      <a:pt x="382" y="100"/>
                    </a:cubicBezTo>
                    <a:cubicBezTo>
                      <a:pt x="381" y="98"/>
                      <a:pt x="382" y="96"/>
                      <a:pt x="382" y="94"/>
                    </a:cubicBezTo>
                    <a:cubicBezTo>
                      <a:pt x="381" y="92"/>
                      <a:pt x="378" y="90"/>
                      <a:pt x="377" y="89"/>
                    </a:cubicBezTo>
                    <a:cubicBezTo>
                      <a:pt x="375" y="88"/>
                      <a:pt x="373" y="86"/>
                      <a:pt x="371" y="85"/>
                    </a:cubicBezTo>
                    <a:cubicBezTo>
                      <a:pt x="368" y="83"/>
                      <a:pt x="368" y="82"/>
                      <a:pt x="369" y="79"/>
                    </a:cubicBezTo>
                    <a:cubicBezTo>
                      <a:pt x="369" y="78"/>
                      <a:pt x="367" y="75"/>
                      <a:pt x="366" y="74"/>
                    </a:cubicBezTo>
                    <a:cubicBezTo>
                      <a:pt x="365" y="72"/>
                      <a:pt x="365" y="70"/>
                      <a:pt x="363" y="69"/>
                    </a:cubicBezTo>
                    <a:cubicBezTo>
                      <a:pt x="358" y="67"/>
                      <a:pt x="352" y="67"/>
                      <a:pt x="347" y="64"/>
                    </a:cubicBezTo>
                    <a:cubicBezTo>
                      <a:pt x="346" y="63"/>
                      <a:pt x="344" y="62"/>
                      <a:pt x="343" y="61"/>
                    </a:cubicBezTo>
                    <a:cubicBezTo>
                      <a:pt x="342" y="59"/>
                      <a:pt x="342" y="55"/>
                      <a:pt x="342" y="54"/>
                    </a:cubicBezTo>
                    <a:cubicBezTo>
                      <a:pt x="342" y="53"/>
                      <a:pt x="341" y="51"/>
                      <a:pt x="340" y="50"/>
                    </a:cubicBezTo>
                    <a:cubicBezTo>
                      <a:pt x="340" y="49"/>
                      <a:pt x="338" y="49"/>
                      <a:pt x="338" y="48"/>
                    </a:cubicBezTo>
                    <a:cubicBezTo>
                      <a:pt x="338" y="45"/>
                      <a:pt x="337" y="42"/>
                      <a:pt x="336" y="40"/>
                    </a:cubicBezTo>
                    <a:cubicBezTo>
                      <a:pt x="336" y="37"/>
                      <a:pt x="336" y="36"/>
                      <a:pt x="336" y="33"/>
                    </a:cubicBezTo>
                    <a:cubicBezTo>
                      <a:pt x="336" y="32"/>
                      <a:pt x="335" y="31"/>
                      <a:pt x="336" y="30"/>
                    </a:cubicBezTo>
                    <a:cubicBezTo>
                      <a:pt x="336" y="29"/>
                      <a:pt x="337" y="29"/>
                      <a:pt x="337" y="29"/>
                    </a:cubicBezTo>
                    <a:cubicBezTo>
                      <a:pt x="338" y="27"/>
                      <a:pt x="339" y="25"/>
                      <a:pt x="340" y="23"/>
                    </a:cubicBezTo>
                    <a:cubicBezTo>
                      <a:pt x="342" y="21"/>
                      <a:pt x="343" y="21"/>
                      <a:pt x="342" y="19"/>
                    </a:cubicBezTo>
                    <a:cubicBezTo>
                      <a:pt x="341" y="17"/>
                      <a:pt x="340" y="15"/>
                      <a:pt x="337" y="14"/>
                    </a:cubicBezTo>
                    <a:cubicBezTo>
                      <a:pt x="335" y="13"/>
                      <a:pt x="334" y="13"/>
                      <a:pt x="334" y="11"/>
                    </a:cubicBezTo>
                    <a:cubicBezTo>
                      <a:pt x="333" y="9"/>
                      <a:pt x="334" y="8"/>
                      <a:pt x="334" y="6"/>
                    </a:cubicBezTo>
                    <a:cubicBezTo>
                      <a:pt x="333" y="5"/>
                      <a:pt x="333" y="5"/>
                      <a:pt x="332" y="4"/>
                    </a:cubicBezTo>
                    <a:cubicBezTo>
                      <a:pt x="332" y="3"/>
                      <a:pt x="333" y="2"/>
                      <a:pt x="333" y="1"/>
                    </a:cubicBezTo>
                    <a:cubicBezTo>
                      <a:pt x="284" y="1"/>
                      <a:pt x="236" y="1"/>
                      <a:pt x="187" y="0"/>
                    </a:cubicBezTo>
                    <a:cubicBezTo>
                      <a:pt x="140" y="0"/>
                      <a:pt x="93" y="0"/>
                      <a:pt x="45" y="0"/>
                    </a:cubicBezTo>
                    <a:cubicBezTo>
                      <a:pt x="32" y="1"/>
                      <a:pt x="18" y="1"/>
                      <a:pt x="5" y="1"/>
                    </a:cubicBezTo>
                    <a:cubicBezTo>
                      <a:pt x="7" y="2"/>
                      <a:pt x="5" y="3"/>
                      <a:pt x="5" y="5"/>
                    </a:cubicBezTo>
                    <a:cubicBezTo>
                      <a:pt x="5" y="6"/>
                      <a:pt x="7" y="8"/>
                      <a:pt x="8" y="9"/>
                    </a:cubicBezTo>
                    <a:cubicBezTo>
                      <a:pt x="9" y="9"/>
                      <a:pt x="10" y="8"/>
                      <a:pt x="10" y="10"/>
                    </a:cubicBezTo>
                    <a:cubicBezTo>
                      <a:pt x="9" y="11"/>
                      <a:pt x="10" y="12"/>
                      <a:pt x="9" y="13"/>
                    </a:cubicBezTo>
                    <a:cubicBezTo>
                      <a:pt x="9" y="14"/>
                      <a:pt x="10" y="16"/>
                      <a:pt x="9" y="17"/>
                    </a:cubicBezTo>
                    <a:cubicBezTo>
                      <a:pt x="8" y="17"/>
                      <a:pt x="6" y="17"/>
                      <a:pt x="6" y="17"/>
                    </a:cubicBezTo>
                    <a:cubicBezTo>
                      <a:pt x="6" y="17"/>
                      <a:pt x="7" y="18"/>
                      <a:pt x="6" y="18"/>
                    </a:cubicBezTo>
                    <a:cubicBezTo>
                      <a:pt x="5" y="19"/>
                      <a:pt x="7" y="19"/>
                      <a:pt x="7" y="19"/>
                    </a:cubicBezTo>
                    <a:cubicBezTo>
                      <a:pt x="7" y="20"/>
                      <a:pt x="7" y="20"/>
                      <a:pt x="7" y="20"/>
                    </a:cubicBezTo>
                    <a:cubicBezTo>
                      <a:pt x="8" y="20"/>
                      <a:pt x="7" y="22"/>
                      <a:pt x="7" y="21"/>
                    </a:cubicBezTo>
                    <a:cubicBezTo>
                      <a:pt x="8" y="22"/>
                      <a:pt x="7" y="23"/>
                      <a:pt x="9" y="23"/>
                    </a:cubicBezTo>
                    <a:cubicBezTo>
                      <a:pt x="9" y="22"/>
                      <a:pt x="12" y="23"/>
                      <a:pt x="13" y="24"/>
                    </a:cubicBezTo>
                    <a:cubicBezTo>
                      <a:pt x="13" y="25"/>
                      <a:pt x="13" y="28"/>
                      <a:pt x="13" y="29"/>
                    </a:cubicBezTo>
                    <a:cubicBezTo>
                      <a:pt x="16" y="30"/>
                      <a:pt x="14" y="31"/>
                      <a:pt x="14" y="33"/>
                    </a:cubicBezTo>
                    <a:cubicBezTo>
                      <a:pt x="14" y="33"/>
                      <a:pt x="14" y="35"/>
                      <a:pt x="13" y="36"/>
                    </a:cubicBezTo>
                    <a:cubicBezTo>
                      <a:pt x="12" y="36"/>
                      <a:pt x="10" y="37"/>
                      <a:pt x="10" y="37"/>
                    </a:cubicBezTo>
                    <a:cubicBezTo>
                      <a:pt x="10" y="38"/>
                      <a:pt x="10" y="38"/>
                      <a:pt x="10" y="38"/>
                    </a:cubicBezTo>
                    <a:cubicBezTo>
                      <a:pt x="10" y="39"/>
                      <a:pt x="11" y="39"/>
                      <a:pt x="11" y="40"/>
                    </a:cubicBezTo>
                    <a:cubicBezTo>
                      <a:pt x="11" y="41"/>
                      <a:pt x="10" y="41"/>
                      <a:pt x="10" y="42"/>
                    </a:cubicBezTo>
                    <a:cubicBezTo>
                      <a:pt x="10" y="43"/>
                      <a:pt x="11" y="44"/>
                      <a:pt x="10" y="44"/>
                    </a:cubicBezTo>
                    <a:cubicBezTo>
                      <a:pt x="10" y="45"/>
                      <a:pt x="10" y="45"/>
                      <a:pt x="10" y="46"/>
                    </a:cubicBezTo>
                    <a:cubicBezTo>
                      <a:pt x="8" y="46"/>
                      <a:pt x="9" y="50"/>
                      <a:pt x="9" y="51"/>
                    </a:cubicBezTo>
                    <a:cubicBezTo>
                      <a:pt x="8" y="52"/>
                      <a:pt x="7" y="53"/>
                      <a:pt x="7" y="54"/>
                    </a:cubicBezTo>
                    <a:cubicBezTo>
                      <a:pt x="7" y="55"/>
                      <a:pt x="7" y="55"/>
                      <a:pt x="7" y="55"/>
                    </a:cubicBezTo>
                    <a:cubicBezTo>
                      <a:pt x="7" y="54"/>
                      <a:pt x="6" y="54"/>
                      <a:pt x="6" y="54"/>
                    </a:cubicBezTo>
                    <a:cubicBezTo>
                      <a:pt x="6" y="56"/>
                      <a:pt x="2" y="60"/>
                      <a:pt x="4" y="60"/>
                    </a:cubicBezTo>
                    <a:cubicBezTo>
                      <a:pt x="0" y="62"/>
                      <a:pt x="7" y="67"/>
                      <a:pt x="7" y="68"/>
                    </a:cubicBezTo>
                    <a:cubicBezTo>
                      <a:pt x="8" y="68"/>
                      <a:pt x="9" y="68"/>
                      <a:pt x="9" y="69"/>
                    </a:cubicBezTo>
                    <a:cubicBezTo>
                      <a:pt x="9" y="70"/>
                      <a:pt x="9" y="72"/>
                      <a:pt x="9" y="71"/>
                    </a:cubicBezTo>
                    <a:cubicBezTo>
                      <a:pt x="10" y="72"/>
                      <a:pt x="10" y="71"/>
                      <a:pt x="11" y="72"/>
                    </a:cubicBezTo>
                    <a:cubicBezTo>
                      <a:pt x="11" y="73"/>
                      <a:pt x="11" y="74"/>
                      <a:pt x="12" y="75"/>
                    </a:cubicBezTo>
                    <a:cubicBezTo>
                      <a:pt x="10" y="75"/>
                      <a:pt x="12" y="75"/>
                      <a:pt x="12" y="76"/>
                    </a:cubicBezTo>
                    <a:cubicBezTo>
                      <a:pt x="12" y="76"/>
                      <a:pt x="12" y="77"/>
                      <a:pt x="12" y="78"/>
                    </a:cubicBezTo>
                    <a:cubicBezTo>
                      <a:pt x="12" y="79"/>
                      <a:pt x="11" y="79"/>
                      <a:pt x="11" y="80"/>
                    </a:cubicBezTo>
                    <a:cubicBezTo>
                      <a:pt x="12" y="83"/>
                      <a:pt x="16" y="80"/>
                      <a:pt x="18" y="82"/>
                    </a:cubicBezTo>
                    <a:cubicBezTo>
                      <a:pt x="18" y="83"/>
                      <a:pt x="18" y="85"/>
                      <a:pt x="18" y="86"/>
                    </a:cubicBezTo>
                    <a:cubicBezTo>
                      <a:pt x="18" y="86"/>
                      <a:pt x="17" y="86"/>
                      <a:pt x="17" y="87"/>
                    </a:cubicBezTo>
                    <a:cubicBezTo>
                      <a:pt x="16" y="89"/>
                      <a:pt x="16" y="89"/>
                      <a:pt x="16" y="91"/>
                    </a:cubicBezTo>
                    <a:cubicBezTo>
                      <a:pt x="17" y="92"/>
                      <a:pt x="16" y="92"/>
                      <a:pt x="16" y="94"/>
                    </a:cubicBezTo>
                    <a:cubicBezTo>
                      <a:pt x="17" y="94"/>
                      <a:pt x="18" y="95"/>
                      <a:pt x="19" y="95"/>
                    </a:cubicBezTo>
                    <a:cubicBezTo>
                      <a:pt x="19" y="96"/>
                      <a:pt x="19" y="97"/>
                      <a:pt x="19" y="98"/>
                    </a:cubicBezTo>
                    <a:cubicBezTo>
                      <a:pt x="20" y="99"/>
                      <a:pt x="21" y="99"/>
                      <a:pt x="21" y="100"/>
                    </a:cubicBezTo>
                    <a:cubicBezTo>
                      <a:pt x="22" y="103"/>
                      <a:pt x="18" y="104"/>
                      <a:pt x="20" y="107"/>
                    </a:cubicBezTo>
                    <a:cubicBezTo>
                      <a:pt x="21" y="110"/>
                      <a:pt x="26" y="111"/>
                      <a:pt x="25" y="114"/>
                    </a:cubicBezTo>
                    <a:cubicBezTo>
                      <a:pt x="24" y="115"/>
                      <a:pt x="24" y="117"/>
                      <a:pt x="26" y="118"/>
                    </a:cubicBezTo>
                    <a:cubicBezTo>
                      <a:pt x="26" y="118"/>
                      <a:pt x="27" y="117"/>
                      <a:pt x="27" y="118"/>
                    </a:cubicBezTo>
                    <a:cubicBezTo>
                      <a:pt x="28" y="118"/>
                      <a:pt x="27" y="119"/>
                      <a:pt x="27" y="119"/>
                    </a:cubicBezTo>
                    <a:cubicBezTo>
                      <a:pt x="27" y="119"/>
                      <a:pt x="26" y="120"/>
                      <a:pt x="27" y="121"/>
                    </a:cubicBezTo>
                    <a:cubicBezTo>
                      <a:pt x="27" y="122"/>
                      <a:pt x="28" y="120"/>
                      <a:pt x="28" y="120"/>
                    </a:cubicBezTo>
                    <a:cubicBezTo>
                      <a:pt x="31" y="119"/>
                      <a:pt x="29" y="121"/>
                      <a:pt x="30" y="122"/>
                    </a:cubicBezTo>
                    <a:cubicBezTo>
                      <a:pt x="32" y="123"/>
                      <a:pt x="34" y="123"/>
                      <a:pt x="33" y="126"/>
                    </a:cubicBezTo>
                    <a:cubicBezTo>
                      <a:pt x="32" y="128"/>
                      <a:pt x="31" y="129"/>
                      <a:pt x="33" y="131"/>
                    </a:cubicBezTo>
                    <a:cubicBezTo>
                      <a:pt x="33" y="132"/>
                      <a:pt x="34" y="133"/>
                      <a:pt x="35" y="133"/>
                    </a:cubicBezTo>
                    <a:cubicBezTo>
                      <a:pt x="35" y="134"/>
                      <a:pt x="35" y="135"/>
                      <a:pt x="35" y="135"/>
                    </a:cubicBezTo>
                    <a:cubicBezTo>
                      <a:pt x="35" y="135"/>
                      <a:pt x="36" y="136"/>
                      <a:pt x="36" y="136"/>
                    </a:cubicBezTo>
                    <a:cubicBezTo>
                      <a:pt x="38" y="139"/>
                      <a:pt x="34" y="140"/>
                      <a:pt x="35" y="142"/>
                    </a:cubicBezTo>
                    <a:cubicBezTo>
                      <a:pt x="35" y="143"/>
                      <a:pt x="38" y="143"/>
                      <a:pt x="37" y="144"/>
                    </a:cubicBezTo>
                    <a:cubicBezTo>
                      <a:pt x="36" y="146"/>
                      <a:pt x="34" y="144"/>
                      <a:pt x="34" y="146"/>
                    </a:cubicBezTo>
                    <a:cubicBezTo>
                      <a:pt x="34" y="148"/>
                      <a:pt x="37" y="148"/>
                      <a:pt x="35" y="151"/>
                    </a:cubicBezTo>
                    <a:cubicBezTo>
                      <a:pt x="33" y="153"/>
                      <a:pt x="35" y="152"/>
                      <a:pt x="36" y="154"/>
                    </a:cubicBezTo>
                    <a:cubicBezTo>
                      <a:pt x="36" y="154"/>
                      <a:pt x="37" y="154"/>
                      <a:pt x="37" y="155"/>
                    </a:cubicBezTo>
                    <a:cubicBezTo>
                      <a:pt x="37" y="155"/>
                      <a:pt x="36" y="155"/>
                      <a:pt x="36" y="156"/>
                    </a:cubicBezTo>
                    <a:cubicBezTo>
                      <a:pt x="36" y="157"/>
                      <a:pt x="35" y="158"/>
                      <a:pt x="36" y="159"/>
                    </a:cubicBezTo>
                    <a:cubicBezTo>
                      <a:pt x="37" y="159"/>
                      <a:pt x="39" y="160"/>
                      <a:pt x="39" y="158"/>
                    </a:cubicBezTo>
                    <a:cubicBezTo>
                      <a:pt x="40" y="155"/>
                      <a:pt x="42" y="158"/>
                      <a:pt x="42" y="160"/>
                    </a:cubicBezTo>
                    <a:cubicBezTo>
                      <a:pt x="42" y="161"/>
                      <a:pt x="40" y="161"/>
                      <a:pt x="40" y="162"/>
                    </a:cubicBezTo>
                    <a:cubicBezTo>
                      <a:pt x="41" y="163"/>
                      <a:pt x="43" y="163"/>
                      <a:pt x="43" y="163"/>
                    </a:cubicBezTo>
                    <a:cubicBezTo>
                      <a:pt x="46" y="164"/>
                      <a:pt x="46" y="164"/>
                      <a:pt x="46" y="167"/>
                    </a:cubicBezTo>
                    <a:cubicBezTo>
                      <a:pt x="45" y="169"/>
                      <a:pt x="46" y="171"/>
                      <a:pt x="45" y="172"/>
                    </a:cubicBezTo>
                    <a:cubicBezTo>
                      <a:pt x="42" y="174"/>
                      <a:pt x="48" y="175"/>
                      <a:pt x="48" y="175"/>
                    </a:cubicBezTo>
                    <a:cubicBezTo>
                      <a:pt x="49" y="176"/>
                      <a:pt x="49" y="177"/>
                      <a:pt x="49" y="178"/>
                    </a:cubicBezTo>
                    <a:cubicBezTo>
                      <a:pt x="47" y="181"/>
                      <a:pt x="47" y="177"/>
                      <a:pt x="47" y="177"/>
                    </a:cubicBezTo>
                    <a:cubicBezTo>
                      <a:pt x="44" y="176"/>
                      <a:pt x="48" y="181"/>
                      <a:pt x="47" y="183"/>
                    </a:cubicBezTo>
                    <a:cubicBezTo>
                      <a:pt x="45" y="186"/>
                      <a:pt x="47" y="185"/>
                      <a:pt x="49" y="186"/>
                    </a:cubicBezTo>
                    <a:cubicBezTo>
                      <a:pt x="53" y="187"/>
                      <a:pt x="49" y="187"/>
                      <a:pt x="49" y="188"/>
                    </a:cubicBezTo>
                    <a:cubicBezTo>
                      <a:pt x="48" y="190"/>
                      <a:pt x="50" y="192"/>
                      <a:pt x="50" y="194"/>
                    </a:cubicBezTo>
                    <a:cubicBezTo>
                      <a:pt x="50" y="195"/>
                      <a:pt x="48" y="195"/>
                      <a:pt x="49" y="197"/>
                    </a:cubicBezTo>
                    <a:cubicBezTo>
                      <a:pt x="51" y="198"/>
                      <a:pt x="49" y="199"/>
                      <a:pt x="49" y="200"/>
                    </a:cubicBezTo>
                    <a:cubicBezTo>
                      <a:pt x="50" y="201"/>
                      <a:pt x="51" y="201"/>
                      <a:pt x="52" y="202"/>
                    </a:cubicBezTo>
                    <a:cubicBezTo>
                      <a:pt x="52" y="204"/>
                      <a:pt x="51" y="205"/>
                      <a:pt x="51" y="206"/>
                    </a:cubicBezTo>
                    <a:cubicBezTo>
                      <a:pt x="51" y="207"/>
                      <a:pt x="52" y="208"/>
                      <a:pt x="53" y="208"/>
                    </a:cubicBezTo>
                    <a:cubicBezTo>
                      <a:pt x="54" y="210"/>
                      <a:pt x="52" y="210"/>
                      <a:pt x="51" y="211"/>
                    </a:cubicBezTo>
                    <a:cubicBezTo>
                      <a:pt x="51" y="213"/>
                      <a:pt x="51" y="215"/>
                      <a:pt x="51" y="217"/>
                    </a:cubicBezTo>
                    <a:cubicBezTo>
                      <a:pt x="51" y="218"/>
                      <a:pt x="52" y="218"/>
                      <a:pt x="50" y="220"/>
                    </a:cubicBezTo>
                    <a:cubicBezTo>
                      <a:pt x="47" y="221"/>
                      <a:pt x="49" y="223"/>
                      <a:pt x="50" y="224"/>
                    </a:cubicBezTo>
                    <a:cubicBezTo>
                      <a:pt x="51" y="225"/>
                      <a:pt x="51" y="226"/>
                      <a:pt x="52" y="227"/>
                    </a:cubicBezTo>
                    <a:cubicBezTo>
                      <a:pt x="53" y="228"/>
                      <a:pt x="54" y="228"/>
                      <a:pt x="55" y="229"/>
                    </a:cubicBezTo>
                    <a:cubicBezTo>
                      <a:pt x="56" y="230"/>
                      <a:pt x="55" y="231"/>
                      <a:pt x="56" y="231"/>
                    </a:cubicBezTo>
                    <a:cubicBezTo>
                      <a:pt x="57" y="232"/>
                      <a:pt x="57" y="233"/>
                      <a:pt x="56" y="234"/>
                    </a:cubicBezTo>
                    <a:cubicBezTo>
                      <a:pt x="105" y="235"/>
                      <a:pt x="154" y="234"/>
                      <a:pt x="204" y="234"/>
                    </a:cubicBezTo>
                    <a:cubicBezTo>
                      <a:pt x="228" y="234"/>
                      <a:pt x="252" y="233"/>
                      <a:pt x="275" y="233"/>
                    </a:cubicBezTo>
                    <a:cubicBezTo>
                      <a:pt x="282" y="232"/>
                      <a:pt x="289" y="232"/>
                      <a:pt x="295" y="232"/>
                    </a:cubicBezTo>
                    <a:cubicBezTo>
                      <a:pt x="300" y="232"/>
                      <a:pt x="302" y="231"/>
                      <a:pt x="305" y="235"/>
                    </a:cubicBezTo>
                    <a:cubicBezTo>
                      <a:pt x="305" y="235"/>
                      <a:pt x="304" y="236"/>
                      <a:pt x="305" y="236"/>
                    </a:cubicBezTo>
                    <a:cubicBezTo>
                      <a:pt x="305" y="237"/>
                      <a:pt x="306" y="236"/>
                      <a:pt x="307" y="237"/>
                    </a:cubicBezTo>
                    <a:cubicBezTo>
                      <a:pt x="309" y="238"/>
                      <a:pt x="308" y="238"/>
                      <a:pt x="309" y="240"/>
                    </a:cubicBezTo>
                    <a:cubicBezTo>
                      <a:pt x="309" y="241"/>
                      <a:pt x="311" y="242"/>
                      <a:pt x="311" y="243"/>
                    </a:cubicBezTo>
                    <a:cubicBezTo>
                      <a:pt x="312" y="244"/>
                      <a:pt x="314" y="243"/>
                      <a:pt x="314" y="244"/>
                    </a:cubicBezTo>
                    <a:cubicBezTo>
                      <a:pt x="315" y="244"/>
                      <a:pt x="315" y="246"/>
                      <a:pt x="315" y="246"/>
                    </a:cubicBezTo>
                    <a:cubicBezTo>
                      <a:pt x="315" y="247"/>
                      <a:pt x="315" y="247"/>
                      <a:pt x="316" y="248"/>
                    </a:cubicBezTo>
                    <a:cubicBezTo>
                      <a:pt x="317" y="249"/>
                      <a:pt x="317" y="249"/>
                      <a:pt x="318" y="250"/>
                    </a:cubicBezTo>
                    <a:cubicBezTo>
                      <a:pt x="318" y="250"/>
                      <a:pt x="318" y="250"/>
                      <a:pt x="318" y="251"/>
                    </a:cubicBezTo>
                    <a:cubicBezTo>
                      <a:pt x="319" y="251"/>
                      <a:pt x="319" y="250"/>
                      <a:pt x="320" y="250"/>
                    </a:cubicBezTo>
                    <a:cubicBezTo>
                      <a:pt x="322" y="250"/>
                      <a:pt x="324" y="250"/>
                      <a:pt x="324" y="247"/>
                    </a:cubicBezTo>
                    <a:cubicBezTo>
                      <a:pt x="324" y="246"/>
                      <a:pt x="323" y="246"/>
                      <a:pt x="324" y="244"/>
                    </a:cubicBezTo>
                    <a:cubicBezTo>
                      <a:pt x="324" y="243"/>
                      <a:pt x="324" y="242"/>
                      <a:pt x="324" y="241"/>
                    </a:cubicBezTo>
                    <a:cubicBezTo>
                      <a:pt x="324" y="239"/>
                      <a:pt x="321" y="237"/>
                      <a:pt x="321" y="236"/>
                    </a:cubicBezTo>
                    <a:cubicBezTo>
                      <a:pt x="322" y="234"/>
                      <a:pt x="325" y="232"/>
                      <a:pt x="327" y="231"/>
                    </a:cubicBezTo>
                    <a:cubicBezTo>
                      <a:pt x="333" y="229"/>
                      <a:pt x="339" y="231"/>
                      <a:pt x="340" y="224"/>
                    </a:cubicBezTo>
                    <a:cubicBezTo>
                      <a:pt x="340" y="221"/>
                      <a:pt x="341" y="219"/>
                      <a:pt x="341" y="217"/>
                    </a:cubicBezTo>
                    <a:cubicBezTo>
                      <a:pt x="341" y="215"/>
                      <a:pt x="342" y="214"/>
                      <a:pt x="343" y="212"/>
                    </a:cubicBezTo>
                    <a:cubicBezTo>
                      <a:pt x="344" y="211"/>
                      <a:pt x="345" y="210"/>
                      <a:pt x="346" y="209"/>
                    </a:cubicBezTo>
                    <a:cubicBezTo>
                      <a:pt x="346" y="208"/>
                      <a:pt x="348" y="208"/>
                      <a:pt x="349" y="207"/>
                    </a:cubicBezTo>
                    <a:cubicBezTo>
                      <a:pt x="350" y="205"/>
                      <a:pt x="349" y="202"/>
                      <a:pt x="350" y="200"/>
                    </a:cubicBezTo>
                    <a:cubicBezTo>
                      <a:pt x="350" y="196"/>
                      <a:pt x="350" y="190"/>
                      <a:pt x="346" y="187"/>
                    </a:cubicBezTo>
                    <a:cubicBezTo>
                      <a:pt x="345" y="187"/>
                      <a:pt x="344" y="187"/>
                      <a:pt x="343" y="187"/>
                    </a:cubicBezTo>
                    <a:cubicBezTo>
                      <a:pt x="342" y="186"/>
                      <a:pt x="342" y="185"/>
                      <a:pt x="341" y="184"/>
                    </a:cubicBezTo>
                    <a:cubicBezTo>
                      <a:pt x="340" y="182"/>
                      <a:pt x="340" y="180"/>
                      <a:pt x="341" y="178"/>
                    </a:cubicBezTo>
                    <a:cubicBezTo>
                      <a:pt x="342" y="176"/>
                      <a:pt x="342" y="174"/>
                      <a:pt x="342" y="171"/>
                    </a:cubicBezTo>
                    <a:cubicBezTo>
                      <a:pt x="343" y="169"/>
                      <a:pt x="344" y="167"/>
                      <a:pt x="346" y="166"/>
                    </a:cubicBezTo>
                    <a:cubicBezTo>
                      <a:pt x="348" y="165"/>
                      <a:pt x="350" y="167"/>
                      <a:pt x="353" y="166"/>
                    </a:cubicBezTo>
                    <a:cubicBezTo>
                      <a:pt x="355" y="165"/>
                      <a:pt x="356" y="164"/>
                      <a:pt x="359" y="164"/>
                    </a:cubicBezTo>
                    <a:cubicBezTo>
                      <a:pt x="363" y="165"/>
                      <a:pt x="367" y="165"/>
                      <a:pt x="370" y="161"/>
                    </a:cubicBezTo>
                    <a:cubicBezTo>
                      <a:pt x="372" y="160"/>
                      <a:pt x="373" y="159"/>
                      <a:pt x="376" y="159"/>
                    </a:cubicBezTo>
                    <a:cubicBezTo>
                      <a:pt x="378" y="159"/>
                      <a:pt x="379" y="159"/>
                      <a:pt x="381" y="157"/>
                    </a:cubicBezTo>
                    <a:cubicBezTo>
                      <a:pt x="382" y="155"/>
                      <a:pt x="384" y="155"/>
                      <a:pt x="385" y="154"/>
                    </a:cubicBezTo>
                    <a:cubicBezTo>
                      <a:pt x="388" y="153"/>
                      <a:pt x="386" y="151"/>
                      <a:pt x="387" y="149"/>
                    </a:cubicBezTo>
                    <a:cubicBezTo>
                      <a:pt x="387" y="147"/>
                      <a:pt x="388" y="146"/>
                      <a:pt x="388" y="144"/>
                    </a:cubicBezTo>
                    <a:cubicBezTo>
                      <a:pt x="389" y="142"/>
                      <a:pt x="388" y="141"/>
                      <a:pt x="391" y="139"/>
                    </a:cubicBezTo>
                    <a:cubicBezTo>
                      <a:pt x="392" y="138"/>
                      <a:pt x="396" y="137"/>
                      <a:pt x="396" y="136"/>
                    </a:cubicBezTo>
                    <a:cubicBezTo>
                      <a:pt x="397" y="135"/>
                      <a:pt x="397" y="132"/>
                      <a:pt x="397" y="130"/>
                    </a:cubicBezTo>
                    <a:cubicBezTo>
                      <a:pt x="398" y="128"/>
                      <a:pt x="398" y="127"/>
                      <a:pt x="398" y="125"/>
                    </a:cubicBezTo>
                    <a:cubicBezTo>
                      <a:pt x="397" y="124"/>
                      <a:pt x="399" y="121"/>
                      <a:pt x="399" y="12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9" name="Google Shape;879;p27"/>
              <p:cNvSpPr/>
              <p:nvPr/>
            </p:nvSpPr>
            <p:spPr>
              <a:xfrm>
                <a:off x="2115" y="1412"/>
                <a:ext cx="826" cy="374"/>
              </a:xfrm>
              <a:custGeom>
                <a:rect b="b" l="l" r="r" t="t"/>
                <a:pathLst>
                  <a:path extrusionOk="0" h="241" w="533">
                    <a:moveTo>
                      <a:pt x="533" y="240"/>
                    </a:moveTo>
                    <a:cubicBezTo>
                      <a:pt x="532" y="239"/>
                      <a:pt x="531" y="239"/>
                      <a:pt x="530" y="238"/>
                    </a:cubicBezTo>
                    <a:cubicBezTo>
                      <a:pt x="529" y="238"/>
                      <a:pt x="528" y="239"/>
                      <a:pt x="527" y="237"/>
                    </a:cubicBezTo>
                    <a:cubicBezTo>
                      <a:pt x="526" y="236"/>
                      <a:pt x="528" y="234"/>
                      <a:pt x="528" y="232"/>
                    </a:cubicBezTo>
                    <a:cubicBezTo>
                      <a:pt x="528" y="231"/>
                      <a:pt x="528" y="231"/>
                      <a:pt x="527" y="230"/>
                    </a:cubicBezTo>
                    <a:cubicBezTo>
                      <a:pt x="527" y="230"/>
                      <a:pt x="526" y="230"/>
                      <a:pt x="526" y="230"/>
                    </a:cubicBezTo>
                    <a:cubicBezTo>
                      <a:pt x="526" y="229"/>
                      <a:pt x="526" y="228"/>
                      <a:pt x="526" y="228"/>
                    </a:cubicBezTo>
                    <a:cubicBezTo>
                      <a:pt x="524" y="227"/>
                      <a:pt x="523" y="226"/>
                      <a:pt x="523" y="224"/>
                    </a:cubicBezTo>
                    <a:cubicBezTo>
                      <a:pt x="523" y="222"/>
                      <a:pt x="525" y="222"/>
                      <a:pt x="522" y="221"/>
                    </a:cubicBezTo>
                    <a:cubicBezTo>
                      <a:pt x="521" y="220"/>
                      <a:pt x="518" y="221"/>
                      <a:pt x="519" y="218"/>
                    </a:cubicBezTo>
                    <a:cubicBezTo>
                      <a:pt x="519" y="217"/>
                      <a:pt x="517" y="216"/>
                      <a:pt x="516" y="216"/>
                    </a:cubicBezTo>
                    <a:cubicBezTo>
                      <a:pt x="515" y="215"/>
                      <a:pt x="513" y="217"/>
                      <a:pt x="512" y="216"/>
                    </a:cubicBezTo>
                    <a:cubicBezTo>
                      <a:pt x="512" y="215"/>
                      <a:pt x="514" y="214"/>
                      <a:pt x="514" y="213"/>
                    </a:cubicBezTo>
                    <a:cubicBezTo>
                      <a:pt x="515" y="212"/>
                      <a:pt x="512" y="209"/>
                      <a:pt x="512" y="208"/>
                    </a:cubicBezTo>
                    <a:cubicBezTo>
                      <a:pt x="512" y="207"/>
                      <a:pt x="513" y="206"/>
                      <a:pt x="512" y="205"/>
                    </a:cubicBezTo>
                    <a:cubicBezTo>
                      <a:pt x="512" y="204"/>
                      <a:pt x="510" y="204"/>
                      <a:pt x="510" y="203"/>
                    </a:cubicBezTo>
                    <a:cubicBezTo>
                      <a:pt x="510" y="202"/>
                      <a:pt x="510" y="201"/>
                      <a:pt x="510" y="200"/>
                    </a:cubicBezTo>
                    <a:cubicBezTo>
                      <a:pt x="512" y="200"/>
                      <a:pt x="513" y="199"/>
                      <a:pt x="512" y="197"/>
                    </a:cubicBezTo>
                    <a:cubicBezTo>
                      <a:pt x="510" y="194"/>
                      <a:pt x="510" y="198"/>
                      <a:pt x="509" y="199"/>
                    </a:cubicBezTo>
                    <a:cubicBezTo>
                      <a:pt x="508" y="198"/>
                      <a:pt x="507" y="199"/>
                      <a:pt x="506" y="198"/>
                    </a:cubicBezTo>
                    <a:cubicBezTo>
                      <a:pt x="506" y="198"/>
                      <a:pt x="505" y="195"/>
                      <a:pt x="505" y="194"/>
                    </a:cubicBezTo>
                    <a:cubicBezTo>
                      <a:pt x="505" y="193"/>
                      <a:pt x="507" y="193"/>
                      <a:pt x="507" y="192"/>
                    </a:cubicBezTo>
                    <a:cubicBezTo>
                      <a:pt x="507" y="192"/>
                      <a:pt x="505" y="191"/>
                      <a:pt x="505" y="190"/>
                    </a:cubicBezTo>
                    <a:cubicBezTo>
                      <a:pt x="505" y="187"/>
                      <a:pt x="501" y="188"/>
                      <a:pt x="501" y="185"/>
                    </a:cubicBezTo>
                    <a:cubicBezTo>
                      <a:pt x="500" y="183"/>
                      <a:pt x="497" y="183"/>
                      <a:pt x="499" y="181"/>
                    </a:cubicBezTo>
                    <a:cubicBezTo>
                      <a:pt x="500" y="179"/>
                      <a:pt x="501" y="179"/>
                      <a:pt x="501" y="177"/>
                    </a:cubicBezTo>
                    <a:cubicBezTo>
                      <a:pt x="502" y="175"/>
                      <a:pt x="500" y="173"/>
                      <a:pt x="501" y="171"/>
                    </a:cubicBezTo>
                    <a:cubicBezTo>
                      <a:pt x="501" y="170"/>
                      <a:pt x="503" y="171"/>
                      <a:pt x="503" y="169"/>
                    </a:cubicBezTo>
                    <a:cubicBezTo>
                      <a:pt x="503" y="168"/>
                      <a:pt x="502" y="167"/>
                      <a:pt x="501" y="166"/>
                    </a:cubicBezTo>
                    <a:cubicBezTo>
                      <a:pt x="501" y="165"/>
                      <a:pt x="502" y="164"/>
                      <a:pt x="502" y="163"/>
                    </a:cubicBezTo>
                    <a:cubicBezTo>
                      <a:pt x="502" y="162"/>
                      <a:pt x="500" y="162"/>
                      <a:pt x="500" y="161"/>
                    </a:cubicBezTo>
                    <a:cubicBezTo>
                      <a:pt x="499" y="160"/>
                      <a:pt x="500" y="159"/>
                      <a:pt x="500" y="157"/>
                    </a:cubicBezTo>
                    <a:cubicBezTo>
                      <a:pt x="500" y="157"/>
                      <a:pt x="499" y="157"/>
                      <a:pt x="499" y="156"/>
                    </a:cubicBezTo>
                    <a:cubicBezTo>
                      <a:pt x="499" y="155"/>
                      <a:pt x="500" y="155"/>
                      <a:pt x="500" y="154"/>
                    </a:cubicBezTo>
                    <a:cubicBezTo>
                      <a:pt x="500" y="153"/>
                      <a:pt x="498" y="150"/>
                      <a:pt x="499" y="149"/>
                    </a:cubicBezTo>
                    <a:cubicBezTo>
                      <a:pt x="499" y="148"/>
                      <a:pt x="503" y="146"/>
                      <a:pt x="499" y="146"/>
                    </a:cubicBezTo>
                    <a:cubicBezTo>
                      <a:pt x="498" y="146"/>
                      <a:pt x="497" y="146"/>
                      <a:pt x="496" y="145"/>
                    </a:cubicBezTo>
                    <a:cubicBezTo>
                      <a:pt x="495" y="144"/>
                      <a:pt x="497" y="144"/>
                      <a:pt x="497" y="143"/>
                    </a:cubicBezTo>
                    <a:cubicBezTo>
                      <a:pt x="497" y="141"/>
                      <a:pt x="494" y="136"/>
                      <a:pt x="497" y="137"/>
                    </a:cubicBezTo>
                    <a:cubicBezTo>
                      <a:pt x="498" y="137"/>
                      <a:pt x="496" y="141"/>
                      <a:pt x="498" y="138"/>
                    </a:cubicBezTo>
                    <a:cubicBezTo>
                      <a:pt x="499" y="137"/>
                      <a:pt x="499" y="136"/>
                      <a:pt x="499" y="135"/>
                    </a:cubicBezTo>
                    <a:cubicBezTo>
                      <a:pt x="497" y="134"/>
                      <a:pt x="494" y="136"/>
                      <a:pt x="495" y="132"/>
                    </a:cubicBezTo>
                    <a:cubicBezTo>
                      <a:pt x="495" y="132"/>
                      <a:pt x="496" y="131"/>
                      <a:pt x="496" y="130"/>
                    </a:cubicBezTo>
                    <a:cubicBezTo>
                      <a:pt x="496" y="130"/>
                      <a:pt x="496" y="128"/>
                      <a:pt x="496" y="127"/>
                    </a:cubicBezTo>
                    <a:cubicBezTo>
                      <a:pt x="495" y="126"/>
                      <a:pt x="497" y="125"/>
                      <a:pt x="496" y="124"/>
                    </a:cubicBezTo>
                    <a:cubicBezTo>
                      <a:pt x="496" y="123"/>
                      <a:pt x="495" y="124"/>
                      <a:pt x="494" y="124"/>
                    </a:cubicBezTo>
                    <a:cubicBezTo>
                      <a:pt x="493" y="123"/>
                      <a:pt x="491" y="123"/>
                      <a:pt x="491" y="122"/>
                    </a:cubicBezTo>
                    <a:cubicBezTo>
                      <a:pt x="490" y="121"/>
                      <a:pt x="491" y="121"/>
                      <a:pt x="492" y="120"/>
                    </a:cubicBezTo>
                    <a:cubicBezTo>
                      <a:pt x="492" y="119"/>
                      <a:pt x="490" y="115"/>
                      <a:pt x="489" y="118"/>
                    </a:cubicBezTo>
                    <a:cubicBezTo>
                      <a:pt x="489" y="119"/>
                      <a:pt x="488" y="119"/>
                      <a:pt x="487" y="119"/>
                    </a:cubicBezTo>
                    <a:cubicBezTo>
                      <a:pt x="485" y="118"/>
                      <a:pt x="486" y="117"/>
                      <a:pt x="486" y="116"/>
                    </a:cubicBezTo>
                    <a:cubicBezTo>
                      <a:pt x="486" y="115"/>
                      <a:pt x="487" y="115"/>
                      <a:pt x="486" y="114"/>
                    </a:cubicBezTo>
                    <a:cubicBezTo>
                      <a:pt x="486" y="112"/>
                      <a:pt x="485" y="113"/>
                      <a:pt x="485" y="111"/>
                    </a:cubicBezTo>
                    <a:cubicBezTo>
                      <a:pt x="485" y="110"/>
                      <a:pt x="486" y="110"/>
                      <a:pt x="486" y="109"/>
                    </a:cubicBezTo>
                    <a:cubicBezTo>
                      <a:pt x="485" y="108"/>
                      <a:pt x="484" y="107"/>
                      <a:pt x="484" y="106"/>
                    </a:cubicBezTo>
                    <a:cubicBezTo>
                      <a:pt x="484" y="104"/>
                      <a:pt x="486" y="106"/>
                      <a:pt x="487" y="105"/>
                    </a:cubicBezTo>
                    <a:cubicBezTo>
                      <a:pt x="488" y="103"/>
                      <a:pt x="486" y="104"/>
                      <a:pt x="485" y="102"/>
                    </a:cubicBezTo>
                    <a:cubicBezTo>
                      <a:pt x="485" y="100"/>
                      <a:pt x="488" y="99"/>
                      <a:pt x="487" y="96"/>
                    </a:cubicBezTo>
                    <a:cubicBezTo>
                      <a:pt x="486" y="95"/>
                      <a:pt x="484" y="96"/>
                      <a:pt x="485" y="94"/>
                    </a:cubicBezTo>
                    <a:cubicBezTo>
                      <a:pt x="485" y="92"/>
                      <a:pt x="484" y="93"/>
                      <a:pt x="483" y="92"/>
                    </a:cubicBezTo>
                    <a:cubicBezTo>
                      <a:pt x="483" y="91"/>
                      <a:pt x="482" y="89"/>
                      <a:pt x="482" y="89"/>
                    </a:cubicBezTo>
                    <a:cubicBezTo>
                      <a:pt x="482" y="88"/>
                      <a:pt x="483" y="88"/>
                      <a:pt x="483" y="86"/>
                    </a:cubicBezTo>
                    <a:cubicBezTo>
                      <a:pt x="483" y="87"/>
                      <a:pt x="483" y="83"/>
                      <a:pt x="483" y="83"/>
                    </a:cubicBezTo>
                    <a:cubicBezTo>
                      <a:pt x="482" y="82"/>
                      <a:pt x="481" y="83"/>
                      <a:pt x="480" y="82"/>
                    </a:cubicBezTo>
                    <a:cubicBezTo>
                      <a:pt x="479" y="81"/>
                      <a:pt x="481" y="80"/>
                      <a:pt x="479" y="80"/>
                    </a:cubicBezTo>
                    <a:cubicBezTo>
                      <a:pt x="478" y="80"/>
                      <a:pt x="478" y="81"/>
                      <a:pt x="477" y="81"/>
                    </a:cubicBezTo>
                    <a:cubicBezTo>
                      <a:pt x="476" y="81"/>
                      <a:pt x="476" y="80"/>
                      <a:pt x="477" y="79"/>
                    </a:cubicBezTo>
                    <a:cubicBezTo>
                      <a:pt x="478" y="78"/>
                      <a:pt x="477" y="78"/>
                      <a:pt x="477" y="77"/>
                    </a:cubicBezTo>
                    <a:cubicBezTo>
                      <a:pt x="477" y="77"/>
                      <a:pt x="475" y="78"/>
                      <a:pt x="475" y="77"/>
                    </a:cubicBezTo>
                    <a:cubicBezTo>
                      <a:pt x="474" y="76"/>
                      <a:pt x="474" y="75"/>
                      <a:pt x="474" y="74"/>
                    </a:cubicBezTo>
                    <a:cubicBezTo>
                      <a:pt x="474" y="72"/>
                      <a:pt x="476" y="71"/>
                      <a:pt x="473" y="70"/>
                    </a:cubicBezTo>
                    <a:cubicBezTo>
                      <a:pt x="473" y="70"/>
                      <a:pt x="470" y="68"/>
                      <a:pt x="470" y="67"/>
                    </a:cubicBezTo>
                    <a:cubicBezTo>
                      <a:pt x="470" y="67"/>
                      <a:pt x="470" y="65"/>
                      <a:pt x="470" y="64"/>
                    </a:cubicBezTo>
                    <a:cubicBezTo>
                      <a:pt x="470" y="63"/>
                      <a:pt x="472" y="63"/>
                      <a:pt x="471" y="61"/>
                    </a:cubicBezTo>
                    <a:cubicBezTo>
                      <a:pt x="471" y="59"/>
                      <a:pt x="469" y="58"/>
                      <a:pt x="469" y="56"/>
                    </a:cubicBezTo>
                    <a:cubicBezTo>
                      <a:pt x="468" y="54"/>
                      <a:pt x="465" y="54"/>
                      <a:pt x="466" y="51"/>
                    </a:cubicBezTo>
                    <a:cubicBezTo>
                      <a:pt x="467" y="50"/>
                      <a:pt x="466" y="49"/>
                      <a:pt x="466" y="48"/>
                    </a:cubicBezTo>
                    <a:cubicBezTo>
                      <a:pt x="466" y="47"/>
                      <a:pt x="467" y="47"/>
                      <a:pt x="468" y="46"/>
                    </a:cubicBezTo>
                    <a:cubicBezTo>
                      <a:pt x="468" y="45"/>
                      <a:pt x="468" y="43"/>
                      <a:pt x="468" y="42"/>
                    </a:cubicBezTo>
                    <a:cubicBezTo>
                      <a:pt x="466" y="40"/>
                      <a:pt x="462" y="43"/>
                      <a:pt x="461" y="42"/>
                    </a:cubicBezTo>
                    <a:cubicBezTo>
                      <a:pt x="460" y="41"/>
                      <a:pt x="460" y="39"/>
                      <a:pt x="458" y="39"/>
                    </a:cubicBezTo>
                    <a:cubicBezTo>
                      <a:pt x="457" y="39"/>
                      <a:pt x="457" y="40"/>
                      <a:pt x="455" y="40"/>
                    </a:cubicBezTo>
                    <a:cubicBezTo>
                      <a:pt x="452" y="40"/>
                      <a:pt x="454" y="38"/>
                      <a:pt x="452" y="36"/>
                    </a:cubicBezTo>
                    <a:cubicBezTo>
                      <a:pt x="451" y="35"/>
                      <a:pt x="449" y="34"/>
                      <a:pt x="449" y="33"/>
                    </a:cubicBezTo>
                    <a:cubicBezTo>
                      <a:pt x="447" y="31"/>
                      <a:pt x="450" y="30"/>
                      <a:pt x="449" y="28"/>
                    </a:cubicBezTo>
                    <a:cubicBezTo>
                      <a:pt x="448" y="26"/>
                      <a:pt x="444" y="29"/>
                      <a:pt x="442" y="27"/>
                    </a:cubicBezTo>
                    <a:cubicBezTo>
                      <a:pt x="442" y="26"/>
                      <a:pt x="442" y="25"/>
                      <a:pt x="442" y="25"/>
                    </a:cubicBezTo>
                    <a:cubicBezTo>
                      <a:pt x="441" y="24"/>
                      <a:pt x="439" y="23"/>
                      <a:pt x="438" y="23"/>
                    </a:cubicBezTo>
                    <a:cubicBezTo>
                      <a:pt x="437" y="22"/>
                      <a:pt x="436" y="22"/>
                      <a:pt x="434" y="22"/>
                    </a:cubicBezTo>
                    <a:cubicBezTo>
                      <a:pt x="432" y="23"/>
                      <a:pt x="434" y="23"/>
                      <a:pt x="432" y="22"/>
                    </a:cubicBezTo>
                    <a:cubicBezTo>
                      <a:pt x="432" y="22"/>
                      <a:pt x="432" y="20"/>
                      <a:pt x="431" y="20"/>
                    </a:cubicBezTo>
                    <a:cubicBezTo>
                      <a:pt x="431" y="19"/>
                      <a:pt x="428" y="20"/>
                      <a:pt x="428" y="20"/>
                    </a:cubicBezTo>
                    <a:cubicBezTo>
                      <a:pt x="427" y="20"/>
                      <a:pt x="425" y="20"/>
                      <a:pt x="424" y="19"/>
                    </a:cubicBezTo>
                    <a:cubicBezTo>
                      <a:pt x="422" y="19"/>
                      <a:pt x="423" y="18"/>
                      <a:pt x="421" y="17"/>
                    </a:cubicBezTo>
                    <a:cubicBezTo>
                      <a:pt x="420" y="16"/>
                      <a:pt x="418" y="17"/>
                      <a:pt x="417" y="16"/>
                    </a:cubicBezTo>
                    <a:cubicBezTo>
                      <a:pt x="417" y="15"/>
                      <a:pt x="417" y="14"/>
                      <a:pt x="417" y="13"/>
                    </a:cubicBezTo>
                    <a:cubicBezTo>
                      <a:pt x="416" y="12"/>
                      <a:pt x="414" y="13"/>
                      <a:pt x="413" y="12"/>
                    </a:cubicBezTo>
                    <a:cubicBezTo>
                      <a:pt x="410" y="12"/>
                      <a:pt x="409" y="11"/>
                      <a:pt x="406" y="12"/>
                    </a:cubicBezTo>
                    <a:cubicBezTo>
                      <a:pt x="404" y="12"/>
                      <a:pt x="403" y="13"/>
                      <a:pt x="401" y="12"/>
                    </a:cubicBezTo>
                    <a:cubicBezTo>
                      <a:pt x="401" y="12"/>
                      <a:pt x="401" y="11"/>
                      <a:pt x="401" y="11"/>
                    </a:cubicBezTo>
                    <a:cubicBezTo>
                      <a:pt x="400" y="11"/>
                      <a:pt x="399" y="12"/>
                      <a:pt x="398" y="12"/>
                    </a:cubicBezTo>
                    <a:cubicBezTo>
                      <a:pt x="397" y="12"/>
                      <a:pt x="396" y="14"/>
                      <a:pt x="394" y="13"/>
                    </a:cubicBezTo>
                    <a:cubicBezTo>
                      <a:pt x="393" y="13"/>
                      <a:pt x="394" y="11"/>
                      <a:pt x="392" y="11"/>
                    </a:cubicBezTo>
                    <a:cubicBezTo>
                      <a:pt x="391" y="12"/>
                      <a:pt x="391" y="14"/>
                      <a:pt x="389" y="14"/>
                    </a:cubicBezTo>
                    <a:cubicBezTo>
                      <a:pt x="388" y="14"/>
                      <a:pt x="388" y="12"/>
                      <a:pt x="387" y="12"/>
                    </a:cubicBezTo>
                    <a:cubicBezTo>
                      <a:pt x="385" y="11"/>
                      <a:pt x="385" y="13"/>
                      <a:pt x="384" y="14"/>
                    </a:cubicBezTo>
                    <a:cubicBezTo>
                      <a:pt x="381" y="15"/>
                      <a:pt x="380" y="9"/>
                      <a:pt x="377" y="13"/>
                    </a:cubicBezTo>
                    <a:cubicBezTo>
                      <a:pt x="375" y="15"/>
                      <a:pt x="375" y="18"/>
                      <a:pt x="371" y="19"/>
                    </a:cubicBezTo>
                    <a:cubicBezTo>
                      <a:pt x="367" y="21"/>
                      <a:pt x="362" y="17"/>
                      <a:pt x="360" y="14"/>
                    </a:cubicBezTo>
                    <a:cubicBezTo>
                      <a:pt x="359" y="15"/>
                      <a:pt x="356" y="12"/>
                      <a:pt x="354" y="11"/>
                    </a:cubicBezTo>
                    <a:cubicBezTo>
                      <a:pt x="352" y="11"/>
                      <a:pt x="350" y="10"/>
                      <a:pt x="349" y="10"/>
                    </a:cubicBezTo>
                    <a:cubicBezTo>
                      <a:pt x="347" y="9"/>
                      <a:pt x="347" y="8"/>
                      <a:pt x="345" y="7"/>
                    </a:cubicBezTo>
                    <a:cubicBezTo>
                      <a:pt x="343" y="6"/>
                      <a:pt x="342" y="6"/>
                      <a:pt x="340" y="4"/>
                    </a:cubicBezTo>
                    <a:cubicBezTo>
                      <a:pt x="340" y="2"/>
                      <a:pt x="339" y="1"/>
                      <a:pt x="338" y="1"/>
                    </a:cubicBezTo>
                    <a:cubicBezTo>
                      <a:pt x="335" y="1"/>
                      <a:pt x="333" y="1"/>
                      <a:pt x="330" y="1"/>
                    </a:cubicBezTo>
                    <a:cubicBezTo>
                      <a:pt x="302" y="1"/>
                      <a:pt x="275" y="1"/>
                      <a:pt x="247" y="1"/>
                    </a:cubicBezTo>
                    <a:cubicBezTo>
                      <a:pt x="199" y="1"/>
                      <a:pt x="151" y="1"/>
                      <a:pt x="103" y="1"/>
                    </a:cubicBezTo>
                    <a:cubicBezTo>
                      <a:pt x="69" y="1"/>
                      <a:pt x="34" y="1"/>
                      <a:pt x="0" y="0"/>
                    </a:cubicBezTo>
                    <a:cubicBezTo>
                      <a:pt x="0" y="50"/>
                      <a:pt x="0" y="100"/>
                      <a:pt x="0" y="150"/>
                    </a:cubicBezTo>
                    <a:cubicBezTo>
                      <a:pt x="0" y="154"/>
                      <a:pt x="0" y="157"/>
                      <a:pt x="0" y="160"/>
                    </a:cubicBezTo>
                    <a:cubicBezTo>
                      <a:pt x="26" y="160"/>
                      <a:pt x="52" y="160"/>
                      <a:pt x="78" y="160"/>
                    </a:cubicBezTo>
                    <a:cubicBezTo>
                      <a:pt x="90" y="160"/>
                      <a:pt x="102" y="160"/>
                      <a:pt x="114" y="160"/>
                    </a:cubicBezTo>
                    <a:cubicBezTo>
                      <a:pt x="116" y="160"/>
                      <a:pt x="119" y="160"/>
                      <a:pt x="122" y="160"/>
                    </a:cubicBezTo>
                    <a:cubicBezTo>
                      <a:pt x="123" y="160"/>
                      <a:pt x="122" y="165"/>
                      <a:pt x="122" y="166"/>
                    </a:cubicBezTo>
                    <a:cubicBezTo>
                      <a:pt x="122" y="172"/>
                      <a:pt x="122" y="179"/>
                      <a:pt x="122" y="185"/>
                    </a:cubicBezTo>
                    <a:cubicBezTo>
                      <a:pt x="122" y="197"/>
                      <a:pt x="122" y="209"/>
                      <a:pt x="122" y="221"/>
                    </a:cubicBezTo>
                    <a:cubicBezTo>
                      <a:pt x="122" y="222"/>
                      <a:pt x="122" y="240"/>
                      <a:pt x="122" y="240"/>
                    </a:cubicBezTo>
                    <a:cubicBezTo>
                      <a:pt x="128" y="240"/>
                      <a:pt x="134" y="240"/>
                      <a:pt x="140" y="240"/>
                    </a:cubicBezTo>
                    <a:cubicBezTo>
                      <a:pt x="164" y="240"/>
                      <a:pt x="189" y="240"/>
                      <a:pt x="213" y="240"/>
                    </a:cubicBezTo>
                    <a:cubicBezTo>
                      <a:pt x="262" y="240"/>
                      <a:pt x="311" y="240"/>
                      <a:pt x="360" y="240"/>
                    </a:cubicBezTo>
                    <a:cubicBezTo>
                      <a:pt x="410" y="240"/>
                      <a:pt x="459" y="241"/>
                      <a:pt x="509" y="240"/>
                    </a:cubicBezTo>
                    <a:cubicBezTo>
                      <a:pt x="511" y="240"/>
                      <a:pt x="533" y="241"/>
                      <a:pt x="533" y="24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80" name="Google Shape;880;p27"/>
              <p:cNvGrpSpPr/>
              <p:nvPr/>
            </p:nvGrpSpPr>
            <p:grpSpPr>
              <a:xfrm>
                <a:off x="5004" y="1426"/>
                <a:ext cx="341" cy="206"/>
                <a:chOff x="5004" y="1427"/>
                <a:chExt cx="341" cy="206"/>
              </a:xfrm>
            </p:grpSpPr>
            <p:sp>
              <p:nvSpPr>
                <p:cNvPr id="881" name="Google Shape;881;p27"/>
                <p:cNvSpPr/>
                <p:nvPr/>
              </p:nvSpPr>
              <p:spPr>
                <a:xfrm>
                  <a:off x="5004" y="1427"/>
                  <a:ext cx="341" cy="175"/>
                </a:xfrm>
                <a:custGeom>
                  <a:rect b="b" l="l" r="r" t="t"/>
                  <a:pathLst>
                    <a:path extrusionOk="0" h="113" w="220">
                      <a:moveTo>
                        <a:pt x="219" y="94"/>
                      </a:moveTo>
                      <a:cubicBezTo>
                        <a:pt x="219" y="92"/>
                        <a:pt x="219" y="90"/>
                        <a:pt x="219" y="88"/>
                      </a:cubicBezTo>
                      <a:cubicBezTo>
                        <a:pt x="218" y="88"/>
                        <a:pt x="218" y="88"/>
                        <a:pt x="217" y="88"/>
                      </a:cubicBezTo>
                      <a:cubicBezTo>
                        <a:pt x="217" y="88"/>
                        <a:pt x="217" y="87"/>
                        <a:pt x="217" y="87"/>
                      </a:cubicBezTo>
                      <a:cubicBezTo>
                        <a:pt x="217" y="88"/>
                        <a:pt x="216" y="88"/>
                        <a:pt x="215" y="89"/>
                      </a:cubicBezTo>
                      <a:cubicBezTo>
                        <a:pt x="216" y="87"/>
                        <a:pt x="218" y="82"/>
                        <a:pt x="218" y="87"/>
                      </a:cubicBezTo>
                      <a:cubicBezTo>
                        <a:pt x="220" y="84"/>
                        <a:pt x="214" y="73"/>
                        <a:pt x="213" y="71"/>
                      </a:cubicBezTo>
                      <a:cubicBezTo>
                        <a:pt x="211" y="68"/>
                        <a:pt x="200" y="62"/>
                        <a:pt x="200" y="67"/>
                      </a:cubicBezTo>
                      <a:cubicBezTo>
                        <a:pt x="200" y="67"/>
                        <a:pt x="200" y="67"/>
                        <a:pt x="200" y="67"/>
                      </a:cubicBezTo>
                      <a:cubicBezTo>
                        <a:pt x="201" y="68"/>
                        <a:pt x="203" y="72"/>
                        <a:pt x="204" y="69"/>
                      </a:cubicBezTo>
                      <a:cubicBezTo>
                        <a:pt x="202" y="70"/>
                        <a:pt x="202" y="69"/>
                        <a:pt x="203" y="68"/>
                      </a:cubicBezTo>
                      <a:cubicBezTo>
                        <a:pt x="205" y="66"/>
                        <a:pt x="207" y="68"/>
                        <a:pt x="208" y="69"/>
                      </a:cubicBezTo>
                      <a:cubicBezTo>
                        <a:pt x="211" y="72"/>
                        <a:pt x="208" y="80"/>
                        <a:pt x="211" y="82"/>
                      </a:cubicBezTo>
                      <a:cubicBezTo>
                        <a:pt x="210" y="80"/>
                        <a:pt x="210" y="77"/>
                        <a:pt x="212" y="78"/>
                      </a:cubicBezTo>
                      <a:cubicBezTo>
                        <a:pt x="213" y="78"/>
                        <a:pt x="213" y="79"/>
                        <a:pt x="215" y="79"/>
                      </a:cubicBezTo>
                      <a:cubicBezTo>
                        <a:pt x="214" y="80"/>
                        <a:pt x="215" y="79"/>
                        <a:pt x="214" y="80"/>
                      </a:cubicBezTo>
                      <a:cubicBezTo>
                        <a:pt x="213" y="80"/>
                        <a:pt x="213" y="80"/>
                        <a:pt x="214" y="81"/>
                      </a:cubicBezTo>
                      <a:cubicBezTo>
                        <a:pt x="213" y="82"/>
                        <a:pt x="214" y="85"/>
                        <a:pt x="214" y="87"/>
                      </a:cubicBezTo>
                      <a:cubicBezTo>
                        <a:pt x="214" y="89"/>
                        <a:pt x="210" y="90"/>
                        <a:pt x="208" y="91"/>
                      </a:cubicBezTo>
                      <a:cubicBezTo>
                        <a:pt x="205" y="92"/>
                        <a:pt x="201" y="92"/>
                        <a:pt x="199" y="95"/>
                      </a:cubicBezTo>
                      <a:cubicBezTo>
                        <a:pt x="197" y="94"/>
                        <a:pt x="194" y="96"/>
                        <a:pt x="193" y="94"/>
                      </a:cubicBezTo>
                      <a:cubicBezTo>
                        <a:pt x="195" y="94"/>
                        <a:pt x="196" y="94"/>
                        <a:pt x="198" y="94"/>
                      </a:cubicBezTo>
                      <a:cubicBezTo>
                        <a:pt x="196" y="92"/>
                        <a:pt x="194" y="93"/>
                        <a:pt x="192" y="93"/>
                      </a:cubicBezTo>
                      <a:cubicBezTo>
                        <a:pt x="190" y="93"/>
                        <a:pt x="187" y="92"/>
                        <a:pt x="185" y="90"/>
                      </a:cubicBezTo>
                      <a:cubicBezTo>
                        <a:pt x="184" y="89"/>
                        <a:pt x="181" y="88"/>
                        <a:pt x="181" y="86"/>
                      </a:cubicBezTo>
                      <a:cubicBezTo>
                        <a:pt x="181" y="84"/>
                        <a:pt x="183" y="82"/>
                        <a:pt x="182" y="80"/>
                      </a:cubicBezTo>
                      <a:cubicBezTo>
                        <a:pt x="181" y="79"/>
                        <a:pt x="182" y="79"/>
                        <a:pt x="182" y="78"/>
                      </a:cubicBezTo>
                      <a:cubicBezTo>
                        <a:pt x="182" y="78"/>
                        <a:pt x="180" y="76"/>
                        <a:pt x="179" y="76"/>
                      </a:cubicBezTo>
                      <a:cubicBezTo>
                        <a:pt x="178" y="75"/>
                        <a:pt x="177" y="77"/>
                        <a:pt x="176" y="76"/>
                      </a:cubicBezTo>
                      <a:cubicBezTo>
                        <a:pt x="176" y="76"/>
                        <a:pt x="175" y="74"/>
                        <a:pt x="175" y="73"/>
                      </a:cubicBezTo>
                      <a:cubicBezTo>
                        <a:pt x="177" y="77"/>
                        <a:pt x="171" y="73"/>
                        <a:pt x="171" y="72"/>
                      </a:cubicBezTo>
                      <a:cubicBezTo>
                        <a:pt x="171" y="70"/>
                        <a:pt x="173" y="71"/>
                        <a:pt x="174" y="71"/>
                      </a:cubicBezTo>
                      <a:cubicBezTo>
                        <a:pt x="174" y="70"/>
                        <a:pt x="173" y="69"/>
                        <a:pt x="175" y="68"/>
                      </a:cubicBezTo>
                      <a:cubicBezTo>
                        <a:pt x="173" y="67"/>
                        <a:pt x="174" y="66"/>
                        <a:pt x="175" y="68"/>
                      </a:cubicBezTo>
                      <a:cubicBezTo>
                        <a:pt x="176" y="70"/>
                        <a:pt x="177" y="71"/>
                        <a:pt x="176" y="72"/>
                      </a:cubicBezTo>
                      <a:cubicBezTo>
                        <a:pt x="176" y="72"/>
                        <a:pt x="177" y="71"/>
                        <a:pt x="178" y="71"/>
                      </a:cubicBezTo>
                      <a:cubicBezTo>
                        <a:pt x="177" y="70"/>
                        <a:pt x="176" y="69"/>
                        <a:pt x="176" y="68"/>
                      </a:cubicBezTo>
                      <a:cubicBezTo>
                        <a:pt x="175" y="67"/>
                        <a:pt x="175" y="66"/>
                        <a:pt x="175" y="66"/>
                      </a:cubicBezTo>
                      <a:cubicBezTo>
                        <a:pt x="175" y="64"/>
                        <a:pt x="173" y="60"/>
                        <a:pt x="171" y="59"/>
                      </a:cubicBezTo>
                      <a:cubicBezTo>
                        <a:pt x="171" y="59"/>
                        <a:pt x="171" y="60"/>
                        <a:pt x="171" y="60"/>
                      </a:cubicBezTo>
                      <a:cubicBezTo>
                        <a:pt x="171" y="59"/>
                        <a:pt x="170" y="59"/>
                        <a:pt x="170" y="59"/>
                      </a:cubicBezTo>
                      <a:cubicBezTo>
                        <a:pt x="171" y="59"/>
                        <a:pt x="171" y="57"/>
                        <a:pt x="171" y="56"/>
                      </a:cubicBezTo>
                      <a:cubicBezTo>
                        <a:pt x="171" y="56"/>
                        <a:pt x="170" y="56"/>
                        <a:pt x="170" y="56"/>
                      </a:cubicBezTo>
                      <a:cubicBezTo>
                        <a:pt x="170" y="56"/>
                        <a:pt x="171" y="55"/>
                        <a:pt x="171" y="55"/>
                      </a:cubicBezTo>
                      <a:cubicBezTo>
                        <a:pt x="169" y="54"/>
                        <a:pt x="168" y="53"/>
                        <a:pt x="168" y="52"/>
                      </a:cubicBezTo>
                      <a:cubicBezTo>
                        <a:pt x="167" y="52"/>
                        <a:pt x="167" y="52"/>
                        <a:pt x="166" y="53"/>
                      </a:cubicBezTo>
                      <a:cubicBezTo>
                        <a:pt x="166" y="50"/>
                        <a:pt x="161" y="51"/>
                        <a:pt x="161" y="47"/>
                      </a:cubicBezTo>
                      <a:cubicBezTo>
                        <a:pt x="160" y="47"/>
                        <a:pt x="159" y="47"/>
                        <a:pt x="158" y="48"/>
                      </a:cubicBezTo>
                      <a:cubicBezTo>
                        <a:pt x="160" y="47"/>
                        <a:pt x="163" y="52"/>
                        <a:pt x="161" y="51"/>
                      </a:cubicBezTo>
                      <a:cubicBezTo>
                        <a:pt x="160" y="52"/>
                        <a:pt x="160" y="52"/>
                        <a:pt x="160" y="51"/>
                      </a:cubicBezTo>
                      <a:cubicBezTo>
                        <a:pt x="159" y="51"/>
                        <a:pt x="156" y="55"/>
                        <a:pt x="157" y="51"/>
                      </a:cubicBezTo>
                      <a:cubicBezTo>
                        <a:pt x="156" y="52"/>
                        <a:pt x="156" y="52"/>
                        <a:pt x="156" y="53"/>
                      </a:cubicBezTo>
                      <a:cubicBezTo>
                        <a:pt x="154" y="52"/>
                        <a:pt x="156" y="52"/>
                        <a:pt x="156" y="52"/>
                      </a:cubicBezTo>
                      <a:cubicBezTo>
                        <a:pt x="156" y="50"/>
                        <a:pt x="157" y="51"/>
                        <a:pt x="156" y="50"/>
                      </a:cubicBezTo>
                      <a:cubicBezTo>
                        <a:pt x="155" y="50"/>
                        <a:pt x="154" y="51"/>
                        <a:pt x="153" y="49"/>
                      </a:cubicBezTo>
                      <a:cubicBezTo>
                        <a:pt x="152" y="49"/>
                        <a:pt x="153" y="48"/>
                        <a:pt x="154" y="47"/>
                      </a:cubicBezTo>
                      <a:cubicBezTo>
                        <a:pt x="152" y="47"/>
                        <a:pt x="151" y="48"/>
                        <a:pt x="151" y="49"/>
                      </a:cubicBezTo>
                      <a:cubicBezTo>
                        <a:pt x="150" y="48"/>
                        <a:pt x="150" y="47"/>
                        <a:pt x="151" y="47"/>
                      </a:cubicBezTo>
                      <a:cubicBezTo>
                        <a:pt x="150" y="46"/>
                        <a:pt x="151" y="46"/>
                        <a:pt x="152" y="45"/>
                      </a:cubicBezTo>
                      <a:cubicBezTo>
                        <a:pt x="153" y="45"/>
                        <a:pt x="151" y="43"/>
                        <a:pt x="150" y="44"/>
                      </a:cubicBezTo>
                      <a:cubicBezTo>
                        <a:pt x="150" y="43"/>
                        <a:pt x="150" y="43"/>
                        <a:pt x="151" y="42"/>
                      </a:cubicBezTo>
                      <a:cubicBezTo>
                        <a:pt x="154" y="44"/>
                        <a:pt x="154" y="44"/>
                        <a:pt x="153" y="41"/>
                      </a:cubicBezTo>
                      <a:cubicBezTo>
                        <a:pt x="153" y="41"/>
                        <a:pt x="154" y="42"/>
                        <a:pt x="155" y="42"/>
                      </a:cubicBezTo>
                      <a:cubicBezTo>
                        <a:pt x="155" y="42"/>
                        <a:pt x="156" y="44"/>
                        <a:pt x="156" y="44"/>
                      </a:cubicBezTo>
                      <a:cubicBezTo>
                        <a:pt x="156" y="43"/>
                        <a:pt x="155" y="42"/>
                        <a:pt x="155" y="41"/>
                      </a:cubicBezTo>
                      <a:cubicBezTo>
                        <a:pt x="153" y="40"/>
                        <a:pt x="154" y="37"/>
                        <a:pt x="156" y="36"/>
                      </a:cubicBezTo>
                      <a:cubicBezTo>
                        <a:pt x="158" y="36"/>
                        <a:pt x="157" y="39"/>
                        <a:pt x="159" y="38"/>
                      </a:cubicBezTo>
                      <a:cubicBezTo>
                        <a:pt x="154" y="35"/>
                        <a:pt x="163" y="34"/>
                        <a:pt x="164" y="31"/>
                      </a:cubicBezTo>
                      <a:cubicBezTo>
                        <a:pt x="164" y="32"/>
                        <a:pt x="163" y="32"/>
                        <a:pt x="162" y="32"/>
                      </a:cubicBezTo>
                      <a:cubicBezTo>
                        <a:pt x="163" y="32"/>
                        <a:pt x="163" y="31"/>
                        <a:pt x="163" y="30"/>
                      </a:cubicBezTo>
                      <a:cubicBezTo>
                        <a:pt x="162" y="30"/>
                        <a:pt x="161" y="31"/>
                        <a:pt x="161" y="32"/>
                      </a:cubicBezTo>
                      <a:cubicBezTo>
                        <a:pt x="160" y="31"/>
                        <a:pt x="161" y="30"/>
                        <a:pt x="161" y="29"/>
                      </a:cubicBezTo>
                      <a:cubicBezTo>
                        <a:pt x="160" y="30"/>
                        <a:pt x="160" y="28"/>
                        <a:pt x="158" y="28"/>
                      </a:cubicBezTo>
                      <a:cubicBezTo>
                        <a:pt x="159" y="28"/>
                        <a:pt x="163" y="28"/>
                        <a:pt x="164" y="28"/>
                      </a:cubicBezTo>
                      <a:cubicBezTo>
                        <a:pt x="165" y="27"/>
                        <a:pt x="168" y="27"/>
                        <a:pt x="167" y="27"/>
                      </a:cubicBezTo>
                      <a:cubicBezTo>
                        <a:pt x="169" y="26"/>
                        <a:pt x="169" y="27"/>
                        <a:pt x="170" y="26"/>
                      </a:cubicBezTo>
                      <a:cubicBezTo>
                        <a:pt x="172" y="26"/>
                        <a:pt x="173" y="23"/>
                        <a:pt x="174" y="23"/>
                      </a:cubicBezTo>
                      <a:cubicBezTo>
                        <a:pt x="175" y="24"/>
                        <a:pt x="173" y="27"/>
                        <a:pt x="175" y="24"/>
                      </a:cubicBezTo>
                      <a:cubicBezTo>
                        <a:pt x="176" y="24"/>
                        <a:pt x="178" y="21"/>
                        <a:pt x="178" y="21"/>
                      </a:cubicBezTo>
                      <a:cubicBezTo>
                        <a:pt x="178" y="20"/>
                        <a:pt x="178" y="19"/>
                        <a:pt x="178" y="19"/>
                      </a:cubicBezTo>
                      <a:cubicBezTo>
                        <a:pt x="176" y="18"/>
                        <a:pt x="177" y="17"/>
                        <a:pt x="177" y="17"/>
                      </a:cubicBezTo>
                      <a:cubicBezTo>
                        <a:pt x="175" y="16"/>
                        <a:pt x="173" y="18"/>
                        <a:pt x="173" y="19"/>
                      </a:cubicBezTo>
                      <a:cubicBezTo>
                        <a:pt x="173" y="20"/>
                        <a:pt x="174" y="22"/>
                        <a:pt x="172" y="21"/>
                      </a:cubicBezTo>
                      <a:cubicBezTo>
                        <a:pt x="173" y="20"/>
                        <a:pt x="172" y="19"/>
                        <a:pt x="171" y="19"/>
                      </a:cubicBezTo>
                      <a:cubicBezTo>
                        <a:pt x="170" y="20"/>
                        <a:pt x="170" y="20"/>
                        <a:pt x="169" y="21"/>
                      </a:cubicBezTo>
                      <a:cubicBezTo>
                        <a:pt x="169" y="20"/>
                        <a:pt x="169" y="20"/>
                        <a:pt x="168" y="21"/>
                      </a:cubicBezTo>
                      <a:cubicBezTo>
                        <a:pt x="167" y="18"/>
                        <a:pt x="167" y="17"/>
                        <a:pt x="170" y="19"/>
                      </a:cubicBezTo>
                      <a:cubicBezTo>
                        <a:pt x="170" y="17"/>
                        <a:pt x="167" y="16"/>
                        <a:pt x="166" y="17"/>
                      </a:cubicBezTo>
                      <a:cubicBezTo>
                        <a:pt x="166" y="16"/>
                        <a:pt x="166" y="16"/>
                        <a:pt x="166" y="16"/>
                      </a:cubicBezTo>
                      <a:cubicBezTo>
                        <a:pt x="166" y="16"/>
                        <a:pt x="165" y="15"/>
                        <a:pt x="164" y="16"/>
                      </a:cubicBezTo>
                      <a:cubicBezTo>
                        <a:pt x="165" y="14"/>
                        <a:pt x="165" y="13"/>
                        <a:pt x="165" y="12"/>
                      </a:cubicBezTo>
                      <a:cubicBezTo>
                        <a:pt x="165" y="12"/>
                        <a:pt x="168" y="17"/>
                        <a:pt x="167" y="15"/>
                      </a:cubicBezTo>
                      <a:cubicBezTo>
                        <a:pt x="167" y="12"/>
                        <a:pt x="165" y="10"/>
                        <a:pt x="165" y="7"/>
                      </a:cubicBezTo>
                      <a:cubicBezTo>
                        <a:pt x="165" y="7"/>
                        <a:pt x="165" y="7"/>
                        <a:pt x="165" y="7"/>
                      </a:cubicBezTo>
                      <a:cubicBezTo>
                        <a:pt x="165" y="7"/>
                        <a:pt x="165" y="8"/>
                        <a:pt x="164" y="8"/>
                      </a:cubicBezTo>
                      <a:cubicBezTo>
                        <a:pt x="163" y="8"/>
                        <a:pt x="161" y="7"/>
                        <a:pt x="160" y="6"/>
                      </a:cubicBezTo>
                      <a:cubicBezTo>
                        <a:pt x="162" y="6"/>
                        <a:pt x="163" y="6"/>
                        <a:pt x="165" y="6"/>
                      </a:cubicBezTo>
                      <a:cubicBezTo>
                        <a:pt x="165" y="5"/>
                        <a:pt x="165" y="2"/>
                        <a:pt x="165" y="2"/>
                      </a:cubicBezTo>
                      <a:cubicBezTo>
                        <a:pt x="165" y="2"/>
                        <a:pt x="162" y="3"/>
                        <a:pt x="162" y="2"/>
                      </a:cubicBezTo>
                      <a:cubicBezTo>
                        <a:pt x="159" y="2"/>
                        <a:pt x="160" y="0"/>
                        <a:pt x="156" y="2"/>
                      </a:cubicBezTo>
                      <a:cubicBezTo>
                        <a:pt x="154" y="3"/>
                        <a:pt x="151" y="2"/>
                        <a:pt x="150" y="5"/>
                      </a:cubicBezTo>
                      <a:cubicBezTo>
                        <a:pt x="149" y="9"/>
                        <a:pt x="147" y="5"/>
                        <a:pt x="144" y="6"/>
                      </a:cubicBezTo>
                      <a:cubicBezTo>
                        <a:pt x="141" y="8"/>
                        <a:pt x="142" y="10"/>
                        <a:pt x="142" y="13"/>
                      </a:cubicBezTo>
                      <a:cubicBezTo>
                        <a:pt x="139" y="11"/>
                        <a:pt x="138" y="13"/>
                        <a:pt x="136" y="15"/>
                      </a:cubicBezTo>
                      <a:cubicBezTo>
                        <a:pt x="134" y="17"/>
                        <a:pt x="122" y="16"/>
                        <a:pt x="120" y="15"/>
                      </a:cubicBezTo>
                      <a:cubicBezTo>
                        <a:pt x="107" y="15"/>
                        <a:pt x="93" y="15"/>
                        <a:pt x="80" y="14"/>
                      </a:cubicBezTo>
                      <a:cubicBezTo>
                        <a:pt x="67" y="14"/>
                        <a:pt x="54" y="13"/>
                        <a:pt x="41" y="13"/>
                      </a:cubicBezTo>
                      <a:cubicBezTo>
                        <a:pt x="37" y="13"/>
                        <a:pt x="32" y="13"/>
                        <a:pt x="28" y="12"/>
                      </a:cubicBezTo>
                      <a:cubicBezTo>
                        <a:pt x="24" y="12"/>
                        <a:pt x="20" y="12"/>
                        <a:pt x="16" y="12"/>
                      </a:cubicBezTo>
                      <a:cubicBezTo>
                        <a:pt x="14" y="12"/>
                        <a:pt x="15" y="13"/>
                        <a:pt x="14" y="15"/>
                      </a:cubicBezTo>
                      <a:cubicBezTo>
                        <a:pt x="12" y="24"/>
                        <a:pt x="9" y="34"/>
                        <a:pt x="6" y="44"/>
                      </a:cubicBezTo>
                      <a:cubicBezTo>
                        <a:pt x="4" y="50"/>
                        <a:pt x="0" y="58"/>
                        <a:pt x="0" y="65"/>
                      </a:cubicBezTo>
                      <a:cubicBezTo>
                        <a:pt x="0" y="69"/>
                        <a:pt x="5" y="68"/>
                        <a:pt x="9" y="68"/>
                      </a:cubicBezTo>
                      <a:cubicBezTo>
                        <a:pt x="13" y="68"/>
                        <a:pt x="16" y="68"/>
                        <a:pt x="20" y="68"/>
                      </a:cubicBezTo>
                      <a:cubicBezTo>
                        <a:pt x="28" y="68"/>
                        <a:pt x="35" y="69"/>
                        <a:pt x="43" y="69"/>
                      </a:cubicBezTo>
                      <a:cubicBezTo>
                        <a:pt x="43" y="70"/>
                        <a:pt x="43" y="71"/>
                        <a:pt x="42" y="72"/>
                      </a:cubicBezTo>
                      <a:cubicBezTo>
                        <a:pt x="45" y="71"/>
                        <a:pt x="46" y="71"/>
                        <a:pt x="46" y="69"/>
                      </a:cubicBezTo>
                      <a:cubicBezTo>
                        <a:pt x="47" y="69"/>
                        <a:pt x="55" y="68"/>
                        <a:pt x="55" y="69"/>
                      </a:cubicBezTo>
                      <a:cubicBezTo>
                        <a:pt x="55" y="70"/>
                        <a:pt x="64" y="69"/>
                        <a:pt x="65" y="69"/>
                      </a:cubicBezTo>
                      <a:cubicBezTo>
                        <a:pt x="72" y="69"/>
                        <a:pt x="79" y="69"/>
                        <a:pt x="86" y="69"/>
                      </a:cubicBezTo>
                      <a:cubicBezTo>
                        <a:pt x="90" y="69"/>
                        <a:pt x="93" y="69"/>
                        <a:pt x="96" y="70"/>
                      </a:cubicBezTo>
                      <a:cubicBezTo>
                        <a:pt x="98" y="70"/>
                        <a:pt x="101" y="70"/>
                        <a:pt x="103" y="70"/>
                      </a:cubicBezTo>
                      <a:cubicBezTo>
                        <a:pt x="105" y="70"/>
                        <a:pt x="104" y="71"/>
                        <a:pt x="105" y="71"/>
                      </a:cubicBezTo>
                      <a:cubicBezTo>
                        <a:pt x="114" y="71"/>
                        <a:pt x="122" y="70"/>
                        <a:pt x="130" y="70"/>
                      </a:cubicBezTo>
                      <a:cubicBezTo>
                        <a:pt x="130" y="74"/>
                        <a:pt x="130" y="77"/>
                        <a:pt x="130" y="80"/>
                      </a:cubicBezTo>
                      <a:cubicBezTo>
                        <a:pt x="131" y="80"/>
                        <a:pt x="132" y="80"/>
                        <a:pt x="133" y="80"/>
                      </a:cubicBezTo>
                      <a:cubicBezTo>
                        <a:pt x="133" y="82"/>
                        <a:pt x="132" y="85"/>
                        <a:pt x="132" y="86"/>
                      </a:cubicBezTo>
                      <a:cubicBezTo>
                        <a:pt x="133" y="87"/>
                        <a:pt x="133" y="88"/>
                        <a:pt x="133" y="89"/>
                      </a:cubicBezTo>
                      <a:cubicBezTo>
                        <a:pt x="134" y="90"/>
                        <a:pt x="136" y="91"/>
                        <a:pt x="137" y="91"/>
                      </a:cubicBezTo>
                      <a:cubicBezTo>
                        <a:pt x="138" y="92"/>
                        <a:pt x="139" y="93"/>
                        <a:pt x="140" y="94"/>
                      </a:cubicBezTo>
                      <a:cubicBezTo>
                        <a:pt x="140" y="95"/>
                        <a:pt x="140" y="95"/>
                        <a:pt x="141" y="94"/>
                      </a:cubicBezTo>
                      <a:cubicBezTo>
                        <a:pt x="142" y="96"/>
                        <a:pt x="145" y="93"/>
                        <a:pt x="145" y="92"/>
                      </a:cubicBezTo>
                      <a:cubicBezTo>
                        <a:pt x="145" y="90"/>
                        <a:pt x="145" y="87"/>
                        <a:pt x="146" y="86"/>
                      </a:cubicBezTo>
                      <a:cubicBezTo>
                        <a:pt x="146" y="87"/>
                        <a:pt x="147" y="88"/>
                        <a:pt x="147" y="88"/>
                      </a:cubicBezTo>
                      <a:cubicBezTo>
                        <a:pt x="147" y="88"/>
                        <a:pt x="147" y="88"/>
                        <a:pt x="147" y="88"/>
                      </a:cubicBezTo>
                      <a:cubicBezTo>
                        <a:pt x="147" y="89"/>
                        <a:pt x="145" y="93"/>
                        <a:pt x="145" y="94"/>
                      </a:cubicBezTo>
                      <a:cubicBezTo>
                        <a:pt x="142" y="97"/>
                        <a:pt x="140" y="97"/>
                        <a:pt x="145" y="99"/>
                      </a:cubicBezTo>
                      <a:cubicBezTo>
                        <a:pt x="145" y="99"/>
                        <a:pt x="146" y="111"/>
                        <a:pt x="146" y="112"/>
                      </a:cubicBezTo>
                      <a:cubicBezTo>
                        <a:pt x="149" y="112"/>
                        <a:pt x="147" y="110"/>
                        <a:pt x="146" y="108"/>
                      </a:cubicBezTo>
                      <a:cubicBezTo>
                        <a:pt x="148" y="109"/>
                        <a:pt x="149" y="111"/>
                        <a:pt x="149" y="109"/>
                      </a:cubicBezTo>
                      <a:cubicBezTo>
                        <a:pt x="150" y="107"/>
                        <a:pt x="148" y="106"/>
                        <a:pt x="149" y="104"/>
                      </a:cubicBezTo>
                      <a:cubicBezTo>
                        <a:pt x="150" y="105"/>
                        <a:pt x="149" y="105"/>
                        <a:pt x="149" y="106"/>
                      </a:cubicBezTo>
                      <a:cubicBezTo>
                        <a:pt x="149" y="107"/>
                        <a:pt x="150" y="107"/>
                        <a:pt x="150" y="108"/>
                      </a:cubicBezTo>
                      <a:cubicBezTo>
                        <a:pt x="151" y="111"/>
                        <a:pt x="150" y="110"/>
                        <a:pt x="148" y="111"/>
                      </a:cubicBezTo>
                      <a:cubicBezTo>
                        <a:pt x="150" y="111"/>
                        <a:pt x="151" y="112"/>
                        <a:pt x="151" y="113"/>
                      </a:cubicBezTo>
                      <a:cubicBezTo>
                        <a:pt x="151" y="110"/>
                        <a:pt x="155" y="112"/>
                        <a:pt x="154" y="108"/>
                      </a:cubicBezTo>
                      <a:cubicBezTo>
                        <a:pt x="155" y="108"/>
                        <a:pt x="156" y="109"/>
                        <a:pt x="156" y="111"/>
                      </a:cubicBezTo>
                      <a:cubicBezTo>
                        <a:pt x="156" y="110"/>
                        <a:pt x="157" y="108"/>
                        <a:pt x="158" y="109"/>
                      </a:cubicBezTo>
                      <a:cubicBezTo>
                        <a:pt x="157" y="107"/>
                        <a:pt x="155" y="105"/>
                        <a:pt x="156" y="104"/>
                      </a:cubicBezTo>
                      <a:cubicBezTo>
                        <a:pt x="156" y="104"/>
                        <a:pt x="157" y="105"/>
                        <a:pt x="157" y="105"/>
                      </a:cubicBezTo>
                      <a:cubicBezTo>
                        <a:pt x="158" y="105"/>
                        <a:pt x="158" y="103"/>
                        <a:pt x="158" y="103"/>
                      </a:cubicBezTo>
                      <a:cubicBezTo>
                        <a:pt x="158" y="103"/>
                        <a:pt x="159" y="103"/>
                        <a:pt x="159" y="104"/>
                      </a:cubicBezTo>
                      <a:cubicBezTo>
                        <a:pt x="159" y="104"/>
                        <a:pt x="159" y="104"/>
                        <a:pt x="159" y="104"/>
                      </a:cubicBezTo>
                      <a:cubicBezTo>
                        <a:pt x="159" y="102"/>
                        <a:pt x="157" y="100"/>
                        <a:pt x="159" y="98"/>
                      </a:cubicBezTo>
                      <a:cubicBezTo>
                        <a:pt x="159" y="99"/>
                        <a:pt x="159" y="100"/>
                        <a:pt x="159" y="101"/>
                      </a:cubicBezTo>
                      <a:cubicBezTo>
                        <a:pt x="159" y="102"/>
                        <a:pt x="160" y="101"/>
                        <a:pt x="161" y="102"/>
                      </a:cubicBezTo>
                      <a:cubicBezTo>
                        <a:pt x="162" y="103"/>
                        <a:pt x="162" y="104"/>
                        <a:pt x="162" y="105"/>
                      </a:cubicBezTo>
                      <a:cubicBezTo>
                        <a:pt x="163" y="104"/>
                        <a:pt x="163" y="102"/>
                        <a:pt x="162" y="101"/>
                      </a:cubicBezTo>
                      <a:cubicBezTo>
                        <a:pt x="163" y="102"/>
                        <a:pt x="168" y="101"/>
                        <a:pt x="164" y="100"/>
                      </a:cubicBezTo>
                      <a:cubicBezTo>
                        <a:pt x="165" y="99"/>
                        <a:pt x="170" y="102"/>
                        <a:pt x="168" y="98"/>
                      </a:cubicBezTo>
                      <a:cubicBezTo>
                        <a:pt x="168" y="98"/>
                        <a:pt x="169" y="98"/>
                        <a:pt x="169" y="98"/>
                      </a:cubicBezTo>
                      <a:cubicBezTo>
                        <a:pt x="169" y="97"/>
                        <a:pt x="168" y="96"/>
                        <a:pt x="168" y="95"/>
                      </a:cubicBezTo>
                      <a:cubicBezTo>
                        <a:pt x="169" y="95"/>
                        <a:pt x="169" y="96"/>
                        <a:pt x="170" y="96"/>
                      </a:cubicBezTo>
                      <a:cubicBezTo>
                        <a:pt x="170" y="96"/>
                        <a:pt x="169" y="96"/>
                        <a:pt x="169" y="96"/>
                      </a:cubicBezTo>
                      <a:cubicBezTo>
                        <a:pt x="170" y="97"/>
                        <a:pt x="170" y="97"/>
                        <a:pt x="171" y="97"/>
                      </a:cubicBezTo>
                      <a:cubicBezTo>
                        <a:pt x="171" y="97"/>
                        <a:pt x="171" y="96"/>
                        <a:pt x="170" y="95"/>
                      </a:cubicBezTo>
                      <a:cubicBezTo>
                        <a:pt x="171" y="95"/>
                        <a:pt x="170" y="94"/>
                        <a:pt x="170" y="93"/>
                      </a:cubicBezTo>
                      <a:cubicBezTo>
                        <a:pt x="170" y="93"/>
                        <a:pt x="170" y="93"/>
                        <a:pt x="170" y="94"/>
                      </a:cubicBezTo>
                      <a:cubicBezTo>
                        <a:pt x="170" y="93"/>
                        <a:pt x="170" y="93"/>
                        <a:pt x="170" y="93"/>
                      </a:cubicBezTo>
                      <a:cubicBezTo>
                        <a:pt x="171" y="93"/>
                        <a:pt x="171" y="92"/>
                        <a:pt x="171" y="92"/>
                      </a:cubicBezTo>
                      <a:cubicBezTo>
                        <a:pt x="171" y="94"/>
                        <a:pt x="176" y="93"/>
                        <a:pt x="173" y="96"/>
                      </a:cubicBezTo>
                      <a:cubicBezTo>
                        <a:pt x="174" y="96"/>
                        <a:pt x="174" y="95"/>
                        <a:pt x="175" y="94"/>
                      </a:cubicBezTo>
                      <a:cubicBezTo>
                        <a:pt x="175" y="93"/>
                        <a:pt x="175" y="93"/>
                        <a:pt x="176" y="92"/>
                      </a:cubicBezTo>
                      <a:cubicBezTo>
                        <a:pt x="176" y="92"/>
                        <a:pt x="176" y="93"/>
                        <a:pt x="176" y="93"/>
                      </a:cubicBezTo>
                      <a:cubicBezTo>
                        <a:pt x="176" y="93"/>
                        <a:pt x="176" y="92"/>
                        <a:pt x="177" y="93"/>
                      </a:cubicBezTo>
                      <a:cubicBezTo>
                        <a:pt x="176" y="93"/>
                        <a:pt x="176" y="94"/>
                        <a:pt x="176" y="94"/>
                      </a:cubicBezTo>
                      <a:cubicBezTo>
                        <a:pt x="176" y="94"/>
                        <a:pt x="176" y="94"/>
                        <a:pt x="176" y="94"/>
                      </a:cubicBezTo>
                      <a:cubicBezTo>
                        <a:pt x="177" y="96"/>
                        <a:pt x="175" y="96"/>
                        <a:pt x="174" y="97"/>
                      </a:cubicBezTo>
                      <a:cubicBezTo>
                        <a:pt x="176" y="96"/>
                        <a:pt x="178" y="98"/>
                        <a:pt x="175" y="98"/>
                      </a:cubicBezTo>
                      <a:cubicBezTo>
                        <a:pt x="175" y="99"/>
                        <a:pt x="176" y="99"/>
                        <a:pt x="176" y="99"/>
                      </a:cubicBezTo>
                      <a:cubicBezTo>
                        <a:pt x="175" y="100"/>
                        <a:pt x="175" y="103"/>
                        <a:pt x="175" y="105"/>
                      </a:cubicBezTo>
                      <a:cubicBezTo>
                        <a:pt x="176" y="107"/>
                        <a:pt x="172" y="109"/>
                        <a:pt x="173" y="110"/>
                      </a:cubicBezTo>
                      <a:cubicBezTo>
                        <a:pt x="174" y="110"/>
                        <a:pt x="179" y="109"/>
                        <a:pt x="179" y="106"/>
                      </a:cubicBezTo>
                      <a:cubicBezTo>
                        <a:pt x="179" y="108"/>
                        <a:pt x="180" y="108"/>
                        <a:pt x="182" y="108"/>
                      </a:cubicBezTo>
                      <a:cubicBezTo>
                        <a:pt x="182" y="107"/>
                        <a:pt x="182" y="106"/>
                        <a:pt x="182" y="105"/>
                      </a:cubicBezTo>
                      <a:cubicBezTo>
                        <a:pt x="183" y="106"/>
                        <a:pt x="183" y="107"/>
                        <a:pt x="183" y="108"/>
                      </a:cubicBezTo>
                      <a:cubicBezTo>
                        <a:pt x="184" y="108"/>
                        <a:pt x="187" y="107"/>
                        <a:pt x="186" y="105"/>
                      </a:cubicBezTo>
                      <a:cubicBezTo>
                        <a:pt x="188" y="104"/>
                        <a:pt x="188" y="101"/>
                        <a:pt x="189" y="101"/>
                      </a:cubicBezTo>
                      <a:cubicBezTo>
                        <a:pt x="191" y="101"/>
                        <a:pt x="191" y="102"/>
                        <a:pt x="190" y="103"/>
                      </a:cubicBezTo>
                      <a:cubicBezTo>
                        <a:pt x="192" y="103"/>
                        <a:pt x="192" y="101"/>
                        <a:pt x="194" y="101"/>
                      </a:cubicBezTo>
                      <a:cubicBezTo>
                        <a:pt x="195" y="101"/>
                        <a:pt x="195" y="102"/>
                        <a:pt x="196" y="101"/>
                      </a:cubicBezTo>
                      <a:cubicBezTo>
                        <a:pt x="197" y="101"/>
                        <a:pt x="197" y="101"/>
                        <a:pt x="198" y="101"/>
                      </a:cubicBezTo>
                      <a:cubicBezTo>
                        <a:pt x="198" y="100"/>
                        <a:pt x="198" y="100"/>
                        <a:pt x="199" y="100"/>
                      </a:cubicBezTo>
                      <a:cubicBezTo>
                        <a:pt x="201" y="101"/>
                        <a:pt x="198" y="101"/>
                        <a:pt x="198" y="102"/>
                      </a:cubicBezTo>
                      <a:cubicBezTo>
                        <a:pt x="198" y="101"/>
                        <a:pt x="197" y="104"/>
                        <a:pt x="199" y="103"/>
                      </a:cubicBezTo>
                      <a:cubicBezTo>
                        <a:pt x="200" y="102"/>
                        <a:pt x="201" y="101"/>
                        <a:pt x="202" y="100"/>
                      </a:cubicBezTo>
                      <a:cubicBezTo>
                        <a:pt x="204" y="99"/>
                        <a:pt x="207" y="99"/>
                        <a:pt x="209" y="99"/>
                      </a:cubicBezTo>
                      <a:cubicBezTo>
                        <a:pt x="211" y="98"/>
                        <a:pt x="214" y="97"/>
                        <a:pt x="215" y="99"/>
                      </a:cubicBezTo>
                      <a:cubicBezTo>
                        <a:pt x="216" y="98"/>
                        <a:pt x="215" y="99"/>
                        <a:pt x="215" y="98"/>
                      </a:cubicBezTo>
                      <a:cubicBezTo>
                        <a:pt x="216" y="98"/>
                        <a:pt x="216" y="98"/>
                        <a:pt x="217" y="98"/>
                      </a:cubicBezTo>
                      <a:cubicBezTo>
                        <a:pt x="217" y="98"/>
                        <a:pt x="217" y="99"/>
                        <a:pt x="216" y="99"/>
                      </a:cubicBezTo>
                      <a:cubicBezTo>
                        <a:pt x="217" y="99"/>
                        <a:pt x="217" y="99"/>
                        <a:pt x="217" y="99"/>
                      </a:cubicBezTo>
                      <a:cubicBezTo>
                        <a:pt x="217" y="99"/>
                        <a:pt x="218" y="96"/>
                        <a:pt x="217" y="95"/>
                      </a:cubicBezTo>
                      <a:cubicBezTo>
                        <a:pt x="217" y="95"/>
                        <a:pt x="215" y="96"/>
                        <a:pt x="216" y="94"/>
                      </a:cubicBezTo>
                      <a:cubicBezTo>
                        <a:pt x="216" y="94"/>
                        <a:pt x="215" y="95"/>
                        <a:pt x="215" y="95"/>
                      </a:cubicBezTo>
                      <a:cubicBezTo>
                        <a:pt x="214" y="92"/>
                        <a:pt x="218" y="93"/>
                        <a:pt x="216" y="90"/>
                      </a:cubicBezTo>
                      <a:cubicBezTo>
                        <a:pt x="217" y="90"/>
                        <a:pt x="217" y="90"/>
                        <a:pt x="217" y="90"/>
                      </a:cubicBezTo>
                      <a:cubicBezTo>
                        <a:pt x="217" y="90"/>
                        <a:pt x="217" y="90"/>
                        <a:pt x="218" y="90"/>
                      </a:cubicBezTo>
                      <a:cubicBezTo>
                        <a:pt x="219" y="94"/>
                        <a:pt x="218" y="97"/>
                        <a:pt x="218" y="100"/>
                      </a:cubicBezTo>
                      <a:cubicBezTo>
                        <a:pt x="219" y="98"/>
                        <a:pt x="219" y="96"/>
                        <a:pt x="219" y="9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2" name="Google Shape;882;p27"/>
                <p:cNvSpPr/>
                <p:nvPr/>
              </p:nvSpPr>
              <p:spPr>
                <a:xfrm>
                  <a:off x="5336" y="1582"/>
                  <a:ext cx="4" cy="16"/>
                </a:xfrm>
                <a:custGeom>
                  <a:rect b="b" l="l" r="r" t="t"/>
                  <a:pathLst>
                    <a:path extrusionOk="0" h="10" w="3">
                      <a:moveTo>
                        <a:pt x="1" y="6"/>
                      </a:moveTo>
                      <a:cubicBezTo>
                        <a:pt x="0" y="7"/>
                        <a:pt x="0" y="10"/>
                        <a:pt x="1" y="8"/>
                      </a:cubicBezTo>
                      <a:cubicBezTo>
                        <a:pt x="2" y="7"/>
                        <a:pt x="3" y="1"/>
                        <a:pt x="2" y="0"/>
                      </a:cubicBezTo>
                      <a:cubicBezTo>
                        <a:pt x="2" y="2"/>
                        <a:pt x="1" y="3"/>
                        <a:pt x="1" y="6"/>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3" name="Google Shape;883;p27"/>
                <p:cNvSpPr/>
                <p:nvPr/>
              </p:nvSpPr>
              <p:spPr>
                <a:xfrm>
                  <a:off x="5295" y="1585"/>
                  <a:ext cx="3" cy="3"/>
                </a:xfrm>
                <a:custGeom>
                  <a:rect b="b" l="l" r="r" t="t"/>
                  <a:pathLst>
                    <a:path extrusionOk="0" h="2" w="2">
                      <a:moveTo>
                        <a:pt x="2" y="0"/>
                      </a:moveTo>
                      <a:cubicBezTo>
                        <a:pt x="0" y="0"/>
                        <a:pt x="1" y="2"/>
                        <a:pt x="2"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4" name="Google Shape;884;p27"/>
                <p:cNvSpPr/>
                <p:nvPr/>
              </p:nvSpPr>
              <p:spPr>
                <a:xfrm>
                  <a:off x="5256" y="1586"/>
                  <a:ext cx="4" cy="4"/>
                </a:xfrm>
                <a:custGeom>
                  <a:rect b="b" l="l" r="r" t="t"/>
                  <a:pathLst>
                    <a:path extrusionOk="0" h="2" w="2">
                      <a:moveTo>
                        <a:pt x="1" y="2"/>
                      </a:moveTo>
                      <a:cubicBezTo>
                        <a:pt x="2" y="1"/>
                        <a:pt x="1" y="1"/>
                        <a:pt x="1" y="0"/>
                      </a:cubicBezTo>
                      <a:cubicBezTo>
                        <a:pt x="0" y="1"/>
                        <a:pt x="0" y="2"/>
                        <a:pt x="1"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5" name="Google Shape;885;p27"/>
                <p:cNvSpPr/>
                <p:nvPr/>
              </p:nvSpPr>
              <p:spPr>
                <a:xfrm>
                  <a:off x="5258" y="1598"/>
                  <a:ext cx="15" cy="10"/>
                </a:xfrm>
                <a:custGeom>
                  <a:rect b="b" l="l" r="r" t="t"/>
                  <a:pathLst>
                    <a:path extrusionOk="0" h="7" w="10">
                      <a:moveTo>
                        <a:pt x="4" y="4"/>
                      </a:moveTo>
                      <a:cubicBezTo>
                        <a:pt x="5" y="3"/>
                        <a:pt x="10" y="1"/>
                        <a:pt x="7" y="0"/>
                      </a:cubicBezTo>
                      <a:cubicBezTo>
                        <a:pt x="7" y="0"/>
                        <a:pt x="4" y="2"/>
                        <a:pt x="4" y="3"/>
                      </a:cubicBezTo>
                      <a:cubicBezTo>
                        <a:pt x="3" y="3"/>
                        <a:pt x="0" y="5"/>
                        <a:pt x="1" y="6"/>
                      </a:cubicBezTo>
                      <a:cubicBezTo>
                        <a:pt x="2" y="7"/>
                        <a:pt x="4" y="4"/>
                        <a:pt x="4"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6" name="Google Shape;886;p27"/>
                <p:cNvSpPr/>
                <p:nvPr/>
              </p:nvSpPr>
              <p:spPr>
                <a:xfrm>
                  <a:off x="5253" y="1601"/>
                  <a:ext cx="38" cy="24"/>
                </a:xfrm>
                <a:custGeom>
                  <a:rect b="b" l="l" r="r" t="t"/>
                  <a:pathLst>
                    <a:path extrusionOk="0" h="16" w="24">
                      <a:moveTo>
                        <a:pt x="23" y="11"/>
                      </a:moveTo>
                      <a:cubicBezTo>
                        <a:pt x="21" y="9"/>
                        <a:pt x="23" y="7"/>
                        <a:pt x="20" y="7"/>
                      </a:cubicBezTo>
                      <a:cubicBezTo>
                        <a:pt x="19" y="7"/>
                        <a:pt x="19" y="6"/>
                        <a:pt x="19" y="5"/>
                      </a:cubicBezTo>
                      <a:cubicBezTo>
                        <a:pt x="19" y="5"/>
                        <a:pt x="20" y="6"/>
                        <a:pt x="20" y="6"/>
                      </a:cubicBezTo>
                      <a:cubicBezTo>
                        <a:pt x="20" y="5"/>
                        <a:pt x="20" y="3"/>
                        <a:pt x="19" y="2"/>
                      </a:cubicBezTo>
                      <a:cubicBezTo>
                        <a:pt x="18" y="2"/>
                        <a:pt x="17" y="5"/>
                        <a:pt x="16" y="5"/>
                      </a:cubicBezTo>
                      <a:cubicBezTo>
                        <a:pt x="17" y="4"/>
                        <a:pt x="17" y="3"/>
                        <a:pt x="17" y="2"/>
                      </a:cubicBezTo>
                      <a:cubicBezTo>
                        <a:pt x="17" y="0"/>
                        <a:pt x="15" y="2"/>
                        <a:pt x="15" y="3"/>
                      </a:cubicBezTo>
                      <a:cubicBezTo>
                        <a:pt x="13" y="1"/>
                        <a:pt x="9" y="8"/>
                        <a:pt x="8" y="9"/>
                      </a:cubicBezTo>
                      <a:cubicBezTo>
                        <a:pt x="7" y="10"/>
                        <a:pt x="7" y="12"/>
                        <a:pt x="7" y="13"/>
                      </a:cubicBezTo>
                      <a:cubicBezTo>
                        <a:pt x="6" y="14"/>
                        <a:pt x="5" y="13"/>
                        <a:pt x="6" y="12"/>
                      </a:cubicBezTo>
                      <a:cubicBezTo>
                        <a:pt x="3" y="11"/>
                        <a:pt x="0" y="12"/>
                        <a:pt x="4" y="15"/>
                      </a:cubicBezTo>
                      <a:cubicBezTo>
                        <a:pt x="7" y="16"/>
                        <a:pt x="6" y="15"/>
                        <a:pt x="8" y="13"/>
                      </a:cubicBezTo>
                      <a:cubicBezTo>
                        <a:pt x="12" y="10"/>
                        <a:pt x="19" y="13"/>
                        <a:pt x="24" y="12"/>
                      </a:cubicBezTo>
                      <a:cubicBezTo>
                        <a:pt x="24" y="11"/>
                        <a:pt x="23" y="12"/>
                        <a:pt x="23" y="1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7" name="Google Shape;887;p27"/>
                <p:cNvSpPr/>
                <p:nvPr/>
              </p:nvSpPr>
              <p:spPr>
                <a:xfrm>
                  <a:off x="5256" y="1606"/>
                  <a:ext cx="4" cy="1"/>
                </a:xfrm>
                <a:custGeom>
                  <a:rect b="b" l="l" r="r" t="t"/>
                  <a:pathLst>
                    <a:path extrusionOk="0" h="1" w="2">
                      <a:moveTo>
                        <a:pt x="1" y="1"/>
                      </a:moveTo>
                      <a:cubicBezTo>
                        <a:pt x="2" y="1"/>
                        <a:pt x="1" y="0"/>
                        <a:pt x="0" y="0"/>
                      </a:cubicBezTo>
                      <a:cubicBezTo>
                        <a:pt x="0" y="1"/>
                        <a:pt x="0"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8" name="Google Shape;888;p27"/>
                <p:cNvSpPr/>
                <p:nvPr/>
              </p:nvSpPr>
              <p:spPr>
                <a:xfrm>
                  <a:off x="5249" y="1607"/>
                  <a:ext cx="6" cy="4"/>
                </a:xfrm>
                <a:custGeom>
                  <a:rect b="b" l="l" r="r" t="t"/>
                  <a:pathLst>
                    <a:path extrusionOk="0" h="3" w="4">
                      <a:moveTo>
                        <a:pt x="4" y="0"/>
                      </a:moveTo>
                      <a:cubicBezTo>
                        <a:pt x="4" y="0"/>
                        <a:pt x="0" y="1"/>
                        <a:pt x="1" y="2"/>
                      </a:cubicBezTo>
                      <a:cubicBezTo>
                        <a:pt x="2" y="3"/>
                        <a:pt x="4" y="2"/>
                        <a:pt x="4"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9" name="Google Shape;889;p27"/>
                <p:cNvSpPr/>
                <p:nvPr/>
              </p:nvSpPr>
              <p:spPr>
                <a:xfrm>
                  <a:off x="5244" y="1608"/>
                  <a:ext cx="5" cy="5"/>
                </a:xfrm>
                <a:custGeom>
                  <a:rect b="b" l="l" r="r" t="t"/>
                  <a:pathLst>
                    <a:path extrusionOk="0" h="3" w="3">
                      <a:moveTo>
                        <a:pt x="3" y="1"/>
                      </a:moveTo>
                      <a:cubicBezTo>
                        <a:pt x="3" y="0"/>
                        <a:pt x="3" y="0"/>
                        <a:pt x="3" y="0"/>
                      </a:cubicBezTo>
                      <a:cubicBezTo>
                        <a:pt x="0" y="1"/>
                        <a:pt x="2" y="3"/>
                        <a:pt x="3" y="1"/>
                      </a:cubicBezTo>
                      <a:cubicBezTo>
                        <a:pt x="3" y="1"/>
                        <a:pt x="3" y="1"/>
                        <a:pt x="3"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0" name="Google Shape;890;p27"/>
                <p:cNvSpPr/>
                <p:nvPr/>
              </p:nvSpPr>
              <p:spPr>
                <a:xfrm>
                  <a:off x="5287" y="1608"/>
                  <a:ext cx="8" cy="13"/>
                </a:xfrm>
                <a:custGeom>
                  <a:rect b="b" l="l" r="r" t="t"/>
                  <a:pathLst>
                    <a:path extrusionOk="0" h="8" w="5">
                      <a:moveTo>
                        <a:pt x="4" y="2"/>
                      </a:moveTo>
                      <a:cubicBezTo>
                        <a:pt x="4" y="0"/>
                        <a:pt x="2" y="1"/>
                        <a:pt x="3" y="3"/>
                      </a:cubicBezTo>
                      <a:cubicBezTo>
                        <a:pt x="3" y="2"/>
                        <a:pt x="4" y="1"/>
                        <a:pt x="4" y="2"/>
                      </a:cubicBezTo>
                      <a:cubicBezTo>
                        <a:pt x="4" y="5"/>
                        <a:pt x="2" y="4"/>
                        <a:pt x="3" y="3"/>
                      </a:cubicBezTo>
                      <a:cubicBezTo>
                        <a:pt x="3" y="3"/>
                        <a:pt x="2" y="4"/>
                        <a:pt x="0" y="4"/>
                      </a:cubicBezTo>
                      <a:cubicBezTo>
                        <a:pt x="0" y="6"/>
                        <a:pt x="2" y="5"/>
                        <a:pt x="3" y="7"/>
                      </a:cubicBezTo>
                      <a:cubicBezTo>
                        <a:pt x="3" y="7"/>
                        <a:pt x="3" y="7"/>
                        <a:pt x="3" y="7"/>
                      </a:cubicBezTo>
                      <a:cubicBezTo>
                        <a:pt x="5" y="8"/>
                        <a:pt x="4" y="4"/>
                        <a:pt x="4"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1" name="Google Shape;891;p27"/>
                <p:cNvSpPr/>
                <p:nvPr/>
              </p:nvSpPr>
              <p:spPr>
                <a:xfrm>
                  <a:off x="5315" y="1613"/>
                  <a:ext cx="30" cy="20"/>
                </a:xfrm>
                <a:custGeom>
                  <a:rect b="b" l="l" r="r" t="t"/>
                  <a:pathLst>
                    <a:path extrusionOk="0" h="13" w="19">
                      <a:moveTo>
                        <a:pt x="15" y="8"/>
                      </a:moveTo>
                      <a:cubicBezTo>
                        <a:pt x="14" y="6"/>
                        <a:pt x="13" y="1"/>
                        <a:pt x="10" y="0"/>
                      </a:cubicBezTo>
                      <a:cubicBezTo>
                        <a:pt x="11" y="2"/>
                        <a:pt x="12" y="2"/>
                        <a:pt x="11" y="4"/>
                      </a:cubicBezTo>
                      <a:cubicBezTo>
                        <a:pt x="11" y="6"/>
                        <a:pt x="9" y="7"/>
                        <a:pt x="8" y="8"/>
                      </a:cubicBezTo>
                      <a:cubicBezTo>
                        <a:pt x="10" y="9"/>
                        <a:pt x="11" y="5"/>
                        <a:pt x="12" y="5"/>
                      </a:cubicBezTo>
                      <a:cubicBezTo>
                        <a:pt x="14" y="4"/>
                        <a:pt x="12" y="7"/>
                        <a:pt x="12" y="8"/>
                      </a:cubicBezTo>
                      <a:cubicBezTo>
                        <a:pt x="11" y="8"/>
                        <a:pt x="11" y="8"/>
                        <a:pt x="9" y="8"/>
                      </a:cubicBezTo>
                      <a:cubicBezTo>
                        <a:pt x="9" y="8"/>
                        <a:pt x="9" y="9"/>
                        <a:pt x="8" y="9"/>
                      </a:cubicBezTo>
                      <a:cubicBezTo>
                        <a:pt x="8" y="9"/>
                        <a:pt x="7" y="9"/>
                        <a:pt x="7" y="9"/>
                      </a:cubicBezTo>
                      <a:cubicBezTo>
                        <a:pt x="7" y="9"/>
                        <a:pt x="7" y="8"/>
                        <a:pt x="6" y="8"/>
                      </a:cubicBezTo>
                      <a:cubicBezTo>
                        <a:pt x="5" y="8"/>
                        <a:pt x="5" y="8"/>
                        <a:pt x="4" y="8"/>
                      </a:cubicBezTo>
                      <a:cubicBezTo>
                        <a:pt x="3" y="8"/>
                        <a:pt x="2" y="8"/>
                        <a:pt x="1" y="8"/>
                      </a:cubicBezTo>
                      <a:cubicBezTo>
                        <a:pt x="2" y="9"/>
                        <a:pt x="2" y="10"/>
                        <a:pt x="0" y="10"/>
                      </a:cubicBezTo>
                      <a:cubicBezTo>
                        <a:pt x="3" y="12"/>
                        <a:pt x="6" y="12"/>
                        <a:pt x="9" y="12"/>
                      </a:cubicBezTo>
                      <a:cubicBezTo>
                        <a:pt x="11" y="12"/>
                        <a:pt x="19" y="13"/>
                        <a:pt x="15" y="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2" name="Google Shape;892;p27"/>
                <p:cNvSpPr/>
                <p:nvPr/>
              </p:nvSpPr>
              <p:spPr>
                <a:xfrm>
                  <a:off x="5304" y="1621"/>
                  <a:ext cx="6" cy="2"/>
                </a:xfrm>
                <a:custGeom>
                  <a:rect b="b" l="l" r="r" t="t"/>
                  <a:pathLst>
                    <a:path extrusionOk="0" h="1" w="3">
                      <a:moveTo>
                        <a:pt x="2" y="0"/>
                      </a:moveTo>
                      <a:cubicBezTo>
                        <a:pt x="0" y="0"/>
                        <a:pt x="2" y="1"/>
                        <a:pt x="3" y="0"/>
                      </a:cubicBezTo>
                      <a:cubicBezTo>
                        <a:pt x="3" y="0"/>
                        <a:pt x="3" y="0"/>
                        <a:pt x="2"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3" name="Google Shape;893;p27"/>
                <p:cNvSpPr/>
                <p:nvPr/>
              </p:nvSpPr>
              <p:spPr>
                <a:xfrm>
                  <a:off x="5310" y="1624"/>
                  <a:ext cx="4" cy="3"/>
                </a:xfrm>
                <a:custGeom>
                  <a:rect b="b" l="l" r="r" t="t"/>
                  <a:pathLst>
                    <a:path extrusionOk="0" h="2" w="3">
                      <a:moveTo>
                        <a:pt x="3" y="0"/>
                      </a:moveTo>
                      <a:cubicBezTo>
                        <a:pt x="2" y="0"/>
                        <a:pt x="1" y="0"/>
                        <a:pt x="0" y="0"/>
                      </a:cubicBezTo>
                      <a:cubicBezTo>
                        <a:pt x="1" y="1"/>
                        <a:pt x="3" y="2"/>
                        <a:pt x="3"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94" name="Google Shape;894;p27"/>
              <p:cNvSpPr/>
              <p:nvPr/>
            </p:nvSpPr>
            <p:spPr>
              <a:xfrm>
                <a:off x="4341" y="1503"/>
                <a:ext cx="551" cy="318"/>
              </a:xfrm>
              <a:custGeom>
                <a:rect b="b" l="l" r="r" t="t"/>
                <a:pathLst>
                  <a:path extrusionOk="0" h="205" w="356">
                    <a:moveTo>
                      <a:pt x="356" y="72"/>
                    </a:moveTo>
                    <a:cubicBezTo>
                      <a:pt x="355" y="72"/>
                      <a:pt x="355" y="71"/>
                      <a:pt x="354" y="70"/>
                    </a:cubicBezTo>
                    <a:cubicBezTo>
                      <a:pt x="354" y="70"/>
                      <a:pt x="353" y="67"/>
                      <a:pt x="353" y="68"/>
                    </a:cubicBezTo>
                    <a:cubicBezTo>
                      <a:pt x="353" y="67"/>
                      <a:pt x="352" y="68"/>
                      <a:pt x="351" y="67"/>
                    </a:cubicBezTo>
                    <a:cubicBezTo>
                      <a:pt x="351" y="67"/>
                      <a:pt x="350" y="68"/>
                      <a:pt x="350" y="68"/>
                    </a:cubicBezTo>
                    <a:cubicBezTo>
                      <a:pt x="349" y="68"/>
                      <a:pt x="349" y="66"/>
                      <a:pt x="349" y="66"/>
                    </a:cubicBezTo>
                    <a:cubicBezTo>
                      <a:pt x="348" y="66"/>
                      <a:pt x="345" y="67"/>
                      <a:pt x="344" y="66"/>
                    </a:cubicBezTo>
                    <a:cubicBezTo>
                      <a:pt x="344" y="66"/>
                      <a:pt x="343" y="65"/>
                      <a:pt x="343" y="65"/>
                    </a:cubicBezTo>
                    <a:cubicBezTo>
                      <a:pt x="342" y="64"/>
                      <a:pt x="342" y="63"/>
                      <a:pt x="341" y="63"/>
                    </a:cubicBezTo>
                    <a:cubicBezTo>
                      <a:pt x="340" y="63"/>
                      <a:pt x="338" y="65"/>
                      <a:pt x="338" y="63"/>
                    </a:cubicBezTo>
                    <a:cubicBezTo>
                      <a:pt x="338" y="61"/>
                      <a:pt x="338" y="62"/>
                      <a:pt x="337" y="61"/>
                    </a:cubicBezTo>
                    <a:cubicBezTo>
                      <a:pt x="336" y="60"/>
                      <a:pt x="337" y="58"/>
                      <a:pt x="336" y="57"/>
                    </a:cubicBezTo>
                    <a:cubicBezTo>
                      <a:pt x="335" y="56"/>
                      <a:pt x="333" y="54"/>
                      <a:pt x="333" y="53"/>
                    </a:cubicBezTo>
                    <a:cubicBezTo>
                      <a:pt x="333" y="53"/>
                      <a:pt x="334" y="52"/>
                      <a:pt x="335" y="52"/>
                    </a:cubicBezTo>
                    <a:cubicBezTo>
                      <a:pt x="335" y="51"/>
                      <a:pt x="334" y="49"/>
                      <a:pt x="334" y="48"/>
                    </a:cubicBezTo>
                    <a:cubicBezTo>
                      <a:pt x="334" y="48"/>
                      <a:pt x="334" y="47"/>
                      <a:pt x="334" y="46"/>
                    </a:cubicBezTo>
                    <a:cubicBezTo>
                      <a:pt x="334" y="46"/>
                      <a:pt x="333" y="45"/>
                      <a:pt x="333" y="45"/>
                    </a:cubicBezTo>
                    <a:cubicBezTo>
                      <a:pt x="333" y="45"/>
                      <a:pt x="334" y="45"/>
                      <a:pt x="334" y="44"/>
                    </a:cubicBezTo>
                    <a:cubicBezTo>
                      <a:pt x="334" y="44"/>
                      <a:pt x="334" y="42"/>
                      <a:pt x="334" y="42"/>
                    </a:cubicBezTo>
                    <a:cubicBezTo>
                      <a:pt x="334" y="40"/>
                      <a:pt x="332" y="41"/>
                      <a:pt x="332" y="40"/>
                    </a:cubicBezTo>
                    <a:cubicBezTo>
                      <a:pt x="330" y="38"/>
                      <a:pt x="333" y="38"/>
                      <a:pt x="333" y="36"/>
                    </a:cubicBezTo>
                    <a:cubicBezTo>
                      <a:pt x="333" y="37"/>
                      <a:pt x="331" y="36"/>
                      <a:pt x="331" y="36"/>
                    </a:cubicBezTo>
                    <a:cubicBezTo>
                      <a:pt x="330" y="35"/>
                      <a:pt x="330" y="35"/>
                      <a:pt x="330" y="34"/>
                    </a:cubicBezTo>
                    <a:cubicBezTo>
                      <a:pt x="329" y="33"/>
                      <a:pt x="328" y="34"/>
                      <a:pt x="327" y="33"/>
                    </a:cubicBezTo>
                    <a:cubicBezTo>
                      <a:pt x="327" y="33"/>
                      <a:pt x="327" y="32"/>
                      <a:pt x="327" y="32"/>
                    </a:cubicBezTo>
                    <a:cubicBezTo>
                      <a:pt x="326" y="32"/>
                      <a:pt x="326" y="33"/>
                      <a:pt x="326" y="33"/>
                    </a:cubicBezTo>
                    <a:cubicBezTo>
                      <a:pt x="325" y="32"/>
                      <a:pt x="323" y="33"/>
                      <a:pt x="322" y="32"/>
                    </a:cubicBezTo>
                    <a:cubicBezTo>
                      <a:pt x="321" y="32"/>
                      <a:pt x="321" y="30"/>
                      <a:pt x="321" y="29"/>
                    </a:cubicBezTo>
                    <a:cubicBezTo>
                      <a:pt x="321" y="28"/>
                      <a:pt x="321" y="27"/>
                      <a:pt x="320" y="26"/>
                    </a:cubicBezTo>
                    <a:cubicBezTo>
                      <a:pt x="319" y="25"/>
                      <a:pt x="319" y="26"/>
                      <a:pt x="318" y="26"/>
                    </a:cubicBezTo>
                    <a:cubicBezTo>
                      <a:pt x="317" y="25"/>
                      <a:pt x="316" y="22"/>
                      <a:pt x="315" y="22"/>
                    </a:cubicBezTo>
                    <a:cubicBezTo>
                      <a:pt x="310" y="22"/>
                      <a:pt x="305" y="22"/>
                      <a:pt x="300" y="22"/>
                    </a:cubicBezTo>
                    <a:cubicBezTo>
                      <a:pt x="287" y="22"/>
                      <a:pt x="274" y="22"/>
                      <a:pt x="261" y="22"/>
                    </a:cubicBezTo>
                    <a:cubicBezTo>
                      <a:pt x="237" y="22"/>
                      <a:pt x="213" y="22"/>
                      <a:pt x="188" y="22"/>
                    </a:cubicBezTo>
                    <a:cubicBezTo>
                      <a:pt x="164" y="22"/>
                      <a:pt x="139" y="22"/>
                      <a:pt x="115" y="22"/>
                    </a:cubicBezTo>
                    <a:cubicBezTo>
                      <a:pt x="104" y="22"/>
                      <a:pt x="93" y="22"/>
                      <a:pt x="82" y="22"/>
                    </a:cubicBezTo>
                    <a:cubicBezTo>
                      <a:pt x="73" y="22"/>
                      <a:pt x="65" y="22"/>
                      <a:pt x="57" y="22"/>
                    </a:cubicBezTo>
                    <a:cubicBezTo>
                      <a:pt x="55" y="22"/>
                      <a:pt x="54" y="22"/>
                      <a:pt x="52" y="22"/>
                    </a:cubicBezTo>
                    <a:cubicBezTo>
                      <a:pt x="48" y="22"/>
                      <a:pt x="47" y="23"/>
                      <a:pt x="47" y="19"/>
                    </a:cubicBezTo>
                    <a:cubicBezTo>
                      <a:pt x="47" y="13"/>
                      <a:pt x="47" y="6"/>
                      <a:pt x="47" y="0"/>
                    </a:cubicBezTo>
                    <a:cubicBezTo>
                      <a:pt x="43" y="3"/>
                      <a:pt x="39" y="4"/>
                      <a:pt x="35" y="6"/>
                    </a:cubicBezTo>
                    <a:cubicBezTo>
                      <a:pt x="32" y="7"/>
                      <a:pt x="30" y="9"/>
                      <a:pt x="28" y="10"/>
                    </a:cubicBezTo>
                    <a:cubicBezTo>
                      <a:pt x="26" y="11"/>
                      <a:pt x="24" y="13"/>
                      <a:pt x="22" y="13"/>
                    </a:cubicBezTo>
                    <a:cubicBezTo>
                      <a:pt x="23" y="10"/>
                      <a:pt x="26" y="11"/>
                      <a:pt x="26" y="10"/>
                    </a:cubicBezTo>
                    <a:cubicBezTo>
                      <a:pt x="28" y="8"/>
                      <a:pt x="24" y="9"/>
                      <a:pt x="23" y="10"/>
                    </a:cubicBezTo>
                    <a:cubicBezTo>
                      <a:pt x="22" y="11"/>
                      <a:pt x="22" y="12"/>
                      <a:pt x="21" y="13"/>
                    </a:cubicBezTo>
                    <a:cubicBezTo>
                      <a:pt x="20" y="15"/>
                      <a:pt x="17" y="15"/>
                      <a:pt x="16" y="16"/>
                    </a:cubicBezTo>
                    <a:cubicBezTo>
                      <a:pt x="12" y="19"/>
                      <a:pt x="8" y="20"/>
                      <a:pt x="5" y="21"/>
                    </a:cubicBezTo>
                    <a:cubicBezTo>
                      <a:pt x="4" y="22"/>
                      <a:pt x="0" y="23"/>
                      <a:pt x="0" y="24"/>
                    </a:cubicBezTo>
                    <a:cubicBezTo>
                      <a:pt x="0" y="27"/>
                      <a:pt x="0" y="30"/>
                      <a:pt x="0" y="33"/>
                    </a:cubicBezTo>
                    <a:cubicBezTo>
                      <a:pt x="0" y="40"/>
                      <a:pt x="0" y="47"/>
                      <a:pt x="0" y="54"/>
                    </a:cubicBezTo>
                    <a:cubicBezTo>
                      <a:pt x="0" y="66"/>
                      <a:pt x="0" y="78"/>
                      <a:pt x="0" y="90"/>
                    </a:cubicBezTo>
                    <a:cubicBezTo>
                      <a:pt x="0" y="112"/>
                      <a:pt x="0" y="135"/>
                      <a:pt x="0" y="157"/>
                    </a:cubicBezTo>
                    <a:cubicBezTo>
                      <a:pt x="0" y="171"/>
                      <a:pt x="0" y="184"/>
                      <a:pt x="0" y="198"/>
                    </a:cubicBezTo>
                    <a:cubicBezTo>
                      <a:pt x="0" y="198"/>
                      <a:pt x="0" y="204"/>
                      <a:pt x="1" y="204"/>
                    </a:cubicBezTo>
                    <a:cubicBezTo>
                      <a:pt x="3" y="204"/>
                      <a:pt x="5" y="204"/>
                      <a:pt x="8" y="204"/>
                    </a:cubicBezTo>
                    <a:cubicBezTo>
                      <a:pt x="16" y="204"/>
                      <a:pt x="24" y="204"/>
                      <a:pt x="33" y="204"/>
                    </a:cubicBezTo>
                    <a:cubicBezTo>
                      <a:pt x="80" y="204"/>
                      <a:pt x="128" y="203"/>
                      <a:pt x="176" y="204"/>
                    </a:cubicBezTo>
                    <a:cubicBezTo>
                      <a:pt x="200" y="204"/>
                      <a:pt x="224" y="204"/>
                      <a:pt x="248" y="204"/>
                    </a:cubicBezTo>
                    <a:cubicBezTo>
                      <a:pt x="260" y="204"/>
                      <a:pt x="273" y="204"/>
                      <a:pt x="285" y="204"/>
                    </a:cubicBezTo>
                    <a:cubicBezTo>
                      <a:pt x="287" y="204"/>
                      <a:pt x="290" y="205"/>
                      <a:pt x="290" y="203"/>
                    </a:cubicBezTo>
                    <a:cubicBezTo>
                      <a:pt x="291" y="201"/>
                      <a:pt x="292" y="200"/>
                      <a:pt x="293" y="198"/>
                    </a:cubicBezTo>
                    <a:cubicBezTo>
                      <a:pt x="296" y="196"/>
                      <a:pt x="300" y="194"/>
                      <a:pt x="304" y="194"/>
                    </a:cubicBezTo>
                    <a:cubicBezTo>
                      <a:pt x="307" y="195"/>
                      <a:pt x="308" y="196"/>
                      <a:pt x="310" y="196"/>
                    </a:cubicBezTo>
                    <a:cubicBezTo>
                      <a:pt x="313" y="197"/>
                      <a:pt x="311" y="197"/>
                      <a:pt x="314" y="196"/>
                    </a:cubicBezTo>
                    <a:cubicBezTo>
                      <a:pt x="314" y="195"/>
                      <a:pt x="315" y="195"/>
                      <a:pt x="316" y="194"/>
                    </a:cubicBezTo>
                    <a:cubicBezTo>
                      <a:pt x="317" y="193"/>
                      <a:pt x="320" y="194"/>
                      <a:pt x="322" y="193"/>
                    </a:cubicBezTo>
                    <a:cubicBezTo>
                      <a:pt x="324" y="193"/>
                      <a:pt x="325" y="191"/>
                      <a:pt x="327" y="191"/>
                    </a:cubicBezTo>
                    <a:cubicBezTo>
                      <a:pt x="331" y="191"/>
                      <a:pt x="328" y="188"/>
                      <a:pt x="329" y="186"/>
                    </a:cubicBezTo>
                    <a:cubicBezTo>
                      <a:pt x="329" y="184"/>
                      <a:pt x="332" y="183"/>
                      <a:pt x="334" y="182"/>
                    </a:cubicBezTo>
                    <a:cubicBezTo>
                      <a:pt x="335" y="180"/>
                      <a:pt x="337" y="179"/>
                      <a:pt x="339" y="178"/>
                    </a:cubicBezTo>
                    <a:cubicBezTo>
                      <a:pt x="341" y="176"/>
                      <a:pt x="343" y="176"/>
                      <a:pt x="345" y="175"/>
                    </a:cubicBezTo>
                    <a:cubicBezTo>
                      <a:pt x="346" y="174"/>
                      <a:pt x="347" y="174"/>
                      <a:pt x="347" y="173"/>
                    </a:cubicBezTo>
                    <a:cubicBezTo>
                      <a:pt x="348" y="172"/>
                      <a:pt x="348" y="172"/>
                      <a:pt x="349" y="172"/>
                    </a:cubicBezTo>
                    <a:cubicBezTo>
                      <a:pt x="350" y="171"/>
                      <a:pt x="352" y="171"/>
                      <a:pt x="354" y="170"/>
                    </a:cubicBezTo>
                    <a:cubicBezTo>
                      <a:pt x="355" y="169"/>
                      <a:pt x="353" y="167"/>
                      <a:pt x="352" y="166"/>
                    </a:cubicBezTo>
                    <a:cubicBezTo>
                      <a:pt x="350" y="164"/>
                      <a:pt x="349" y="163"/>
                      <a:pt x="347" y="162"/>
                    </a:cubicBezTo>
                    <a:cubicBezTo>
                      <a:pt x="346" y="160"/>
                      <a:pt x="346" y="158"/>
                      <a:pt x="344" y="157"/>
                    </a:cubicBezTo>
                    <a:cubicBezTo>
                      <a:pt x="343" y="156"/>
                      <a:pt x="342" y="156"/>
                      <a:pt x="341" y="155"/>
                    </a:cubicBezTo>
                    <a:cubicBezTo>
                      <a:pt x="340" y="154"/>
                      <a:pt x="341" y="152"/>
                      <a:pt x="340" y="151"/>
                    </a:cubicBezTo>
                    <a:cubicBezTo>
                      <a:pt x="338" y="148"/>
                      <a:pt x="338" y="150"/>
                      <a:pt x="336" y="149"/>
                    </a:cubicBezTo>
                    <a:cubicBezTo>
                      <a:pt x="331" y="148"/>
                      <a:pt x="335" y="142"/>
                      <a:pt x="333" y="138"/>
                    </a:cubicBezTo>
                    <a:cubicBezTo>
                      <a:pt x="331" y="133"/>
                      <a:pt x="325" y="139"/>
                      <a:pt x="325" y="132"/>
                    </a:cubicBezTo>
                    <a:cubicBezTo>
                      <a:pt x="325" y="132"/>
                      <a:pt x="325" y="129"/>
                      <a:pt x="326" y="128"/>
                    </a:cubicBezTo>
                    <a:cubicBezTo>
                      <a:pt x="328" y="127"/>
                      <a:pt x="325" y="127"/>
                      <a:pt x="325" y="127"/>
                    </a:cubicBezTo>
                    <a:cubicBezTo>
                      <a:pt x="325" y="126"/>
                      <a:pt x="326" y="125"/>
                      <a:pt x="326" y="124"/>
                    </a:cubicBezTo>
                    <a:cubicBezTo>
                      <a:pt x="326" y="122"/>
                      <a:pt x="325" y="121"/>
                      <a:pt x="327" y="120"/>
                    </a:cubicBezTo>
                    <a:cubicBezTo>
                      <a:pt x="328" y="119"/>
                      <a:pt x="329" y="120"/>
                      <a:pt x="330" y="118"/>
                    </a:cubicBezTo>
                    <a:cubicBezTo>
                      <a:pt x="331" y="118"/>
                      <a:pt x="332" y="117"/>
                      <a:pt x="332" y="116"/>
                    </a:cubicBezTo>
                    <a:cubicBezTo>
                      <a:pt x="332" y="115"/>
                      <a:pt x="331" y="115"/>
                      <a:pt x="332" y="114"/>
                    </a:cubicBezTo>
                    <a:cubicBezTo>
                      <a:pt x="332" y="113"/>
                      <a:pt x="333" y="114"/>
                      <a:pt x="333" y="113"/>
                    </a:cubicBezTo>
                    <a:cubicBezTo>
                      <a:pt x="334" y="112"/>
                      <a:pt x="334" y="112"/>
                      <a:pt x="333" y="111"/>
                    </a:cubicBezTo>
                    <a:cubicBezTo>
                      <a:pt x="332" y="107"/>
                      <a:pt x="327" y="104"/>
                      <a:pt x="331" y="101"/>
                    </a:cubicBezTo>
                    <a:cubicBezTo>
                      <a:pt x="332" y="100"/>
                      <a:pt x="334" y="99"/>
                      <a:pt x="336" y="98"/>
                    </a:cubicBezTo>
                    <a:cubicBezTo>
                      <a:pt x="337" y="97"/>
                      <a:pt x="339" y="95"/>
                      <a:pt x="339" y="94"/>
                    </a:cubicBezTo>
                    <a:cubicBezTo>
                      <a:pt x="338" y="95"/>
                      <a:pt x="338" y="94"/>
                      <a:pt x="339" y="93"/>
                    </a:cubicBezTo>
                    <a:cubicBezTo>
                      <a:pt x="339" y="92"/>
                      <a:pt x="341" y="91"/>
                      <a:pt x="342" y="91"/>
                    </a:cubicBezTo>
                    <a:cubicBezTo>
                      <a:pt x="344" y="89"/>
                      <a:pt x="345" y="86"/>
                      <a:pt x="346" y="83"/>
                    </a:cubicBezTo>
                    <a:cubicBezTo>
                      <a:pt x="347" y="81"/>
                      <a:pt x="347" y="79"/>
                      <a:pt x="350" y="77"/>
                    </a:cubicBezTo>
                    <a:cubicBezTo>
                      <a:pt x="350" y="76"/>
                      <a:pt x="351" y="75"/>
                      <a:pt x="352" y="75"/>
                    </a:cubicBezTo>
                    <a:cubicBezTo>
                      <a:pt x="353" y="74"/>
                      <a:pt x="356" y="74"/>
                      <a:pt x="356" y="7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5" name="Google Shape;895;p27"/>
              <p:cNvSpPr/>
              <p:nvPr/>
            </p:nvSpPr>
            <p:spPr>
              <a:xfrm>
                <a:off x="3300" y="1471"/>
                <a:ext cx="382" cy="690"/>
              </a:xfrm>
              <a:custGeom>
                <a:rect b="b" l="l" r="r" t="t"/>
                <a:pathLst>
                  <a:path extrusionOk="0" h="445" w="247">
                    <a:moveTo>
                      <a:pt x="246" y="303"/>
                    </a:moveTo>
                    <a:cubicBezTo>
                      <a:pt x="246" y="302"/>
                      <a:pt x="246" y="301"/>
                      <a:pt x="245" y="301"/>
                    </a:cubicBezTo>
                    <a:cubicBezTo>
                      <a:pt x="247" y="300"/>
                      <a:pt x="244" y="296"/>
                      <a:pt x="244" y="294"/>
                    </a:cubicBezTo>
                    <a:cubicBezTo>
                      <a:pt x="244" y="294"/>
                      <a:pt x="243" y="293"/>
                      <a:pt x="243" y="293"/>
                    </a:cubicBezTo>
                    <a:cubicBezTo>
                      <a:pt x="243" y="293"/>
                      <a:pt x="244" y="292"/>
                      <a:pt x="244" y="292"/>
                    </a:cubicBezTo>
                    <a:cubicBezTo>
                      <a:pt x="244" y="291"/>
                      <a:pt x="243" y="291"/>
                      <a:pt x="245" y="290"/>
                    </a:cubicBezTo>
                    <a:cubicBezTo>
                      <a:pt x="244" y="289"/>
                      <a:pt x="246" y="287"/>
                      <a:pt x="245" y="286"/>
                    </a:cubicBezTo>
                    <a:cubicBezTo>
                      <a:pt x="245" y="284"/>
                      <a:pt x="243" y="284"/>
                      <a:pt x="241" y="283"/>
                    </a:cubicBezTo>
                    <a:cubicBezTo>
                      <a:pt x="242" y="283"/>
                      <a:pt x="242" y="278"/>
                      <a:pt x="241" y="277"/>
                    </a:cubicBezTo>
                    <a:cubicBezTo>
                      <a:pt x="241" y="276"/>
                      <a:pt x="240" y="276"/>
                      <a:pt x="239" y="276"/>
                    </a:cubicBezTo>
                    <a:cubicBezTo>
                      <a:pt x="239" y="275"/>
                      <a:pt x="240" y="274"/>
                      <a:pt x="239" y="274"/>
                    </a:cubicBezTo>
                    <a:cubicBezTo>
                      <a:pt x="239" y="274"/>
                      <a:pt x="235" y="273"/>
                      <a:pt x="238" y="273"/>
                    </a:cubicBezTo>
                    <a:cubicBezTo>
                      <a:pt x="237" y="272"/>
                      <a:pt x="236" y="270"/>
                      <a:pt x="239" y="270"/>
                    </a:cubicBezTo>
                    <a:cubicBezTo>
                      <a:pt x="237" y="269"/>
                      <a:pt x="242" y="266"/>
                      <a:pt x="242" y="263"/>
                    </a:cubicBezTo>
                    <a:cubicBezTo>
                      <a:pt x="241" y="261"/>
                      <a:pt x="241" y="264"/>
                      <a:pt x="240" y="262"/>
                    </a:cubicBezTo>
                    <a:cubicBezTo>
                      <a:pt x="239" y="260"/>
                      <a:pt x="241" y="258"/>
                      <a:pt x="239" y="258"/>
                    </a:cubicBezTo>
                    <a:cubicBezTo>
                      <a:pt x="241" y="257"/>
                      <a:pt x="242" y="254"/>
                      <a:pt x="244" y="254"/>
                    </a:cubicBezTo>
                    <a:cubicBezTo>
                      <a:pt x="244" y="205"/>
                      <a:pt x="245" y="156"/>
                      <a:pt x="245" y="107"/>
                    </a:cubicBezTo>
                    <a:cubicBezTo>
                      <a:pt x="245" y="96"/>
                      <a:pt x="245" y="85"/>
                      <a:pt x="245" y="75"/>
                    </a:cubicBezTo>
                    <a:cubicBezTo>
                      <a:pt x="245" y="71"/>
                      <a:pt x="246" y="66"/>
                      <a:pt x="244" y="63"/>
                    </a:cubicBezTo>
                    <a:cubicBezTo>
                      <a:pt x="244" y="62"/>
                      <a:pt x="242" y="61"/>
                      <a:pt x="242" y="60"/>
                    </a:cubicBezTo>
                    <a:cubicBezTo>
                      <a:pt x="242" y="60"/>
                      <a:pt x="242" y="60"/>
                      <a:pt x="242" y="60"/>
                    </a:cubicBezTo>
                    <a:cubicBezTo>
                      <a:pt x="242" y="60"/>
                      <a:pt x="242" y="60"/>
                      <a:pt x="242" y="60"/>
                    </a:cubicBezTo>
                    <a:cubicBezTo>
                      <a:pt x="241" y="59"/>
                      <a:pt x="238" y="52"/>
                      <a:pt x="240" y="51"/>
                    </a:cubicBezTo>
                    <a:cubicBezTo>
                      <a:pt x="239" y="51"/>
                      <a:pt x="239" y="50"/>
                      <a:pt x="239" y="50"/>
                    </a:cubicBezTo>
                    <a:cubicBezTo>
                      <a:pt x="238" y="49"/>
                      <a:pt x="238" y="46"/>
                      <a:pt x="238" y="46"/>
                    </a:cubicBezTo>
                    <a:cubicBezTo>
                      <a:pt x="237" y="45"/>
                      <a:pt x="236" y="42"/>
                      <a:pt x="236" y="39"/>
                    </a:cubicBezTo>
                    <a:cubicBezTo>
                      <a:pt x="235" y="36"/>
                      <a:pt x="233" y="35"/>
                      <a:pt x="232" y="32"/>
                    </a:cubicBezTo>
                    <a:cubicBezTo>
                      <a:pt x="229" y="28"/>
                      <a:pt x="227" y="26"/>
                      <a:pt x="226" y="22"/>
                    </a:cubicBezTo>
                    <a:cubicBezTo>
                      <a:pt x="226" y="19"/>
                      <a:pt x="226" y="17"/>
                      <a:pt x="227" y="13"/>
                    </a:cubicBezTo>
                    <a:cubicBezTo>
                      <a:pt x="227" y="13"/>
                      <a:pt x="227" y="14"/>
                      <a:pt x="227" y="14"/>
                    </a:cubicBezTo>
                    <a:cubicBezTo>
                      <a:pt x="227" y="10"/>
                      <a:pt x="229" y="7"/>
                      <a:pt x="228" y="4"/>
                    </a:cubicBezTo>
                    <a:cubicBezTo>
                      <a:pt x="227" y="2"/>
                      <a:pt x="211" y="3"/>
                      <a:pt x="209" y="3"/>
                    </a:cubicBezTo>
                    <a:cubicBezTo>
                      <a:pt x="197" y="3"/>
                      <a:pt x="185" y="3"/>
                      <a:pt x="174" y="3"/>
                    </a:cubicBezTo>
                    <a:cubicBezTo>
                      <a:pt x="150" y="3"/>
                      <a:pt x="126" y="2"/>
                      <a:pt x="103" y="2"/>
                    </a:cubicBezTo>
                    <a:cubicBezTo>
                      <a:pt x="91" y="2"/>
                      <a:pt x="79" y="2"/>
                      <a:pt x="67" y="2"/>
                    </a:cubicBezTo>
                    <a:cubicBezTo>
                      <a:pt x="65" y="2"/>
                      <a:pt x="54" y="0"/>
                      <a:pt x="54" y="3"/>
                    </a:cubicBezTo>
                    <a:cubicBezTo>
                      <a:pt x="53" y="6"/>
                      <a:pt x="57" y="6"/>
                      <a:pt x="59" y="7"/>
                    </a:cubicBezTo>
                    <a:cubicBezTo>
                      <a:pt x="60" y="8"/>
                      <a:pt x="60" y="9"/>
                      <a:pt x="61" y="10"/>
                    </a:cubicBezTo>
                    <a:cubicBezTo>
                      <a:pt x="62" y="10"/>
                      <a:pt x="63" y="11"/>
                      <a:pt x="64" y="12"/>
                    </a:cubicBezTo>
                    <a:cubicBezTo>
                      <a:pt x="66" y="13"/>
                      <a:pt x="68" y="16"/>
                      <a:pt x="68" y="18"/>
                    </a:cubicBezTo>
                    <a:cubicBezTo>
                      <a:pt x="69" y="20"/>
                      <a:pt x="67" y="21"/>
                      <a:pt x="69" y="24"/>
                    </a:cubicBezTo>
                    <a:cubicBezTo>
                      <a:pt x="71" y="26"/>
                      <a:pt x="73" y="26"/>
                      <a:pt x="75" y="28"/>
                    </a:cubicBezTo>
                    <a:cubicBezTo>
                      <a:pt x="77" y="28"/>
                      <a:pt x="81" y="29"/>
                      <a:pt x="81" y="32"/>
                    </a:cubicBezTo>
                    <a:cubicBezTo>
                      <a:pt x="81" y="33"/>
                      <a:pt x="83" y="33"/>
                      <a:pt x="84" y="34"/>
                    </a:cubicBezTo>
                    <a:cubicBezTo>
                      <a:pt x="84" y="35"/>
                      <a:pt x="83" y="36"/>
                      <a:pt x="83" y="37"/>
                    </a:cubicBezTo>
                    <a:cubicBezTo>
                      <a:pt x="84" y="40"/>
                      <a:pt x="85" y="41"/>
                      <a:pt x="85" y="44"/>
                    </a:cubicBezTo>
                    <a:cubicBezTo>
                      <a:pt x="84" y="45"/>
                      <a:pt x="83" y="45"/>
                      <a:pt x="83" y="46"/>
                    </a:cubicBezTo>
                    <a:cubicBezTo>
                      <a:pt x="83" y="47"/>
                      <a:pt x="84" y="48"/>
                      <a:pt x="84" y="49"/>
                    </a:cubicBezTo>
                    <a:cubicBezTo>
                      <a:pt x="84" y="51"/>
                      <a:pt x="83" y="54"/>
                      <a:pt x="82" y="56"/>
                    </a:cubicBezTo>
                    <a:cubicBezTo>
                      <a:pt x="81" y="59"/>
                      <a:pt x="81" y="59"/>
                      <a:pt x="78" y="60"/>
                    </a:cubicBezTo>
                    <a:cubicBezTo>
                      <a:pt x="75" y="62"/>
                      <a:pt x="74" y="63"/>
                      <a:pt x="74" y="66"/>
                    </a:cubicBezTo>
                    <a:cubicBezTo>
                      <a:pt x="74" y="68"/>
                      <a:pt x="73" y="69"/>
                      <a:pt x="73" y="71"/>
                    </a:cubicBezTo>
                    <a:cubicBezTo>
                      <a:pt x="72" y="76"/>
                      <a:pt x="73" y="75"/>
                      <a:pt x="70" y="77"/>
                    </a:cubicBezTo>
                    <a:cubicBezTo>
                      <a:pt x="68" y="78"/>
                      <a:pt x="67" y="80"/>
                      <a:pt x="65" y="81"/>
                    </a:cubicBezTo>
                    <a:cubicBezTo>
                      <a:pt x="63" y="82"/>
                      <a:pt x="61" y="80"/>
                      <a:pt x="59" y="81"/>
                    </a:cubicBezTo>
                    <a:cubicBezTo>
                      <a:pt x="56" y="82"/>
                      <a:pt x="56" y="84"/>
                      <a:pt x="54" y="86"/>
                    </a:cubicBezTo>
                    <a:cubicBezTo>
                      <a:pt x="50" y="88"/>
                      <a:pt x="45" y="85"/>
                      <a:pt x="42" y="86"/>
                    </a:cubicBezTo>
                    <a:cubicBezTo>
                      <a:pt x="39" y="87"/>
                      <a:pt x="38" y="90"/>
                      <a:pt x="35" y="88"/>
                    </a:cubicBezTo>
                    <a:cubicBezTo>
                      <a:pt x="33" y="88"/>
                      <a:pt x="30" y="88"/>
                      <a:pt x="29" y="91"/>
                    </a:cubicBezTo>
                    <a:cubicBezTo>
                      <a:pt x="29" y="92"/>
                      <a:pt x="29" y="95"/>
                      <a:pt x="28" y="97"/>
                    </a:cubicBezTo>
                    <a:cubicBezTo>
                      <a:pt x="28" y="99"/>
                      <a:pt x="25" y="101"/>
                      <a:pt x="26" y="103"/>
                    </a:cubicBezTo>
                    <a:cubicBezTo>
                      <a:pt x="26" y="104"/>
                      <a:pt x="28" y="108"/>
                      <a:pt x="29" y="109"/>
                    </a:cubicBezTo>
                    <a:cubicBezTo>
                      <a:pt x="31" y="110"/>
                      <a:pt x="32" y="109"/>
                      <a:pt x="34" y="111"/>
                    </a:cubicBezTo>
                    <a:cubicBezTo>
                      <a:pt x="37" y="115"/>
                      <a:pt x="36" y="121"/>
                      <a:pt x="35" y="126"/>
                    </a:cubicBezTo>
                    <a:cubicBezTo>
                      <a:pt x="35" y="130"/>
                      <a:pt x="29" y="132"/>
                      <a:pt x="27" y="137"/>
                    </a:cubicBezTo>
                    <a:cubicBezTo>
                      <a:pt x="26" y="140"/>
                      <a:pt x="27" y="146"/>
                      <a:pt x="25" y="149"/>
                    </a:cubicBezTo>
                    <a:cubicBezTo>
                      <a:pt x="23" y="152"/>
                      <a:pt x="21" y="151"/>
                      <a:pt x="18" y="151"/>
                    </a:cubicBezTo>
                    <a:cubicBezTo>
                      <a:pt x="15" y="152"/>
                      <a:pt x="12" y="153"/>
                      <a:pt x="10" y="155"/>
                    </a:cubicBezTo>
                    <a:cubicBezTo>
                      <a:pt x="9" y="156"/>
                      <a:pt x="8" y="157"/>
                      <a:pt x="7" y="158"/>
                    </a:cubicBezTo>
                    <a:cubicBezTo>
                      <a:pt x="7" y="159"/>
                      <a:pt x="8" y="159"/>
                      <a:pt x="9" y="160"/>
                    </a:cubicBezTo>
                    <a:cubicBezTo>
                      <a:pt x="11" y="163"/>
                      <a:pt x="10" y="164"/>
                      <a:pt x="10" y="166"/>
                    </a:cubicBezTo>
                    <a:cubicBezTo>
                      <a:pt x="9" y="169"/>
                      <a:pt x="11" y="170"/>
                      <a:pt x="9" y="172"/>
                    </a:cubicBezTo>
                    <a:cubicBezTo>
                      <a:pt x="9" y="172"/>
                      <a:pt x="7" y="173"/>
                      <a:pt x="6" y="173"/>
                    </a:cubicBezTo>
                    <a:cubicBezTo>
                      <a:pt x="5" y="174"/>
                      <a:pt x="5" y="175"/>
                      <a:pt x="4" y="176"/>
                    </a:cubicBezTo>
                    <a:cubicBezTo>
                      <a:pt x="1" y="184"/>
                      <a:pt x="0" y="195"/>
                      <a:pt x="4" y="202"/>
                    </a:cubicBezTo>
                    <a:cubicBezTo>
                      <a:pt x="4" y="204"/>
                      <a:pt x="7" y="207"/>
                      <a:pt x="7" y="209"/>
                    </a:cubicBezTo>
                    <a:cubicBezTo>
                      <a:pt x="7" y="212"/>
                      <a:pt x="4" y="212"/>
                      <a:pt x="7" y="216"/>
                    </a:cubicBezTo>
                    <a:cubicBezTo>
                      <a:pt x="9" y="218"/>
                      <a:pt x="10" y="218"/>
                      <a:pt x="10" y="221"/>
                    </a:cubicBezTo>
                    <a:cubicBezTo>
                      <a:pt x="10" y="224"/>
                      <a:pt x="10" y="225"/>
                      <a:pt x="12" y="227"/>
                    </a:cubicBezTo>
                    <a:cubicBezTo>
                      <a:pt x="14" y="228"/>
                      <a:pt x="16" y="229"/>
                      <a:pt x="17" y="231"/>
                    </a:cubicBezTo>
                    <a:cubicBezTo>
                      <a:pt x="18" y="233"/>
                      <a:pt x="21" y="234"/>
                      <a:pt x="22" y="235"/>
                    </a:cubicBezTo>
                    <a:cubicBezTo>
                      <a:pt x="23" y="239"/>
                      <a:pt x="23" y="238"/>
                      <a:pt x="26" y="239"/>
                    </a:cubicBezTo>
                    <a:cubicBezTo>
                      <a:pt x="28" y="240"/>
                      <a:pt x="28" y="244"/>
                      <a:pt x="29" y="245"/>
                    </a:cubicBezTo>
                    <a:cubicBezTo>
                      <a:pt x="31" y="247"/>
                      <a:pt x="33" y="249"/>
                      <a:pt x="35" y="250"/>
                    </a:cubicBezTo>
                    <a:cubicBezTo>
                      <a:pt x="37" y="250"/>
                      <a:pt x="38" y="253"/>
                      <a:pt x="40" y="254"/>
                    </a:cubicBezTo>
                    <a:cubicBezTo>
                      <a:pt x="42" y="255"/>
                      <a:pt x="43" y="256"/>
                      <a:pt x="45" y="258"/>
                    </a:cubicBezTo>
                    <a:cubicBezTo>
                      <a:pt x="46" y="259"/>
                      <a:pt x="49" y="262"/>
                      <a:pt x="49" y="263"/>
                    </a:cubicBezTo>
                    <a:cubicBezTo>
                      <a:pt x="50" y="265"/>
                      <a:pt x="50" y="267"/>
                      <a:pt x="50" y="269"/>
                    </a:cubicBezTo>
                    <a:cubicBezTo>
                      <a:pt x="51" y="271"/>
                      <a:pt x="52" y="273"/>
                      <a:pt x="52" y="275"/>
                    </a:cubicBezTo>
                    <a:cubicBezTo>
                      <a:pt x="51" y="278"/>
                      <a:pt x="50" y="278"/>
                      <a:pt x="51" y="281"/>
                    </a:cubicBezTo>
                    <a:cubicBezTo>
                      <a:pt x="52" y="283"/>
                      <a:pt x="53" y="286"/>
                      <a:pt x="53" y="288"/>
                    </a:cubicBezTo>
                    <a:cubicBezTo>
                      <a:pt x="53" y="290"/>
                      <a:pt x="56" y="292"/>
                      <a:pt x="58" y="293"/>
                    </a:cubicBezTo>
                    <a:cubicBezTo>
                      <a:pt x="60" y="293"/>
                      <a:pt x="61" y="292"/>
                      <a:pt x="62" y="290"/>
                    </a:cubicBezTo>
                    <a:cubicBezTo>
                      <a:pt x="64" y="289"/>
                      <a:pt x="64" y="286"/>
                      <a:pt x="66" y="285"/>
                    </a:cubicBezTo>
                    <a:cubicBezTo>
                      <a:pt x="68" y="284"/>
                      <a:pt x="71" y="286"/>
                      <a:pt x="73" y="287"/>
                    </a:cubicBezTo>
                    <a:cubicBezTo>
                      <a:pt x="75" y="288"/>
                      <a:pt x="77" y="288"/>
                      <a:pt x="79" y="289"/>
                    </a:cubicBezTo>
                    <a:cubicBezTo>
                      <a:pt x="81" y="290"/>
                      <a:pt x="83" y="292"/>
                      <a:pt x="84" y="293"/>
                    </a:cubicBezTo>
                    <a:cubicBezTo>
                      <a:pt x="91" y="297"/>
                      <a:pt x="83" y="300"/>
                      <a:pt x="81" y="304"/>
                    </a:cubicBezTo>
                    <a:cubicBezTo>
                      <a:pt x="80" y="306"/>
                      <a:pt x="82" y="307"/>
                      <a:pt x="83" y="310"/>
                    </a:cubicBezTo>
                    <a:cubicBezTo>
                      <a:pt x="83" y="312"/>
                      <a:pt x="82" y="315"/>
                      <a:pt x="80" y="316"/>
                    </a:cubicBezTo>
                    <a:cubicBezTo>
                      <a:pt x="76" y="320"/>
                      <a:pt x="77" y="326"/>
                      <a:pt x="74" y="330"/>
                    </a:cubicBezTo>
                    <a:cubicBezTo>
                      <a:pt x="72" y="333"/>
                      <a:pt x="71" y="336"/>
                      <a:pt x="71" y="340"/>
                    </a:cubicBezTo>
                    <a:cubicBezTo>
                      <a:pt x="71" y="342"/>
                      <a:pt x="72" y="344"/>
                      <a:pt x="73" y="346"/>
                    </a:cubicBezTo>
                    <a:cubicBezTo>
                      <a:pt x="74" y="348"/>
                      <a:pt x="75" y="348"/>
                      <a:pt x="77" y="349"/>
                    </a:cubicBezTo>
                    <a:cubicBezTo>
                      <a:pt x="78" y="351"/>
                      <a:pt x="79" y="354"/>
                      <a:pt x="81" y="355"/>
                    </a:cubicBezTo>
                    <a:cubicBezTo>
                      <a:pt x="83" y="357"/>
                      <a:pt x="85" y="357"/>
                      <a:pt x="86" y="359"/>
                    </a:cubicBezTo>
                    <a:cubicBezTo>
                      <a:pt x="88" y="360"/>
                      <a:pt x="89" y="361"/>
                      <a:pt x="91" y="363"/>
                    </a:cubicBezTo>
                    <a:cubicBezTo>
                      <a:pt x="94" y="365"/>
                      <a:pt x="94" y="367"/>
                      <a:pt x="97" y="365"/>
                    </a:cubicBezTo>
                    <a:cubicBezTo>
                      <a:pt x="100" y="367"/>
                      <a:pt x="97" y="366"/>
                      <a:pt x="96" y="367"/>
                    </a:cubicBezTo>
                    <a:cubicBezTo>
                      <a:pt x="95" y="369"/>
                      <a:pt x="95" y="371"/>
                      <a:pt x="97" y="372"/>
                    </a:cubicBezTo>
                    <a:cubicBezTo>
                      <a:pt x="99" y="375"/>
                      <a:pt x="101" y="370"/>
                      <a:pt x="103" y="370"/>
                    </a:cubicBezTo>
                    <a:cubicBezTo>
                      <a:pt x="103" y="370"/>
                      <a:pt x="105" y="371"/>
                      <a:pt x="106" y="372"/>
                    </a:cubicBezTo>
                    <a:cubicBezTo>
                      <a:pt x="106" y="373"/>
                      <a:pt x="106" y="373"/>
                      <a:pt x="106" y="374"/>
                    </a:cubicBezTo>
                    <a:cubicBezTo>
                      <a:pt x="107" y="374"/>
                      <a:pt x="108" y="374"/>
                      <a:pt x="108" y="375"/>
                    </a:cubicBezTo>
                    <a:cubicBezTo>
                      <a:pt x="111" y="376"/>
                      <a:pt x="115" y="378"/>
                      <a:pt x="114" y="381"/>
                    </a:cubicBezTo>
                    <a:cubicBezTo>
                      <a:pt x="113" y="383"/>
                      <a:pt x="115" y="382"/>
                      <a:pt x="116" y="383"/>
                    </a:cubicBezTo>
                    <a:cubicBezTo>
                      <a:pt x="117" y="384"/>
                      <a:pt x="117" y="385"/>
                      <a:pt x="118" y="385"/>
                    </a:cubicBezTo>
                    <a:cubicBezTo>
                      <a:pt x="121" y="387"/>
                      <a:pt x="123" y="386"/>
                      <a:pt x="123" y="389"/>
                    </a:cubicBezTo>
                    <a:cubicBezTo>
                      <a:pt x="123" y="390"/>
                      <a:pt x="123" y="391"/>
                      <a:pt x="123" y="392"/>
                    </a:cubicBezTo>
                    <a:cubicBezTo>
                      <a:pt x="124" y="393"/>
                      <a:pt x="125" y="393"/>
                      <a:pt x="125" y="394"/>
                    </a:cubicBezTo>
                    <a:cubicBezTo>
                      <a:pt x="126" y="397"/>
                      <a:pt x="123" y="395"/>
                      <a:pt x="123" y="398"/>
                    </a:cubicBezTo>
                    <a:cubicBezTo>
                      <a:pt x="123" y="403"/>
                      <a:pt x="129" y="406"/>
                      <a:pt x="129" y="412"/>
                    </a:cubicBezTo>
                    <a:cubicBezTo>
                      <a:pt x="129" y="416"/>
                      <a:pt x="126" y="414"/>
                      <a:pt x="124" y="416"/>
                    </a:cubicBezTo>
                    <a:cubicBezTo>
                      <a:pt x="123" y="418"/>
                      <a:pt x="122" y="420"/>
                      <a:pt x="124" y="422"/>
                    </a:cubicBezTo>
                    <a:cubicBezTo>
                      <a:pt x="125" y="423"/>
                      <a:pt x="126" y="422"/>
                      <a:pt x="127" y="423"/>
                    </a:cubicBezTo>
                    <a:cubicBezTo>
                      <a:pt x="127" y="423"/>
                      <a:pt x="126" y="426"/>
                      <a:pt x="127" y="427"/>
                    </a:cubicBezTo>
                    <a:cubicBezTo>
                      <a:pt x="127" y="429"/>
                      <a:pt x="128" y="431"/>
                      <a:pt x="130" y="433"/>
                    </a:cubicBezTo>
                    <a:cubicBezTo>
                      <a:pt x="132" y="435"/>
                      <a:pt x="131" y="436"/>
                      <a:pt x="131" y="438"/>
                    </a:cubicBezTo>
                    <a:cubicBezTo>
                      <a:pt x="131" y="439"/>
                      <a:pt x="135" y="442"/>
                      <a:pt x="136" y="443"/>
                    </a:cubicBezTo>
                    <a:cubicBezTo>
                      <a:pt x="138" y="443"/>
                      <a:pt x="140" y="442"/>
                      <a:pt x="138" y="440"/>
                    </a:cubicBezTo>
                    <a:cubicBezTo>
                      <a:pt x="138" y="439"/>
                      <a:pt x="136" y="439"/>
                      <a:pt x="136" y="439"/>
                    </a:cubicBezTo>
                    <a:cubicBezTo>
                      <a:pt x="135" y="437"/>
                      <a:pt x="139" y="437"/>
                      <a:pt x="139" y="438"/>
                    </a:cubicBezTo>
                    <a:cubicBezTo>
                      <a:pt x="141" y="439"/>
                      <a:pt x="142" y="440"/>
                      <a:pt x="143" y="442"/>
                    </a:cubicBezTo>
                    <a:cubicBezTo>
                      <a:pt x="144" y="444"/>
                      <a:pt x="143" y="445"/>
                      <a:pt x="146" y="444"/>
                    </a:cubicBezTo>
                    <a:cubicBezTo>
                      <a:pt x="143" y="441"/>
                      <a:pt x="143" y="438"/>
                      <a:pt x="145" y="435"/>
                    </a:cubicBezTo>
                    <a:cubicBezTo>
                      <a:pt x="148" y="432"/>
                      <a:pt x="151" y="424"/>
                      <a:pt x="156" y="424"/>
                    </a:cubicBezTo>
                    <a:cubicBezTo>
                      <a:pt x="160" y="424"/>
                      <a:pt x="165" y="426"/>
                      <a:pt x="168" y="429"/>
                    </a:cubicBezTo>
                    <a:cubicBezTo>
                      <a:pt x="170" y="430"/>
                      <a:pt x="171" y="431"/>
                      <a:pt x="173" y="431"/>
                    </a:cubicBezTo>
                    <a:cubicBezTo>
                      <a:pt x="175" y="432"/>
                      <a:pt x="177" y="433"/>
                      <a:pt x="178" y="433"/>
                    </a:cubicBezTo>
                    <a:cubicBezTo>
                      <a:pt x="181" y="435"/>
                      <a:pt x="184" y="440"/>
                      <a:pt x="187" y="437"/>
                    </a:cubicBezTo>
                    <a:cubicBezTo>
                      <a:pt x="190" y="434"/>
                      <a:pt x="191" y="427"/>
                      <a:pt x="187" y="425"/>
                    </a:cubicBezTo>
                    <a:cubicBezTo>
                      <a:pt x="184" y="423"/>
                      <a:pt x="184" y="420"/>
                      <a:pt x="186" y="416"/>
                    </a:cubicBezTo>
                    <a:cubicBezTo>
                      <a:pt x="186" y="414"/>
                      <a:pt x="187" y="407"/>
                      <a:pt x="191" y="408"/>
                    </a:cubicBezTo>
                    <a:cubicBezTo>
                      <a:pt x="193" y="409"/>
                      <a:pt x="193" y="411"/>
                      <a:pt x="195" y="409"/>
                    </a:cubicBezTo>
                    <a:cubicBezTo>
                      <a:pt x="196" y="407"/>
                      <a:pt x="198" y="406"/>
                      <a:pt x="200" y="406"/>
                    </a:cubicBezTo>
                    <a:cubicBezTo>
                      <a:pt x="203" y="406"/>
                      <a:pt x="210" y="406"/>
                      <a:pt x="211" y="403"/>
                    </a:cubicBezTo>
                    <a:cubicBezTo>
                      <a:pt x="212" y="400"/>
                      <a:pt x="208" y="396"/>
                      <a:pt x="207" y="394"/>
                    </a:cubicBezTo>
                    <a:cubicBezTo>
                      <a:pt x="206" y="392"/>
                      <a:pt x="206" y="391"/>
                      <a:pt x="206" y="389"/>
                    </a:cubicBezTo>
                    <a:cubicBezTo>
                      <a:pt x="207" y="386"/>
                      <a:pt x="210" y="385"/>
                      <a:pt x="212" y="384"/>
                    </a:cubicBezTo>
                    <a:cubicBezTo>
                      <a:pt x="213" y="382"/>
                      <a:pt x="214" y="380"/>
                      <a:pt x="214" y="378"/>
                    </a:cubicBezTo>
                    <a:cubicBezTo>
                      <a:pt x="214" y="377"/>
                      <a:pt x="213" y="378"/>
                      <a:pt x="212" y="378"/>
                    </a:cubicBezTo>
                    <a:cubicBezTo>
                      <a:pt x="212" y="378"/>
                      <a:pt x="210" y="378"/>
                      <a:pt x="211" y="376"/>
                    </a:cubicBezTo>
                    <a:cubicBezTo>
                      <a:pt x="211" y="375"/>
                      <a:pt x="212" y="377"/>
                      <a:pt x="213" y="376"/>
                    </a:cubicBezTo>
                    <a:cubicBezTo>
                      <a:pt x="215" y="375"/>
                      <a:pt x="213" y="375"/>
                      <a:pt x="212" y="373"/>
                    </a:cubicBezTo>
                    <a:cubicBezTo>
                      <a:pt x="211" y="373"/>
                      <a:pt x="210" y="371"/>
                      <a:pt x="210" y="370"/>
                    </a:cubicBezTo>
                    <a:cubicBezTo>
                      <a:pt x="211" y="369"/>
                      <a:pt x="211" y="371"/>
                      <a:pt x="212" y="371"/>
                    </a:cubicBezTo>
                    <a:cubicBezTo>
                      <a:pt x="213" y="371"/>
                      <a:pt x="216" y="371"/>
                      <a:pt x="215" y="370"/>
                    </a:cubicBezTo>
                    <a:cubicBezTo>
                      <a:pt x="214" y="369"/>
                      <a:pt x="213" y="369"/>
                      <a:pt x="212" y="369"/>
                    </a:cubicBezTo>
                    <a:cubicBezTo>
                      <a:pt x="210" y="368"/>
                      <a:pt x="213" y="368"/>
                      <a:pt x="213" y="368"/>
                    </a:cubicBezTo>
                    <a:cubicBezTo>
                      <a:pt x="213" y="368"/>
                      <a:pt x="214" y="369"/>
                      <a:pt x="214" y="367"/>
                    </a:cubicBezTo>
                    <a:cubicBezTo>
                      <a:pt x="213" y="366"/>
                      <a:pt x="214" y="366"/>
                      <a:pt x="214" y="365"/>
                    </a:cubicBezTo>
                    <a:cubicBezTo>
                      <a:pt x="214" y="365"/>
                      <a:pt x="215" y="364"/>
                      <a:pt x="215" y="363"/>
                    </a:cubicBezTo>
                    <a:cubicBezTo>
                      <a:pt x="215" y="364"/>
                      <a:pt x="215" y="360"/>
                      <a:pt x="215" y="360"/>
                    </a:cubicBezTo>
                    <a:cubicBezTo>
                      <a:pt x="215" y="360"/>
                      <a:pt x="211" y="358"/>
                      <a:pt x="215" y="358"/>
                    </a:cubicBezTo>
                    <a:cubicBezTo>
                      <a:pt x="216" y="358"/>
                      <a:pt x="220" y="357"/>
                      <a:pt x="218" y="355"/>
                    </a:cubicBezTo>
                    <a:cubicBezTo>
                      <a:pt x="218" y="354"/>
                      <a:pt x="214" y="357"/>
                      <a:pt x="215" y="354"/>
                    </a:cubicBezTo>
                    <a:cubicBezTo>
                      <a:pt x="215" y="353"/>
                      <a:pt x="218" y="353"/>
                      <a:pt x="219" y="352"/>
                    </a:cubicBezTo>
                    <a:cubicBezTo>
                      <a:pt x="220" y="351"/>
                      <a:pt x="222" y="348"/>
                      <a:pt x="220" y="350"/>
                    </a:cubicBezTo>
                    <a:cubicBezTo>
                      <a:pt x="219" y="348"/>
                      <a:pt x="217" y="348"/>
                      <a:pt x="217" y="345"/>
                    </a:cubicBezTo>
                    <a:cubicBezTo>
                      <a:pt x="216" y="344"/>
                      <a:pt x="217" y="342"/>
                      <a:pt x="217" y="342"/>
                    </a:cubicBezTo>
                    <a:cubicBezTo>
                      <a:pt x="216" y="342"/>
                      <a:pt x="218" y="343"/>
                      <a:pt x="218" y="343"/>
                    </a:cubicBezTo>
                    <a:cubicBezTo>
                      <a:pt x="219" y="342"/>
                      <a:pt x="219" y="341"/>
                      <a:pt x="219" y="341"/>
                    </a:cubicBezTo>
                    <a:cubicBezTo>
                      <a:pt x="219" y="340"/>
                      <a:pt x="220" y="338"/>
                      <a:pt x="221" y="339"/>
                    </a:cubicBezTo>
                    <a:cubicBezTo>
                      <a:pt x="222" y="340"/>
                      <a:pt x="219" y="342"/>
                      <a:pt x="223" y="339"/>
                    </a:cubicBezTo>
                    <a:cubicBezTo>
                      <a:pt x="223" y="339"/>
                      <a:pt x="223" y="337"/>
                      <a:pt x="224" y="338"/>
                    </a:cubicBezTo>
                    <a:cubicBezTo>
                      <a:pt x="225" y="338"/>
                      <a:pt x="223" y="340"/>
                      <a:pt x="224" y="340"/>
                    </a:cubicBezTo>
                    <a:cubicBezTo>
                      <a:pt x="226" y="341"/>
                      <a:pt x="226" y="336"/>
                      <a:pt x="226" y="335"/>
                    </a:cubicBezTo>
                    <a:cubicBezTo>
                      <a:pt x="227" y="333"/>
                      <a:pt x="230" y="333"/>
                      <a:pt x="231" y="331"/>
                    </a:cubicBezTo>
                    <a:cubicBezTo>
                      <a:pt x="231" y="330"/>
                      <a:pt x="231" y="328"/>
                      <a:pt x="232" y="327"/>
                    </a:cubicBezTo>
                    <a:cubicBezTo>
                      <a:pt x="233" y="326"/>
                      <a:pt x="231" y="326"/>
                      <a:pt x="231" y="326"/>
                    </a:cubicBezTo>
                    <a:cubicBezTo>
                      <a:pt x="231" y="324"/>
                      <a:pt x="234" y="324"/>
                      <a:pt x="236" y="322"/>
                    </a:cubicBezTo>
                    <a:cubicBezTo>
                      <a:pt x="236" y="321"/>
                      <a:pt x="237" y="323"/>
                      <a:pt x="237" y="321"/>
                    </a:cubicBezTo>
                    <a:cubicBezTo>
                      <a:pt x="237" y="320"/>
                      <a:pt x="236" y="319"/>
                      <a:pt x="236" y="318"/>
                    </a:cubicBezTo>
                    <a:cubicBezTo>
                      <a:pt x="237" y="317"/>
                      <a:pt x="238" y="315"/>
                      <a:pt x="239" y="315"/>
                    </a:cubicBezTo>
                    <a:cubicBezTo>
                      <a:pt x="238" y="314"/>
                      <a:pt x="239" y="310"/>
                      <a:pt x="240" y="309"/>
                    </a:cubicBezTo>
                    <a:cubicBezTo>
                      <a:pt x="242" y="308"/>
                      <a:pt x="244" y="308"/>
                      <a:pt x="245" y="307"/>
                    </a:cubicBezTo>
                    <a:cubicBezTo>
                      <a:pt x="245" y="306"/>
                      <a:pt x="246" y="304"/>
                      <a:pt x="246" y="30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96" name="Google Shape;896;p27"/>
              <p:cNvGrpSpPr/>
              <p:nvPr/>
            </p:nvGrpSpPr>
            <p:grpSpPr>
              <a:xfrm>
                <a:off x="3935" y="1539"/>
                <a:ext cx="407" cy="447"/>
                <a:chOff x="3935" y="1540"/>
                <a:chExt cx="407" cy="447"/>
              </a:xfrm>
            </p:grpSpPr>
            <p:sp>
              <p:nvSpPr>
                <p:cNvPr id="897" name="Google Shape;897;p27"/>
                <p:cNvSpPr/>
                <p:nvPr/>
              </p:nvSpPr>
              <p:spPr>
                <a:xfrm>
                  <a:off x="4121" y="1579"/>
                  <a:ext cx="6" cy="5"/>
                </a:xfrm>
                <a:custGeom>
                  <a:rect b="b" l="l" r="r" t="t"/>
                  <a:pathLst>
                    <a:path extrusionOk="0" h="3" w="4">
                      <a:moveTo>
                        <a:pt x="1" y="3"/>
                      </a:moveTo>
                      <a:cubicBezTo>
                        <a:pt x="2" y="3"/>
                        <a:pt x="3" y="2"/>
                        <a:pt x="4" y="0"/>
                      </a:cubicBezTo>
                      <a:cubicBezTo>
                        <a:pt x="3" y="1"/>
                        <a:pt x="2" y="1"/>
                        <a:pt x="1" y="0"/>
                      </a:cubicBezTo>
                      <a:cubicBezTo>
                        <a:pt x="1" y="1"/>
                        <a:pt x="0" y="2"/>
                        <a:pt x="1"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8" name="Google Shape;898;p27"/>
                <p:cNvSpPr/>
                <p:nvPr/>
              </p:nvSpPr>
              <p:spPr>
                <a:xfrm>
                  <a:off x="4131" y="1582"/>
                  <a:ext cx="7" cy="8"/>
                </a:xfrm>
                <a:custGeom>
                  <a:rect b="b" l="l" r="r" t="t"/>
                  <a:pathLst>
                    <a:path extrusionOk="0" h="5" w="4">
                      <a:moveTo>
                        <a:pt x="0" y="4"/>
                      </a:moveTo>
                      <a:cubicBezTo>
                        <a:pt x="3" y="4"/>
                        <a:pt x="4" y="5"/>
                        <a:pt x="4" y="2"/>
                      </a:cubicBezTo>
                      <a:cubicBezTo>
                        <a:pt x="3" y="3"/>
                        <a:pt x="0" y="0"/>
                        <a:pt x="0"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9" name="Google Shape;899;p27"/>
                <p:cNvSpPr/>
                <p:nvPr/>
              </p:nvSpPr>
              <p:spPr>
                <a:xfrm>
                  <a:off x="3935" y="1540"/>
                  <a:ext cx="407" cy="447"/>
                </a:xfrm>
                <a:custGeom>
                  <a:rect b="b" l="l" r="r" t="t"/>
                  <a:pathLst>
                    <a:path extrusionOk="0" h="288" w="263">
                      <a:moveTo>
                        <a:pt x="262" y="68"/>
                      </a:moveTo>
                      <a:cubicBezTo>
                        <a:pt x="262" y="45"/>
                        <a:pt x="262" y="23"/>
                        <a:pt x="262" y="0"/>
                      </a:cubicBezTo>
                      <a:cubicBezTo>
                        <a:pt x="258" y="3"/>
                        <a:pt x="252" y="4"/>
                        <a:pt x="247" y="6"/>
                      </a:cubicBezTo>
                      <a:cubicBezTo>
                        <a:pt x="243" y="7"/>
                        <a:pt x="239" y="9"/>
                        <a:pt x="234" y="10"/>
                      </a:cubicBezTo>
                      <a:cubicBezTo>
                        <a:pt x="228" y="12"/>
                        <a:pt x="223" y="16"/>
                        <a:pt x="216" y="18"/>
                      </a:cubicBezTo>
                      <a:cubicBezTo>
                        <a:pt x="212" y="19"/>
                        <a:pt x="208" y="23"/>
                        <a:pt x="205" y="26"/>
                      </a:cubicBezTo>
                      <a:cubicBezTo>
                        <a:pt x="203" y="29"/>
                        <a:pt x="200" y="30"/>
                        <a:pt x="198" y="32"/>
                      </a:cubicBezTo>
                      <a:cubicBezTo>
                        <a:pt x="196" y="34"/>
                        <a:pt x="194" y="36"/>
                        <a:pt x="192" y="37"/>
                      </a:cubicBezTo>
                      <a:cubicBezTo>
                        <a:pt x="191" y="37"/>
                        <a:pt x="190" y="38"/>
                        <a:pt x="189" y="39"/>
                      </a:cubicBezTo>
                      <a:cubicBezTo>
                        <a:pt x="187" y="40"/>
                        <a:pt x="186" y="38"/>
                        <a:pt x="184" y="39"/>
                      </a:cubicBezTo>
                      <a:cubicBezTo>
                        <a:pt x="181" y="40"/>
                        <a:pt x="178" y="40"/>
                        <a:pt x="175" y="39"/>
                      </a:cubicBezTo>
                      <a:cubicBezTo>
                        <a:pt x="170" y="36"/>
                        <a:pt x="163" y="39"/>
                        <a:pt x="159" y="42"/>
                      </a:cubicBezTo>
                      <a:cubicBezTo>
                        <a:pt x="156" y="45"/>
                        <a:pt x="154" y="44"/>
                        <a:pt x="151" y="44"/>
                      </a:cubicBezTo>
                      <a:cubicBezTo>
                        <a:pt x="148" y="45"/>
                        <a:pt x="145" y="48"/>
                        <a:pt x="142" y="48"/>
                      </a:cubicBezTo>
                      <a:cubicBezTo>
                        <a:pt x="137" y="48"/>
                        <a:pt x="133" y="40"/>
                        <a:pt x="130" y="40"/>
                      </a:cubicBezTo>
                      <a:cubicBezTo>
                        <a:pt x="131" y="41"/>
                        <a:pt x="134" y="43"/>
                        <a:pt x="135" y="45"/>
                      </a:cubicBezTo>
                      <a:cubicBezTo>
                        <a:pt x="134" y="44"/>
                        <a:pt x="132" y="44"/>
                        <a:pt x="132" y="43"/>
                      </a:cubicBezTo>
                      <a:cubicBezTo>
                        <a:pt x="132" y="43"/>
                        <a:pt x="131" y="43"/>
                        <a:pt x="131" y="43"/>
                      </a:cubicBezTo>
                      <a:cubicBezTo>
                        <a:pt x="131" y="43"/>
                        <a:pt x="131" y="43"/>
                        <a:pt x="132" y="42"/>
                      </a:cubicBezTo>
                      <a:cubicBezTo>
                        <a:pt x="130" y="43"/>
                        <a:pt x="129" y="41"/>
                        <a:pt x="128" y="42"/>
                      </a:cubicBezTo>
                      <a:cubicBezTo>
                        <a:pt x="128" y="42"/>
                        <a:pt x="128" y="42"/>
                        <a:pt x="128" y="42"/>
                      </a:cubicBezTo>
                      <a:cubicBezTo>
                        <a:pt x="127" y="45"/>
                        <a:pt x="123" y="41"/>
                        <a:pt x="122" y="41"/>
                      </a:cubicBezTo>
                      <a:cubicBezTo>
                        <a:pt x="122" y="43"/>
                        <a:pt x="116" y="45"/>
                        <a:pt x="114" y="45"/>
                      </a:cubicBezTo>
                      <a:cubicBezTo>
                        <a:pt x="114" y="44"/>
                        <a:pt x="113" y="44"/>
                        <a:pt x="113" y="43"/>
                      </a:cubicBezTo>
                      <a:cubicBezTo>
                        <a:pt x="113" y="42"/>
                        <a:pt x="112" y="43"/>
                        <a:pt x="112" y="43"/>
                      </a:cubicBezTo>
                      <a:cubicBezTo>
                        <a:pt x="114" y="43"/>
                        <a:pt x="111" y="44"/>
                        <a:pt x="111" y="44"/>
                      </a:cubicBezTo>
                      <a:cubicBezTo>
                        <a:pt x="113" y="41"/>
                        <a:pt x="105" y="44"/>
                        <a:pt x="108" y="42"/>
                      </a:cubicBezTo>
                      <a:cubicBezTo>
                        <a:pt x="109" y="41"/>
                        <a:pt x="111" y="42"/>
                        <a:pt x="111" y="42"/>
                      </a:cubicBezTo>
                      <a:cubicBezTo>
                        <a:pt x="112" y="41"/>
                        <a:pt x="113" y="39"/>
                        <a:pt x="114" y="40"/>
                      </a:cubicBezTo>
                      <a:cubicBezTo>
                        <a:pt x="115" y="40"/>
                        <a:pt x="122" y="39"/>
                        <a:pt x="122" y="39"/>
                      </a:cubicBezTo>
                      <a:cubicBezTo>
                        <a:pt x="122" y="37"/>
                        <a:pt x="128" y="37"/>
                        <a:pt x="129" y="39"/>
                      </a:cubicBezTo>
                      <a:cubicBezTo>
                        <a:pt x="128" y="37"/>
                        <a:pt x="129" y="36"/>
                        <a:pt x="128" y="35"/>
                      </a:cubicBezTo>
                      <a:cubicBezTo>
                        <a:pt x="126" y="34"/>
                        <a:pt x="124" y="37"/>
                        <a:pt x="122" y="36"/>
                      </a:cubicBezTo>
                      <a:cubicBezTo>
                        <a:pt x="123" y="36"/>
                        <a:pt x="124" y="33"/>
                        <a:pt x="122" y="34"/>
                      </a:cubicBezTo>
                      <a:cubicBezTo>
                        <a:pt x="121" y="34"/>
                        <a:pt x="121" y="37"/>
                        <a:pt x="118" y="37"/>
                      </a:cubicBezTo>
                      <a:cubicBezTo>
                        <a:pt x="120" y="36"/>
                        <a:pt x="121" y="34"/>
                        <a:pt x="122" y="33"/>
                      </a:cubicBezTo>
                      <a:cubicBezTo>
                        <a:pt x="120" y="28"/>
                        <a:pt x="120" y="35"/>
                        <a:pt x="119" y="36"/>
                      </a:cubicBezTo>
                      <a:cubicBezTo>
                        <a:pt x="116" y="38"/>
                        <a:pt x="113" y="36"/>
                        <a:pt x="110" y="35"/>
                      </a:cubicBezTo>
                      <a:cubicBezTo>
                        <a:pt x="108" y="34"/>
                        <a:pt x="108" y="31"/>
                        <a:pt x="106" y="30"/>
                      </a:cubicBezTo>
                      <a:cubicBezTo>
                        <a:pt x="104" y="29"/>
                        <a:pt x="101" y="29"/>
                        <a:pt x="99" y="28"/>
                      </a:cubicBezTo>
                      <a:cubicBezTo>
                        <a:pt x="99" y="28"/>
                        <a:pt x="98" y="28"/>
                        <a:pt x="98" y="28"/>
                      </a:cubicBezTo>
                      <a:cubicBezTo>
                        <a:pt x="97" y="27"/>
                        <a:pt x="97" y="27"/>
                        <a:pt x="96" y="26"/>
                      </a:cubicBezTo>
                      <a:cubicBezTo>
                        <a:pt x="94" y="25"/>
                        <a:pt x="93" y="24"/>
                        <a:pt x="91" y="24"/>
                      </a:cubicBezTo>
                      <a:cubicBezTo>
                        <a:pt x="91" y="24"/>
                        <a:pt x="92" y="24"/>
                        <a:pt x="92" y="23"/>
                      </a:cubicBezTo>
                      <a:cubicBezTo>
                        <a:pt x="92" y="23"/>
                        <a:pt x="91" y="22"/>
                        <a:pt x="90" y="22"/>
                      </a:cubicBezTo>
                      <a:cubicBezTo>
                        <a:pt x="90" y="25"/>
                        <a:pt x="80" y="23"/>
                        <a:pt x="83" y="20"/>
                      </a:cubicBezTo>
                      <a:cubicBezTo>
                        <a:pt x="83" y="20"/>
                        <a:pt x="82" y="20"/>
                        <a:pt x="81" y="21"/>
                      </a:cubicBezTo>
                      <a:cubicBezTo>
                        <a:pt x="80" y="19"/>
                        <a:pt x="67" y="21"/>
                        <a:pt x="64" y="21"/>
                      </a:cubicBezTo>
                      <a:cubicBezTo>
                        <a:pt x="59" y="21"/>
                        <a:pt x="54" y="21"/>
                        <a:pt x="49" y="21"/>
                      </a:cubicBezTo>
                      <a:cubicBezTo>
                        <a:pt x="36" y="22"/>
                        <a:pt x="23" y="22"/>
                        <a:pt x="9" y="23"/>
                      </a:cubicBezTo>
                      <a:cubicBezTo>
                        <a:pt x="7" y="23"/>
                        <a:pt x="4" y="23"/>
                        <a:pt x="1" y="23"/>
                      </a:cubicBezTo>
                      <a:cubicBezTo>
                        <a:pt x="0" y="23"/>
                        <a:pt x="1" y="29"/>
                        <a:pt x="1" y="30"/>
                      </a:cubicBezTo>
                      <a:cubicBezTo>
                        <a:pt x="1" y="36"/>
                        <a:pt x="1" y="43"/>
                        <a:pt x="1" y="49"/>
                      </a:cubicBezTo>
                      <a:cubicBezTo>
                        <a:pt x="1" y="61"/>
                        <a:pt x="1" y="73"/>
                        <a:pt x="1" y="85"/>
                      </a:cubicBezTo>
                      <a:cubicBezTo>
                        <a:pt x="1" y="133"/>
                        <a:pt x="0" y="180"/>
                        <a:pt x="0" y="228"/>
                      </a:cubicBezTo>
                      <a:cubicBezTo>
                        <a:pt x="0" y="229"/>
                        <a:pt x="0" y="229"/>
                        <a:pt x="0" y="230"/>
                      </a:cubicBezTo>
                      <a:cubicBezTo>
                        <a:pt x="4" y="229"/>
                        <a:pt x="4" y="225"/>
                        <a:pt x="7" y="229"/>
                      </a:cubicBezTo>
                      <a:cubicBezTo>
                        <a:pt x="9" y="232"/>
                        <a:pt x="12" y="233"/>
                        <a:pt x="15" y="232"/>
                      </a:cubicBezTo>
                      <a:cubicBezTo>
                        <a:pt x="17" y="231"/>
                        <a:pt x="16" y="230"/>
                        <a:pt x="18" y="231"/>
                      </a:cubicBezTo>
                      <a:cubicBezTo>
                        <a:pt x="19" y="231"/>
                        <a:pt x="19" y="231"/>
                        <a:pt x="19" y="231"/>
                      </a:cubicBezTo>
                      <a:cubicBezTo>
                        <a:pt x="21" y="230"/>
                        <a:pt x="21" y="228"/>
                        <a:pt x="23" y="229"/>
                      </a:cubicBezTo>
                      <a:cubicBezTo>
                        <a:pt x="24" y="231"/>
                        <a:pt x="23" y="232"/>
                        <a:pt x="24" y="234"/>
                      </a:cubicBezTo>
                      <a:cubicBezTo>
                        <a:pt x="25" y="235"/>
                        <a:pt x="27" y="235"/>
                        <a:pt x="29" y="236"/>
                      </a:cubicBezTo>
                      <a:cubicBezTo>
                        <a:pt x="30" y="236"/>
                        <a:pt x="31" y="238"/>
                        <a:pt x="32" y="240"/>
                      </a:cubicBezTo>
                      <a:cubicBezTo>
                        <a:pt x="32" y="242"/>
                        <a:pt x="34" y="244"/>
                        <a:pt x="35" y="247"/>
                      </a:cubicBezTo>
                      <a:cubicBezTo>
                        <a:pt x="36" y="248"/>
                        <a:pt x="35" y="251"/>
                        <a:pt x="36" y="253"/>
                      </a:cubicBezTo>
                      <a:cubicBezTo>
                        <a:pt x="37" y="255"/>
                        <a:pt x="39" y="254"/>
                        <a:pt x="41" y="255"/>
                      </a:cubicBezTo>
                      <a:cubicBezTo>
                        <a:pt x="43" y="256"/>
                        <a:pt x="45" y="257"/>
                        <a:pt x="47" y="257"/>
                      </a:cubicBezTo>
                      <a:cubicBezTo>
                        <a:pt x="49" y="257"/>
                        <a:pt x="52" y="255"/>
                        <a:pt x="54" y="256"/>
                      </a:cubicBezTo>
                      <a:cubicBezTo>
                        <a:pt x="55" y="257"/>
                        <a:pt x="57" y="257"/>
                        <a:pt x="59" y="258"/>
                      </a:cubicBezTo>
                      <a:cubicBezTo>
                        <a:pt x="60" y="259"/>
                        <a:pt x="59" y="261"/>
                        <a:pt x="61" y="262"/>
                      </a:cubicBezTo>
                      <a:cubicBezTo>
                        <a:pt x="62" y="263"/>
                        <a:pt x="63" y="262"/>
                        <a:pt x="63" y="265"/>
                      </a:cubicBezTo>
                      <a:cubicBezTo>
                        <a:pt x="64" y="267"/>
                        <a:pt x="66" y="266"/>
                        <a:pt x="67" y="267"/>
                      </a:cubicBezTo>
                      <a:cubicBezTo>
                        <a:pt x="73" y="270"/>
                        <a:pt x="70" y="266"/>
                        <a:pt x="73" y="264"/>
                      </a:cubicBezTo>
                      <a:cubicBezTo>
                        <a:pt x="74" y="263"/>
                        <a:pt x="78" y="262"/>
                        <a:pt x="79" y="262"/>
                      </a:cubicBezTo>
                      <a:cubicBezTo>
                        <a:pt x="81" y="263"/>
                        <a:pt x="82" y="265"/>
                        <a:pt x="83" y="265"/>
                      </a:cubicBezTo>
                      <a:cubicBezTo>
                        <a:pt x="85" y="265"/>
                        <a:pt x="88" y="265"/>
                        <a:pt x="89" y="266"/>
                      </a:cubicBezTo>
                      <a:cubicBezTo>
                        <a:pt x="91" y="268"/>
                        <a:pt x="91" y="270"/>
                        <a:pt x="93" y="271"/>
                      </a:cubicBezTo>
                      <a:cubicBezTo>
                        <a:pt x="94" y="271"/>
                        <a:pt x="94" y="269"/>
                        <a:pt x="95" y="269"/>
                      </a:cubicBezTo>
                      <a:cubicBezTo>
                        <a:pt x="97" y="268"/>
                        <a:pt x="97" y="269"/>
                        <a:pt x="99" y="269"/>
                      </a:cubicBezTo>
                      <a:cubicBezTo>
                        <a:pt x="101" y="269"/>
                        <a:pt x="102" y="269"/>
                        <a:pt x="103" y="268"/>
                      </a:cubicBezTo>
                      <a:cubicBezTo>
                        <a:pt x="104" y="267"/>
                        <a:pt x="103" y="266"/>
                        <a:pt x="104" y="265"/>
                      </a:cubicBezTo>
                      <a:cubicBezTo>
                        <a:pt x="105" y="264"/>
                        <a:pt x="107" y="264"/>
                        <a:pt x="108" y="263"/>
                      </a:cubicBezTo>
                      <a:cubicBezTo>
                        <a:pt x="109" y="261"/>
                        <a:pt x="109" y="260"/>
                        <a:pt x="112" y="260"/>
                      </a:cubicBezTo>
                      <a:cubicBezTo>
                        <a:pt x="113" y="261"/>
                        <a:pt x="115" y="259"/>
                        <a:pt x="117" y="258"/>
                      </a:cubicBezTo>
                      <a:cubicBezTo>
                        <a:pt x="118" y="258"/>
                        <a:pt x="119" y="259"/>
                        <a:pt x="119" y="260"/>
                      </a:cubicBezTo>
                      <a:cubicBezTo>
                        <a:pt x="119" y="261"/>
                        <a:pt x="118" y="262"/>
                        <a:pt x="118" y="263"/>
                      </a:cubicBezTo>
                      <a:cubicBezTo>
                        <a:pt x="118" y="264"/>
                        <a:pt x="119" y="265"/>
                        <a:pt x="119" y="265"/>
                      </a:cubicBezTo>
                      <a:cubicBezTo>
                        <a:pt x="120" y="269"/>
                        <a:pt x="119" y="271"/>
                        <a:pt x="123" y="273"/>
                      </a:cubicBezTo>
                      <a:cubicBezTo>
                        <a:pt x="125" y="274"/>
                        <a:pt x="126" y="273"/>
                        <a:pt x="128" y="274"/>
                      </a:cubicBezTo>
                      <a:cubicBezTo>
                        <a:pt x="130" y="275"/>
                        <a:pt x="130" y="277"/>
                        <a:pt x="131" y="278"/>
                      </a:cubicBezTo>
                      <a:cubicBezTo>
                        <a:pt x="132" y="279"/>
                        <a:pt x="134" y="280"/>
                        <a:pt x="134" y="280"/>
                      </a:cubicBezTo>
                      <a:cubicBezTo>
                        <a:pt x="135" y="282"/>
                        <a:pt x="135" y="284"/>
                        <a:pt x="136" y="286"/>
                      </a:cubicBezTo>
                      <a:cubicBezTo>
                        <a:pt x="139" y="288"/>
                        <a:pt x="141" y="285"/>
                        <a:pt x="143" y="285"/>
                      </a:cubicBezTo>
                      <a:cubicBezTo>
                        <a:pt x="146" y="284"/>
                        <a:pt x="148" y="284"/>
                        <a:pt x="150" y="284"/>
                      </a:cubicBezTo>
                      <a:cubicBezTo>
                        <a:pt x="152" y="283"/>
                        <a:pt x="153" y="282"/>
                        <a:pt x="153" y="279"/>
                      </a:cubicBezTo>
                      <a:cubicBezTo>
                        <a:pt x="154" y="277"/>
                        <a:pt x="153" y="275"/>
                        <a:pt x="154" y="273"/>
                      </a:cubicBezTo>
                      <a:cubicBezTo>
                        <a:pt x="155" y="270"/>
                        <a:pt x="157" y="272"/>
                        <a:pt x="159" y="271"/>
                      </a:cubicBezTo>
                      <a:cubicBezTo>
                        <a:pt x="162" y="271"/>
                        <a:pt x="161" y="268"/>
                        <a:pt x="161" y="266"/>
                      </a:cubicBezTo>
                      <a:cubicBezTo>
                        <a:pt x="160" y="264"/>
                        <a:pt x="161" y="262"/>
                        <a:pt x="160" y="259"/>
                      </a:cubicBezTo>
                      <a:cubicBezTo>
                        <a:pt x="159" y="257"/>
                        <a:pt x="158" y="256"/>
                        <a:pt x="160" y="254"/>
                      </a:cubicBezTo>
                      <a:cubicBezTo>
                        <a:pt x="162" y="252"/>
                        <a:pt x="164" y="252"/>
                        <a:pt x="164" y="249"/>
                      </a:cubicBezTo>
                      <a:cubicBezTo>
                        <a:pt x="163" y="245"/>
                        <a:pt x="167" y="241"/>
                        <a:pt x="169" y="238"/>
                      </a:cubicBezTo>
                      <a:cubicBezTo>
                        <a:pt x="171" y="237"/>
                        <a:pt x="170" y="235"/>
                        <a:pt x="173" y="237"/>
                      </a:cubicBezTo>
                      <a:cubicBezTo>
                        <a:pt x="173" y="238"/>
                        <a:pt x="173" y="239"/>
                        <a:pt x="174" y="239"/>
                      </a:cubicBezTo>
                      <a:cubicBezTo>
                        <a:pt x="174" y="240"/>
                        <a:pt x="175" y="239"/>
                        <a:pt x="176" y="240"/>
                      </a:cubicBezTo>
                      <a:cubicBezTo>
                        <a:pt x="178" y="241"/>
                        <a:pt x="178" y="244"/>
                        <a:pt x="177" y="245"/>
                      </a:cubicBezTo>
                      <a:cubicBezTo>
                        <a:pt x="177" y="246"/>
                        <a:pt x="176" y="246"/>
                        <a:pt x="177" y="247"/>
                      </a:cubicBezTo>
                      <a:cubicBezTo>
                        <a:pt x="177" y="248"/>
                        <a:pt x="178" y="249"/>
                        <a:pt x="179" y="248"/>
                      </a:cubicBezTo>
                      <a:cubicBezTo>
                        <a:pt x="182" y="248"/>
                        <a:pt x="181" y="245"/>
                        <a:pt x="182" y="244"/>
                      </a:cubicBezTo>
                      <a:cubicBezTo>
                        <a:pt x="184" y="242"/>
                        <a:pt x="185" y="246"/>
                        <a:pt x="186" y="245"/>
                      </a:cubicBezTo>
                      <a:cubicBezTo>
                        <a:pt x="187" y="244"/>
                        <a:pt x="185" y="241"/>
                        <a:pt x="186" y="239"/>
                      </a:cubicBezTo>
                      <a:cubicBezTo>
                        <a:pt x="188" y="237"/>
                        <a:pt x="185" y="236"/>
                        <a:pt x="184" y="234"/>
                      </a:cubicBezTo>
                      <a:cubicBezTo>
                        <a:pt x="182" y="231"/>
                        <a:pt x="185" y="233"/>
                        <a:pt x="187" y="232"/>
                      </a:cubicBezTo>
                      <a:cubicBezTo>
                        <a:pt x="189" y="230"/>
                        <a:pt x="188" y="227"/>
                        <a:pt x="187" y="225"/>
                      </a:cubicBezTo>
                      <a:cubicBezTo>
                        <a:pt x="187" y="224"/>
                        <a:pt x="188" y="224"/>
                        <a:pt x="188" y="223"/>
                      </a:cubicBezTo>
                      <a:cubicBezTo>
                        <a:pt x="188" y="222"/>
                        <a:pt x="189" y="222"/>
                        <a:pt x="189" y="221"/>
                      </a:cubicBezTo>
                      <a:cubicBezTo>
                        <a:pt x="189" y="221"/>
                        <a:pt x="190" y="221"/>
                        <a:pt x="191" y="221"/>
                      </a:cubicBezTo>
                      <a:cubicBezTo>
                        <a:pt x="192" y="219"/>
                        <a:pt x="190" y="217"/>
                        <a:pt x="193" y="216"/>
                      </a:cubicBezTo>
                      <a:cubicBezTo>
                        <a:pt x="194" y="216"/>
                        <a:pt x="198" y="218"/>
                        <a:pt x="199" y="217"/>
                      </a:cubicBezTo>
                      <a:cubicBezTo>
                        <a:pt x="199" y="216"/>
                        <a:pt x="198" y="212"/>
                        <a:pt x="199" y="211"/>
                      </a:cubicBezTo>
                      <a:cubicBezTo>
                        <a:pt x="200" y="210"/>
                        <a:pt x="203" y="208"/>
                        <a:pt x="204" y="206"/>
                      </a:cubicBezTo>
                      <a:cubicBezTo>
                        <a:pt x="207" y="204"/>
                        <a:pt x="208" y="207"/>
                        <a:pt x="208" y="209"/>
                      </a:cubicBezTo>
                      <a:cubicBezTo>
                        <a:pt x="212" y="215"/>
                        <a:pt x="214" y="206"/>
                        <a:pt x="219" y="208"/>
                      </a:cubicBezTo>
                      <a:cubicBezTo>
                        <a:pt x="220" y="208"/>
                        <a:pt x="221" y="204"/>
                        <a:pt x="222" y="204"/>
                      </a:cubicBezTo>
                      <a:cubicBezTo>
                        <a:pt x="223" y="203"/>
                        <a:pt x="224" y="203"/>
                        <a:pt x="225" y="203"/>
                      </a:cubicBezTo>
                      <a:cubicBezTo>
                        <a:pt x="226" y="202"/>
                        <a:pt x="227" y="200"/>
                        <a:pt x="227" y="199"/>
                      </a:cubicBezTo>
                      <a:cubicBezTo>
                        <a:pt x="229" y="197"/>
                        <a:pt x="231" y="196"/>
                        <a:pt x="232" y="194"/>
                      </a:cubicBezTo>
                      <a:cubicBezTo>
                        <a:pt x="233" y="193"/>
                        <a:pt x="234" y="192"/>
                        <a:pt x="236" y="191"/>
                      </a:cubicBezTo>
                      <a:cubicBezTo>
                        <a:pt x="237" y="190"/>
                        <a:pt x="238" y="190"/>
                        <a:pt x="239" y="189"/>
                      </a:cubicBezTo>
                      <a:cubicBezTo>
                        <a:pt x="241" y="188"/>
                        <a:pt x="241" y="187"/>
                        <a:pt x="241" y="185"/>
                      </a:cubicBezTo>
                      <a:cubicBezTo>
                        <a:pt x="241" y="182"/>
                        <a:pt x="244" y="183"/>
                        <a:pt x="243" y="180"/>
                      </a:cubicBezTo>
                      <a:cubicBezTo>
                        <a:pt x="241" y="177"/>
                        <a:pt x="241" y="178"/>
                        <a:pt x="243" y="175"/>
                      </a:cubicBezTo>
                      <a:cubicBezTo>
                        <a:pt x="244" y="174"/>
                        <a:pt x="243" y="173"/>
                        <a:pt x="244" y="172"/>
                      </a:cubicBezTo>
                      <a:cubicBezTo>
                        <a:pt x="244" y="170"/>
                        <a:pt x="246" y="170"/>
                        <a:pt x="246" y="169"/>
                      </a:cubicBezTo>
                      <a:cubicBezTo>
                        <a:pt x="246" y="168"/>
                        <a:pt x="243" y="164"/>
                        <a:pt x="246" y="165"/>
                      </a:cubicBezTo>
                      <a:cubicBezTo>
                        <a:pt x="249" y="167"/>
                        <a:pt x="247" y="163"/>
                        <a:pt x="248" y="162"/>
                      </a:cubicBezTo>
                      <a:cubicBezTo>
                        <a:pt x="248" y="161"/>
                        <a:pt x="249" y="161"/>
                        <a:pt x="249" y="160"/>
                      </a:cubicBezTo>
                      <a:cubicBezTo>
                        <a:pt x="249" y="159"/>
                        <a:pt x="249" y="158"/>
                        <a:pt x="249" y="157"/>
                      </a:cubicBezTo>
                      <a:cubicBezTo>
                        <a:pt x="249" y="155"/>
                        <a:pt x="249" y="152"/>
                        <a:pt x="250" y="151"/>
                      </a:cubicBezTo>
                      <a:cubicBezTo>
                        <a:pt x="252" y="150"/>
                        <a:pt x="250" y="147"/>
                        <a:pt x="251" y="145"/>
                      </a:cubicBezTo>
                      <a:cubicBezTo>
                        <a:pt x="253" y="143"/>
                        <a:pt x="253" y="141"/>
                        <a:pt x="254" y="139"/>
                      </a:cubicBezTo>
                      <a:cubicBezTo>
                        <a:pt x="255" y="137"/>
                        <a:pt x="257" y="137"/>
                        <a:pt x="257" y="134"/>
                      </a:cubicBezTo>
                      <a:cubicBezTo>
                        <a:pt x="257" y="132"/>
                        <a:pt x="257" y="130"/>
                        <a:pt x="257" y="128"/>
                      </a:cubicBezTo>
                      <a:cubicBezTo>
                        <a:pt x="257" y="128"/>
                        <a:pt x="256" y="128"/>
                        <a:pt x="256" y="127"/>
                      </a:cubicBezTo>
                      <a:cubicBezTo>
                        <a:pt x="256" y="127"/>
                        <a:pt x="256" y="127"/>
                        <a:pt x="256" y="126"/>
                      </a:cubicBezTo>
                      <a:cubicBezTo>
                        <a:pt x="256" y="126"/>
                        <a:pt x="257" y="125"/>
                        <a:pt x="257" y="124"/>
                      </a:cubicBezTo>
                      <a:cubicBezTo>
                        <a:pt x="257" y="123"/>
                        <a:pt x="258" y="121"/>
                        <a:pt x="257" y="119"/>
                      </a:cubicBezTo>
                      <a:cubicBezTo>
                        <a:pt x="256" y="118"/>
                        <a:pt x="256" y="115"/>
                        <a:pt x="255" y="114"/>
                      </a:cubicBezTo>
                      <a:cubicBezTo>
                        <a:pt x="253" y="112"/>
                        <a:pt x="253" y="111"/>
                        <a:pt x="255" y="110"/>
                      </a:cubicBezTo>
                      <a:cubicBezTo>
                        <a:pt x="257" y="108"/>
                        <a:pt x="258" y="109"/>
                        <a:pt x="259" y="109"/>
                      </a:cubicBezTo>
                      <a:cubicBezTo>
                        <a:pt x="263" y="108"/>
                        <a:pt x="262" y="105"/>
                        <a:pt x="262" y="102"/>
                      </a:cubicBezTo>
                      <a:cubicBezTo>
                        <a:pt x="262" y="91"/>
                        <a:pt x="262" y="79"/>
                        <a:pt x="262" y="6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00" name="Google Shape;900;p27"/>
              <p:cNvSpPr/>
              <p:nvPr/>
            </p:nvSpPr>
            <p:spPr>
              <a:xfrm>
                <a:off x="4984" y="1532"/>
                <a:ext cx="185" cy="131"/>
              </a:xfrm>
              <a:custGeom>
                <a:rect b="b" l="l" r="r" t="t"/>
                <a:pathLst>
                  <a:path extrusionOk="0" h="85" w="119">
                    <a:moveTo>
                      <a:pt x="118" y="18"/>
                    </a:moveTo>
                    <a:cubicBezTo>
                      <a:pt x="118" y="15"/>
                      <a:pt x="118" y="11"/>
                      <a:pt x="118" y="7"/>
                    </a:cubicBezTo>
                    <a:cubicBezTo>
                      <a:pt x="118" y="3"/>
                      <a:pt x="119" y="2"/>
                      <a:pt x="114" y="2"/>
                    </a:cubicBezTo>
                    <a:cubicBezTo>
                      <a:pt x="108" y="2"/>
                      <a:pt x="102" y="1"/>
                      <a:pt x="96" y="1"/>
                    </a:cubicBezTo>
                    <a:cubicBezTo>
                      <a:pt x="89" y="1"/>
                      <a:pt x="82" y="1"/>
                      <a:pt x="75" y="1"/>
                    </a:cubicBezTo>
                    <a:cubicBezTo>
                      <a:pt x="73" y="1"/>
                      <a:pt x="70" y="1"/>
                      <a:pt x="68" y="1"/>
                    </a:cubicBezTo>
                    <a:cubicBezTo>
                      <a:pt x="65" y="1"/>
                      <a:pt x="62" y="1"/>
                      <a:pt x="59" y="1"/>
                    </a:cubicBezTo>
                    <a:cubicBezTo>
                      <a:pt x="59" y="3"/>
                      <a:pt x="58" y="3"/>
                      <a:pt x="55" y="4"/>
                    </a:cubicBezTo>
                    <a:cubicBezTo>
                      <a:pt x="56" y="3"/>
                      <a:pt x="56" y="2"/>
                      <a:pt x="56" y="1"/>
                    </a:cubicBezTo>
                    <a:cubicBezTo>
                      <a:pt x="46" y="1"/>
                      <a:pt x="37" y="0"/>
                      <a:pt x="28" y="0"/>
                    </a:cubicBezTo>
                    <a:cubicBezTo>
                      <a:pt x="24" y="0"/>
                      <a:pt x="19" y="0"/>
                      <a:pt x="15" y="0"/>
                    </a:cubicBezTo>
                    <a:cubicBezTo>
                      <a:pt x="14" y="0"/>
                      <a:pt x="14" y="12"/>
                      <a:pt x="14" y="14"/>
                    </a:cubicBezTo>
                    <a:cubicBezTo>
                      <a:pt x="13" y="23"/>
                      <a:pt x="13" y="32"/>
                      <a:pt x="12" y="41"/>
                    </a:cubicBezTo>
                    <a:cubicBezTo>
                      <a:pt x="12" y="46"/>
                      <a:pt x="11" y="51"/>
                      <a:pt x="11" y="56"/>
                    </a:cubicBezTo>
                    <a:cubicBezTo>
                      <a:pt x="11" y="57"/>
                      <a:pt x="10" y="60"/>
                      <a:pt x="11" y="61"/>
                    </a:cubicBezTo>
                    <a:cubicBezTo>
                      <a:pt x="12" y="63"/>
                      <a:pt x="14" y="65"/>
                      <a:pt x="15" y="67"/>
                    </a:cubicBezTo>
                    <a:cubicBezTo>
                      <a:pt x="10" y="70"/>
                      <a:pt x="5" y="73"/>
                      <a:pt x="0" y="76"/>
                    </a:cubicBezTo>
                    <a:cubicBezTo>
                      <a:pt x="2" y="79"/>
                      <a:pt x="4" y="81"/>
                      <a:pt x="4" y="85"/>
                    </a:cubicBezTo>
                    <a:cubicBezTo>
                      <a:pt x="4" y="83"/>
                      <a:pt x="7" y="83"/>
                      <a:pt x="8" y="81"/>
                    </a:cubicBezTo>
                    <a:cubicBezTo>
                      <a:pt x="8" y="82"/>
                      <a:pt x="8" y="83"/>
                      <a:pt x="9" y="82"/>
                    </a:cubicBezTo>
                    <a:cubicBezTo>
                      <a:pt x="9" y="83"/>
                      <a:pt x="9" y="83"/>
                      <a:pt x="9" y="83"/>
                    </a:cubicBezTo>
                    <a:cubicBezTo>
                      <a:pt x="10" y="83"/>
                      <a:pt x="11" y="82"/>
                      <a:pt x="11" y="81"/>
                    </a:cubicBezTo>
                    <a:cubicBezTo>
                      <a:pt x="12" y="82"/>
                      <a:pt x="13" y="82"/>
                      <a:pt x="12" y="80"/>
                    </a:cubicBezTo>
                    <a:cubicBezTo>
                      <a:pt x="14" y="80"/>
                      <a:pt x="13" y="80"/>
                      <a:pt x="13" y="79"/>
                    </a:cubicBezTo>
                    <a:cubicBezTo>
                      <a:pt x="14" y="79"/>
                      <a:pt x="14" y="79"/>
                      <a:pt x="14" y="80"/>
                    </a:cubicBezTo>
                    <a:cubicBezTo>
                      <a:pt x="15" y="80"/>
                      <a:pt x="15" y="80"/>
                      <a:pt x="15" y="80"/>
                    </a:cubicBezTo>
                    <a:cubicBezTo>
                      <a:pt x="15" y="80"/>
                      <a:pt x="15" y="80"/>
                      <a:pt x="15" y="80"/>
                    </a:cubicBezTo>
                    <a:cubicBezTo>
                      <a:pt x="15" y="80"/>
                      <a:pt x="16" y="80"/>
                      <a:pt x="16" y="79"/>
                    </a:cubicBezTo>
                    <a:cubicBezTo>
                      <a:pt x="16" y="79"/>
                      <a:pt x="16" y="79"/>
                      <a:pt x="16" y="79"/>
                    </a:cubicBezTo>
                    <a:cubicBezTo>
                      <a:pt x="16" y="79"/>
                      <a:pt x="16" y="79"/>
                      <a:pt x="16" y="79"/>
                    </a:cubicBezTo>
                    <a:cubicBezTo>
                      <a:pt x="17" y="79"/>
                      <a:pt x="17" y="79"/>
                      <a:pt x="18" y="79"/>
                    </a:cubicBezTo>
                    <a:cubicBezTo>
                      <a:pt x="18" y="79"/>
                      <a:pt x="18" y="79"/>
                      <a:pt x="18" y="78"/>
                    </a:cubicBezTo>
                    <a:cubicBezTo>
                      <a:pt x="18" y="78"/>
                      <a:pt x="18" y="78"/>
                      <a:pt x="19" y="77"/>
                    </a:cubicBezTo>
                    <a:cubicBezTo>
                      <a:pt x="19" y="77"/>
                      <a:pt x="19" y="78"/>
                      <a:pt x="20" y="77"/>
                    </a:cubicBezTo>
                    <a:cubicBezTo>
                      <a:pt x="19" y="77"/>
                      <a:pt x="19" y="76"/>
                      <a:pt x="19" y="76"/>
                    </a:cubicBezTo>
                    <a:cubicBezTo>
                      <a:pt x="20" y="76"/>
                      <a:pt x="20" y="76"/>
                      <a:pt x="20" y="76"/>
                    </a:cubicBezTo>
                    <a:cubicBezTo>
                      <a:pt x="20" y="76"/>
                      <a:pt x="20" y="77"/>
                      <a:pt x="20" y="77"/>
                    </a:cubicBezTo>
                    <a:cubicBezTo>
                      <a:pt x="21" y="76"/>
                      <a:pt x="21" y="76"/>
                      <a:pt x="22" y="76"/>
                    </a:cubicBezTo>
                    <a:cubicBezTo>
                      <a:pt x="22" y="76"/>
                      <a:pt x="22" y="75"/>
                      <a:pt x="21" y="75"/>
                    </a:cubicBezTo>
                    <a:cubicBezTo>
                      <a:pt x="23" y="75"/>
                      <a:pt x="27" y="73"/>
                      <a:pt x="27" y="74"/>
                    </a:cubicBezTo>
                    <a:cubicBezTo>
                      <a:pt x="29" y="75"/>
                      <a:pt x="31" y="72"/>
                      <a:pt x="32" y="71"/>
                    </a:cubicBezTo>
                    <a:cubicBezTo>
                      <a:pt x="32" y="71"/>
                      <a:pt x="32" y="72"/>
                      <a:pt x="32" y="72"/>
                    </a:cubicBezTo>
                    <a:cubicBezTo>
                      <a:pt x="33" y="71"/>
                      <a:pt x="34" y="71"/>
                      <a:pt x="33" y="70"/>
                    </a:cubicBezTo>
                    <a:cubicBezTo>
                      <a:pt x="33" y="70"/>
                      <a:pt x="34" y="70"/>
                      <a:pt x="34" y="70"/>
                    </a:cubicBezTo>
                    <a:cubicBezTo>
                      <a:pt x="35" y="71"/>
                      <a:pt x="35" y="71"/>
                      <a:pt x="36" y="71"/>
                    </a:cubicBezTo>
                    <a:cubicBezTo>
                      <a:pt x="36" y="71"/>
                      <a:pt x="35" y="71"/>
                      <a:pt x="35" y="71"/>
                    </a:cubicBezTo>
                    <a:cubicBezTo>
                      <a:pt x="38" y="73"/>
                      <a:pt x="39" y="68"/>
                      <a:pt x="42" y="67"/>
                    </a:cubicBezTo>
                    <a:cubicBezTo>
                      <a:pt x="43" y="67"/>
                      <a:pt x="44" y="67"/>
                      <a:pt x="45" y="66"/>
                    </a:cubicBezTo>
                    <a:cubicBezTo>
                      <a:pt x="46" y="64"/>
                      <a:pt x="48" y="63"/>
                      <a:pt x="49" y="62"/>
                    </a:cubicBezTo>
                    <a:cubicBezTo>
                      <a:pt x="49" y="62"/>
                      <a:pt x="49" y="62"/>
                      <a:pt x="48" y="62"/>
                    </a:cubicBezTo>
                    <a:cubicBezTo>
                      <a:pt x="49" y="61"/>
                      <a:pt x="50" y="60"/>
                      <a:pt x="51" y="59"/>
                    </a:cubicBezTo>
                    <a:cubicBezTo>
                      <a:pt x="49" y="62"/>
                      <a:pt x="51" y="66"/>
                      <a:pt x="54" y="63"/>
                    </a:cubicBezTo>
                    <a:cubicBezTo>
                      <a:pt x="54" y="63"/>
                      <a:pt x="54" y="63"/>
                      <a:pt x="54" y="64"/>
                    </a:cubicBezTo>
                    <a:cubicBezTo>
                      <a:pt x="55" y="63"/>
                      <a:pt x="55" y="63"/>
                      <a:pt x="55" y="62"/>
                    </a:cubicBezTo>
                    <a:cubicBezTo>
                      <a:pt x="55" y="63"/>
                      <a:pt x="56" y="63"/>
                      <a:pt x="56" y="63"/>
                    </a:cubicBezTo>
                    <a:cubicBezTo>
                      <a:pt x="56" y="63"/>
                      <a:pt x="56" y="63"/>
                      <a:pt x="56" y="64"/>
                    </a:cubicBezTo>
                    <a:cubicBezTo>
                      <a:pt x="57" y="63"/>
                      <a:pt x="58" y="63"/>
                      <a:pt x="59" y="62"/>
                    </a:cubicBezTo>
                    <a:cubicBezTo>
                      <a:pt x="60" y="62"/>
                      <a:pt x="61" y="63"/>
                      <a:pt x="62" y="63"/>
                    </a:cubicBezTo>
                    <a:cubicBezTo>
                      <a:pt x="62" y="63"/>
                      <a:pt x="62" y="64"/>
                      <a:pt x="62" y="64"/>
                    </a:cubicBezTo>
                    <a:cubicBezTo>
                      <a:pt x="63" y="64"/>
                      <a:pt x="64" y="63"/>
                      <a:pt x="64" y="63"/>
                    </a:cubicBezTo>
                    <a:cubicBezTo>
                      <a:pt x="64" y="62"/>
                      <a:pt x="67" y="62"/>
                      <a:pt x="68" y="62"/>
                    </a:cubicBezTo>
                    <a:cubicBezTo>
                      <a:pt x="71" y="62"/>
                      <a:pt x="72" y="65"/>
                      <a:pt x="74" y="62"/>
                    </a:cubicBezTo>
                    <a:cubicBezTo>
                      <a:pt x="74" y="64"/>
                      <a:pt x="77" y="61"/>
                      <a:pt x="79" y="61"/>
                    </a:cubicBezTo>
                    <a:cubicBezTo>
                      <a:pt x="80" y="61"/>
                      <a:pt x="81" y="62"/>
                      <a:pt x="81" y="62"/>
                    </a:cubicBezTo>
                    <a:cubicBezTo>
                      <a:pt x="82" y="62"/>
                      <a:pt x="83" y="62"/>
                      <a:pt x="84" y="62"/>
                    </a:cubicBezTo>
                    <a:cubicBezTo>
                      <a:pt x="84" y="62"/>
                      <a:pt x="84" y="62"/>
                      <a:pt x="83" y="62"/>
                    </a:cubicBezTo>
                    <a:cubicBezTo>
                      <a:pt x="84" y="61"/>
                      <a:pt x="85" y="61"/>
                      <a:pt x="83" y="61"/>
                    </a:cubicBezTo>
                    <a:cubicBezTo>
                      <a:pt x="85" y="57"/>
                      <a:pt x="81" y="57"/>
                      <a:pt x="82" y="54"/>
                    </a:cubicBezTo>
                    <a:cubicBezTo>
                      <a:pt x="82" y="54"/>
                      <a:pt x="82" y="55"/>
                      <a:pt x="82" y="55"/>
                    </a:cubicBezTo>
                    <a:cubicBezTo>
                      <a:pt x="82" y="55"/>
                      <a:pt x="82" y="54"/>
                      <a:pt x="83" y="54"/>
                    </a:cubicBezTo>
                    <a:cubicBezTo>
                      <a:pt x="82" y="56"/>
                      <a:pt x="84" y="55"/>
                      <a:pt x="84" y="56"/>
                    </a:cubicBezTo>
                    <a:cubicBezTo>
                      <a:pt x="84" y="57"/>
                      <a:pt x="84" y="58"/>
                      <a:pt x="84" y="59"/>
                    </a:cubicBezTo>
                    <a:cubicBezTo>
                      <a:pt x="85" y="61"/>
                      <a:pt x="87" y="62"/>
                      <a:pt x="89" y="61"/>
                    </a:cubicBezTo>
                    <a:cubicBezTo>
                      <a:pt x="89" y="61"/>
                      <a:pt x="90" y="60"/>
                      <a:pt x="90" y="60"/>
                    </a:cubicBezTo>
                    <a:cubicBezTo>
                      <a:pt x="90" y="60"/>
                      <a:pt x="93" y="60"/>
                      <a:pt x="93" y="61"/>
                    </a:cubicBezTo>
                    <a:cubicBezTo>
                      <a:pt x="93" y="61"/>
                      <a:pt x="94" y="55"/>
                      <a:pt x="95" y="59"/>
                    </a:cubicBezTo>
                    <a:cubicBezTo>
                      <a:pt x="96" y="58"/>
                      <a:pt x="99" y="61"/>
                      <a:pt x="100" y="58"/>
                    </a:cubicBezTo>
                    <a:cubicBezTo>
                      <a:pt x="100" y="58"/>
                      <a:pt x="99" y="56"/>
                      <a:pt x="99" y="56"/>
                    </a:cubicBezTo>
                    <a:cubicBezTo>
                      <a:pt x="99" y="55"/>
                      <a:pt x="99" y="53"/>
                      <a:pt x="100" y="52"/>
                    </a:cubicBezTo>
                    <a:cubicBezTo>
                      <a:pt x="100" y="53"/>
                      <a:pt x="100" y="60"/>
                      <a:pt x="102" y="58"/>
                    </a:cubicBezTo>
                    <a:cubicBezTo>
                      <a:pt x="103" y="59"/>
                      <a:pt x="104" y="59"/>
                      <a:pt x="104" y="57"/>
                    </a:cubicBezTo>
                    <a:cubicBezTo>
                      <a:pt x="104" y="58"/>
                      <a:pt x="105" y="59"/>
                      <a:pt x="105" y="59"/>
                    </a:cubicBezTo>
                    <a:cubicBezTo>
                      <a:pt x="105" y="59"/>
                      <a:pt x="106" y="58"/>
                      <a:pt x="106" y="58"/>
                    </a:cubicBezTo>
                    <a:cubicBezTo>
                      <a:pt x="107" y="54"/>
                      <a:pt x="110" y="59"/>
                      <a:pt x="111" y="56"/>
                    </a:cubicBezTo>
                    <a:cubicBezTo>
                      <a:pt x="111" y="57"/>
                      <a:pt x="111" y="57"/>
                      <a:pt x="111" y="57"/>
                    </a:cubicBezTo>
                    <a:cubicBezTo>
                      <a:pt x="112" y="56"/>
                      <a:pt x="113" y="56"/>
                      <a:pt x="114" y="58"/>
                    </a:cubicBezTo>
                    <a:cubicBezTo>
                      <a:pt x="116" y="57"/>
                      <a:pt x="116" y="55"/>
                      <a:pt x="115" y="53"/>
                    </a:cubicBezTo>
                    <a:cubicBezTo>
                      <a:pt x="114" y="50"/>
                      <a:pt x="118" y="51"/>
                      <a:pt x="118" y="50"/>
                    </a:cubicBezTo>
                    <a:cubicBezTo>
                      <a:pt x="118" y="39"/>
                      <a:pt x="118" y="29"/>
                      <a:pt x="118" y="1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901" name="Google Shape;901;p27"/>
              <p:cNvGrpSpPr/>
              <p:nvPr/>
            </p:nvGrpSpPr>
            <p:grpSpPr>
              <a:xfrm>
                <a:off x="5157" y="1534"/>
                <a:ext cx="73" cy="90"/>
                <a:chOff x="5157" y="1535"/>
                <a:chExt cx="73" cy="90"/>
              </a:xfrm>
            </p:grpSpPr>
            <p:sp>
              <p:nvSpPr>
                <p:cNvPr id="902" name="Google Shape;902;p27"/>
                <p:cNvSpPr/>
                <p:nvPr/>
              </p:nvSpPr>
              <p:spPr>
                <a:xfrm>
                  <a:off x="5221" y="1577"/>
                  <a:ext cx="9" cy="29"/>
                </a:xfrm>
                <a:custGeom>
                  <a:rect b="b" l="l" r="r" t="t"/>
                  <a:pathLst>
                    <a:path extrusionOk="0" h="18" w="6">
                      <a:moveTo>
                        <a:pt x="6" y="15"/>
                      </a:moveTo>
                      <a:cubicBezTo>
                        <a:pt x="6" y="12"/>
                        <a:pt x="4" y="8"/>
                        <a:pt x="5" y="5"/>
                      </a:cubicBezTo>
                      <a:cubicBezTo>
                        <a:pt x="5" y="5"/>
                        <a:pt x="6" y="3"/>
                        <a:pt x="5" y="2"/>
                      </a:cubicBezTo>
                      <a:cubicBezTo>
                        <a:pt x="5" y="1"/>
                        <a:pt x="2" y="1"/>
                        <a:pt x="1" y="0"/>
                      </a:cubicBezTo>
                      <a:cubicBezTo>
                        <a:pt x="0" y="3"/>
                        <a:pt x="0" y="7"/>
                        <a:pt x="1" y="10"/>
                      </a:cubicBezTo>
                      <a:cubicBezTo>
                        <a:pt x="0" y="10"/>
                        <a:pt x="0" y="10"/>
                        <a:pt x="0" y="10"/>
                      </a:cubicBezTo>
                      <a:cubicBezTo>
                        <a:pt x="1" y="11"/>
                        <a:pt x="2" y="16"/>
                        <a:pt x="1" y="18"/>
                      </a:cubicBezTo>
                      <a:cubicBezTo>
                        <a:pt x="3" y="18"/>
                        <a:pt x="5" y="15"/>
                        <a:pt x="6" y="1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3" name="Google Shape;903;p27"/>
                <p:cNvSpPr/>
                <p:nvPr/>
              </p:nvSpPr>
              <p:spPr>
                <a:xfrm>
                  <a:off x="5209" y="1579"/>
                  <a:ext cx="5" cy="14"/>
                </a:xfrm>
                <a:custGeom>
                  <a:rect b="b" l="l" r="r" t="t"/>
                  <a:pathLst>
                    <a:path extrusionOk="0" h="9" w="4">
                      <a:moveTo>
                        <a:pt x="1" y="6"/>
                      </a:moveTo>
                      <a:cubicBezTo>
                        <a:pt x="1" y="9"/>
                        <a:pt x="4" y="6"/>
                        <a:pt x="3" y="4"/>
                      </a:cubicBezTo>
                      <a:cubicBezTo>
                        <a:pt x="3" y="3"/>
                        <a:pt x="2" y="3"/>
                        <a:pt x="1" y="2"/>
                      </a:cubicBezTo>
                      <a:cubicBezTo>
                        <a:pt x="1" y="2"/>
                        <a:pt x="1" y="1"/>
                        <a:pt x="0" y="0"/>
                      </a:cubicBezTo>
                      <a:cubicBezTo>
                        <a:pt x="0" y="1"/>
                        <a:pt x="0" y="2"/>
                        <a:pt x="0" y="3"/>
                      </a:cubicBezTo>
                      <a:cubicBezTo>
                        <a:pt x="0" y="4"/>
                        <a:pt x="2" y="3"/>
                        <a:pt x="1" y="6"/>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4" name="Google Shape;904;p27"/>
                <p:cNvSpPr/>
                <p:nvPr/>
              </p:nvSpPr>
              <p:spPr>
                <a:xfrm>
                  <a:off x="5157" y="1535"/>
                  <a:ext cx="64" cy="90"/>
                </a:xfrm>
                <a:custGeom>
                  <a:rect b="b" l="l" r="r" t="t"/>
                  <a:pathLst>
                    <a:path extrusionOk="0" h="58" w="41">
                      <a:moveTo>
                        <a:pt x="30" y="34"/>
                      </a:moveTo>
                      <a:cubicBezTo>
                        <a:pt x="29" y="33"/>
                        <a:pt x="29" y="34"/>
                        <a:pt x="29" y="33"/>
                      </a:cubicBezTo>
                      <a:cubicBezTo>
                        <a:pt x="30" y="32"/>
                        <a:pt x="30" y="33"/>
                        <a:pt x="29" y="32"/>
                      </a:cubicBezTo>
                      <a:cubicBezTo>
                        <a:pt x="30" y="31"/>
                        <a:pt x="29" y="30"/>
                        <a:pt x="29" y="29"/>
                      </a:cubicBezTo>
                      <a:cubicBezTo>
                        <a:pt x="30" y="28"/>
                        <a:pt x="27" y="29"/>
                        <a:pt x="27" y="26"/>
                      </a:cubicBezTo>
                      <a:cubicBezTo>
                        <a:pt x="28" y="27"/>
                        <a:pt x="29" y="27"/>
                        <a:pt x="30" y="26"/>
                      </a:cubicBezTo>
                      <a:cubicBezTo>
                        <a:pt x="31" y="27"/>
                        <a:pt x="31" y="27"/>
                        <a:pt x="31" y="28"/>
                      </a:cubicBezTo>
                      <a:cubicBezTo>
                        <a:pt x="32" y="27"/>
                        <a:pt x="32" y="25"/>
                        <a:pt x="33" y="24"/>
                      </a:cubicBezTo>
                      <a:cubicBezTo>
                        <a:pt x="31" y="24"/>
                        <a:pt x="32" y="22"/>
                        <a:pt x="31" y="21"/>
                      </a:cubicBezTo>
                      <a:cubicBezTo>
                        <a:pt x="31" y="21"/>
                        <a:pt x="31" y="19"/>
                        <a:pt x="31" y="19"/>
                      </a:cubicBezTo>
                      <a:cubicBezTo>
                        <a:pt x="31" y="18"/>
                        <a:pt x="30" y="17"/>
                        <a:pt x="30" y="16"/>
                      </a:cubicBezTo>
                      <a:cubicBezTo>
                        <a:pt x="31" y="16"/>
                        <a:pt x="31" y="14"/>
                        <a:pt x="32" y="13"/>
                      </a:cubicBezTo>
                      <a:cubicBezTo>
                        <a:pt x="32" y="14"/>
                        <a:pt x="31" y="15"/>
                        <a:pt x="31" y="17"/>
                      </a:cubicBezTo>
                      <a:cubicBezTo>
                        <a:pt x="31" y="17"/>
                        <a:pt x="32" y="20"/>
                        <a:pt x="32" y="21"/>
                      </a:cubicBezTo>
                      <a:cubicBezTo>
                        <a:pt x="32" y="21"/>
                        <a:pt x="33" y="22"/>
                        <a:pt x="34" y="23"/>
                      </a:cubicBezTo>
                      <a:cubicBezTo>
                        <a:pt x="34" y="24"/>
                        <a:pt x="35" y="24"/>
                        <a:pt x="36" y="25"/>
                      </a:cubicBezTo>
                      <a:cubicBezTo>
                        <a:pt x="37" y="23"/>
                        <a:pt x="34" y="23"/>
                        <a:pt x="35" y="21"/>
                      </a:cubicBezTo>
                      <a:cubicBezTo>
                        <a:pt x="35" y="21"/>
                        <a:pt x="36" y="23"/>
                        <a:pt x="37" y="21"/>
                      </a:cubicBezTo>
                      <a:cubicBezTo>
                        <a:pt x="38" y="23"/>
                        <a:pt x="35" y="29"/>
                        <a:pt x="36" y="29"/>
                      </a:cubicBezTo>
                      <a:cubicBezTo>
                        <a:pt x="37" y="27"/>
                        <a:pt x="38" y="28"/>
                        <a:pt x="38" y="30"/>
                      </a:cubicBezTo>
                      <a:cubicBezTo>
                        <a:pt x="38" y="30"/>
                        <a:pt x="40" y="28"/>
                        <a:pt x="40" y="28"/>
                      </a:cubicBezTo>
                      <a:cubicBezTo>
                        <a:pt x="40" y="27"/>
                        <a:pt x="39" y="26"/>
                        <a:pt x="39" y="25"/>
                      </a:cubicBezTo>
                      <a:cubicBezTo>
                        <a:pt x="40" y="27"/>
                        <a:pt x="41" y="25"/>
                        <a:pt x="39" y="23"/>
                      </a:cubicBezTo>
                      <a:cubicBezTo>
                        <a:pt x="38" y="20"/>
                        <a:pt x="35" y="20"/>
                        <a:pt x="34" y="18"/>
                      </a:cubicBezTo>
                      <a:cubicBezTo>
                        <a:pt x="33" y="16"/>
                        <a:pt x="34" y="12"/>
                        <a:pt x="34" y="10"/>
                      </a:cubicBezTo>
                      <a:cubicBezTo>
                        <a:pt x="33" y="10"/>
                        <a:pt x="32" y="10"/>
                        <a:pt x="31" y="10"/>
                      </a:cubicBezTo>
                      <a:cubicBezTo>
                        <a:pt x="31" y="7"/>
                        <a:pt x="31" y="4"/>
                        <a:pt x="31" y="0"/>
                      </a:cubicBezTo>
                      <a:cubicBezTo>
                        <a:pt x="26" y="0"/>
                        <a:pt x="21" y="0"/>
                        <a:pt x="17" y="1"/>
                      </a:cubicBezTo>
                      <a:cubicBezTo>
                        <a:pt x="13" y="1"/>
                        <a:pt x="10" y="1"/>
                        <a:pt x="7" y="1"/>
                      </a:cubicBezTo>
                      <a:cubicBezTo>
                        <a:pt x="5" y="1"/>
                        <a:pt x="6" y="1"/>
                        <a:pt x="6" y="3"/>
                      </a:cubicBezTo>
                      <a:cubicBezTo>
                        <a:pt x="6" y="13"/>
                        <a:pt x="6" y="24"/>
                        <a:pt x="6" y="34"/>
                      </a:cubicBezTo>
                      <a:cubicBezTo>
                        <a:pt x="6" y="38"/>
                        <a:pt x="6" y="43"/>
                        <a:pt x="6" y="48"/>
                      </a:cubicBezTo>
                      <a:cubicBezTo>
                        <a:pt x="6" y="48"/>
                        <a:pt x="4" y="48"/>
                        <a:pt x="3" y="49"/>
                      </a:cubicBezTo>
                      <a:cubicBezTo>
                        <a:pt x="3" y="50"/>
                        <a:pt x="3" y="50"/>
                        <a:pt x="3" y="51"/>
                      </a:cubicBezTo>
                      <a:cubicBezTo>
                        <a:pt x="3" y="52"/>
                        <a:pt x="4" y="54"/>
                        <a:pt x="3" y="55"/>
                      </a:cubicBezTo>
                      <a:cubicBezTo>
                        <a:pt x="3" y="55"/>
                        <a:pt x="0" y="58"/>
                        <a:pt x="0" y="57"/>
                      </a:cubicBezTo>
                      <a:cubicBezTo>
                        <a:pt x="0" y="57"/>
                        <a:pt x="2" y="57"/>
                        <a:pt x="2" y="57"/>
                      </a:cubicBezTo>
                      <a:cubicBezTo>
                        <a:pt x="4" y="56"/>
                        <a:pt x="6" y="56"/>
                        <a:pt x="9" y="56"/>
                      </a:cubicBezTo>
                      <a:cubicBezTo>
                        <a:pt x="11" y="55"/>
                        <a:pt x="14" y="54"/>
                        <a:pt x="16" y="53"/>
                      </a:cubicBezTo>
                      <a:cubicBezTo>
                        <a:pt x="20" y="51"/>
                        <a:pt x="23" y="53"/>
                        <a:pt x="23" y="48"/>
                      </a:cubicBezTo>
                      <a:cubicBezTo>
                        <a:pt x="24" y="48"/>
                        <a:pt x="24" y="48"/>
                        <a:pt x="24" y="48"/>
                      </a:cubicBezTo>
                      <a:cubicBezTo>
                        <a:pt x="25" y="50"/>
                        <a:pt x="22" y="52"/>
                        <a:pt x="25" y="53"/>
                      </a:cubicBezTo>
                      <a:cubicBezTo>
                        <a:pt x="25" y="50"/>
                        <a:pt x="28" y="47"/>
                        <a:pt x="28" y="44"/>
                      </a:cubicBezTo>
                      <a:cubicBezTo>
                        <a:pt x="28" y="43"/>
                        <a:pt x="29" y="40"/>
                        <a:pt x="28" y="38"/>
                      </a:cubicBezTo>
                      <a:cubicBezTo>
                        <a:pt x="28" y="37"/>
                        <a:pt x="27" y="36"/>
                        <a:pt x="27" y="35"/>
                      </a:cubicBezTo>
                      <a:cubicBezTo>
                        <a:pt x="28" y="35"/>
                        <a:pt x="30" y="35"/>
                        <a:pt x="30" y="3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5" name="Google Shape;905;p27"/>
                <p:cNvSpPr/>
                <p:nvPr/>
              </p:nvSpPr>
              <p:spPr>
                <a:xfrm>
                  <a:off x="5204" y="1581"/>
                  <a:ext cx="17" cy="26"/>
                </a:xfrm>
                <a:custGeom>
                  <a:rect b="b" l="l" r="r" t="t"/>
                  <a:pathLst>
                    <a:path extrusionOk="0" h="17" w="11">
                      <a:moveTo>
                        <a:pt x="10" y="3"/>
                      </a:moveTo>
                      <a:cubicBezTo>
                        <a:pt x="11" y="3"/>
                        <a:pt x="11" y="2"/>
                        <a:pt x="11" y="0"/>
                      </a:cubicBezTo>
                      <a:cubicBezTo>
                        <a:pt x="8" y="3"/>
                        <a:pt x="6" y="7"/>
                        <a:pt x="5" y="11"/>
                      </a:cubicBezTo>
                      <a:cubicBezTo>
                        <a:pt x="5" y="11"/>
                        <a:pt x="5" y="11"/>
                        <a:pt x="5" y="11"/>
                      </a:cubicBezTo>
                      <a:cubicBezTo>
                        <a:pt x="5" y="12"/>
                        <a:pt x="5" y="16"/>
                        <a:pt x="4" y="14"/>
                      </a:cubicBezTo>
                      <a:cubicBezTo>
                        <a:pt x="0" y="17"/>
                        <a:pt x="5" y="16"/>
                        <a:pt x="6" y="17"/>
                      </a:cubicBezTo>
                      <a:cubicBezTo>
                        <a:pt x="6" y="15"/>
                        <a:pt x="6" y="14"/>
                        <a:pt x="8" y="14"/>
                      </a:cubicBezTo>
                      <a:cubicBezTo>
                        <a:pt x="8" y="14"/>
                        <a:pt x="9" y="13"/>
                        <a:pt x="9" y="15"/>
                      </a:cubicBezTo>
                      <a:cubicBezTo>
                        <a:pt x="11" y="13"/>
                        <a:pt x="9" y="7"/>
                        <a:pt x="10"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6" name="Google Shape;906;p27"/>
                <p:cNvSpPr/>
                <p:nvPr/>
              </p:nvSpPr>
              <p:spPr>
                <a:xfrm>
                  <a:off x="5214" y="1582"/>
                  <a:ext cx="2" cy="2"/>
                </a:xfrm>
                <a:custGeom>
                  <a:rect b="b" l="l" r="r" t="t"/>
                  <a:pathLst>
                    <a:path extrusionOk="0" h="1" w="1">
                      <a:moveTo>
                        <a:pt x="0" y="0"/>
                      </a:moveTo>
                      <a:cubicBezTo>
                        <a:pt x="1" y="1"/>
                        <a:pt x="1"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07" name="Google Shape;907;p27"/>
                <p:cNvSpPr/>
                <p:nvPr/>
              </p:nvSpPr>
              <p:spPr>
                <a:xfrm>
                  <a:off x="5203" y="1590"/>
                  <a:ext cx="6" cy="17"/>
                </a:xfrm>
                <a:custGeom>
                  <a:rect b="b" l="l" r="r" t="t"/>
                  <a:pathLst>
                    <a:path extrusionOk="0" h="11" w="4">
                      <a:moveTo>
                        <a:pt x="4" y="8"/>
                      </a:moveTo>
                      <a:cubicBezTo>
                        <a:pt x="3" y="6"/>
                        <a:pt x="4" y="4"/>
                        <a:pt x="4" y="2"/>
                      </a:cubicBezTo>
                      <a:cubicBezTo>
                        <a:pt x="3" y="0"/>
                        <a:pt x="2" y="1"/>
                        <a:pt x="2" y="3"/>
                      </a:cubicBezTo>
                      <a:cubicBezTo>
                        <a:pt x="2" y="5"/>
                        <a:pt x="2" y="6"/>
                        <a:pt x="2" y="7"/>
                      </a:cubicBezTo>
                      <a:cubicBezTo>
                        <a:pt x="0" y="7"/>
                        <a:pt x="1" y="9"/>
                        <a:pt x="1" y="11"/>
                      </a:cubicBezTo>
                      <a:cubicBezTo>
                        <a:pt x="2" y="9"/>
                        <a:pt x="2" y="9"/>
                        <a:pt x="4" y="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08" name="Google Shape;908;p27"/>
              <p:cNvGrpSpPr/>
              <p:nvPr/>
            </p:nvGrpSpPr>
            <p:grpSpPr>
              <a:xfrm>
                <a:off x="189" y="1536"/>
                <a:ext cx="973" cy="1175"/>
                <a:chOff x="189" y="1537"/>
                <a:chExt cx="973" cy="1175"/>
              </a:xfrm>
            </p:grpSpPr>
            <p:sp>
              <p:nvSpPr>
                <p:cNvPr id="909" name="Google Shape;909;p27"/>
                <p:cNvSpPr/>
                <p:nvPr/>
              </p:nvSpPr>
              <p:spPr>
                <a:xfrm>
                  <a:off x="189" y="1537"/>
                  <a:ext cx="973" cy="1175"/>
                </a:xfrm>
                <a:custGeom>
                  <a:rect b="b" l="l" r="r" t="t"/>
                  <a:pathLst>
                    <a:path extrusionOk="0" h="758" w="628">
                      <a:moveTo>
                        <a:pt x="628" y="619"/>
                      </a:moveTo>
                      <a:cubicBezTo>
                        <a:pt x="627" y="616"/>
                        <a:pt x="627" y="614"/>
                        <a:pt x="625" y="612"/>
                      </a:cubicBezTo>
                      <a:cubicBezTo>
                        <a:pt x="624" y="612"/>
                        <a:pt x="623" y="612"/>
                        <a:pt x="622" y="611"/>
                      </a:cubicBezTo>
                      <a:cubicBezTo>
                        <a:pt x="621" y="610"/>
                        <a:pt x="621" y="609"/>
                        <a:pt x="620" y="608"/>
                      </a:cubicBezTo>
                      <a:cubicBezTo>
                        <a:pt x="619" y="607"/>
                        <a:pt x="616" y="606"/>
                        <a:pt x="615" y="604"/>
                      </a:cubicBezTo>
                      <a:cubicBezTo>
                        <a:pt x="615" y="602"/>
                        <a:pt x="612" y="606"/>
                        <a:pt x="612" y="601"/>
                      </a:cubicBezTo>
                      <a:cubicBezTo>
                        <a:pt x="612" y="598"/>
                        <a:pt x="612" y="596"/>
                        <a:pt x="610" y="594"/>
                      </a:cubicBezTo>
                      <a:cubicBezTo>
                        <a:pt x="609" y="592"/>
                        <a:pt x="610" y="590"/>
                        <a:pt x="608" y="588"/>
                      </a:cubicBezTo>
                      <a:cubicBezTo>
                        <a:pt x="607" y="587"/>
                        <a:pt x="607" y="584"/>
                        <a:pt x="606" y="583"/>
                      </a:cubicBezTo>
                      <a:cubicBezTo>
                        <a:pt x="605" y="581"/>
                        <a:pt x="603" y="580"/>
                        <a:pt x="601" y="578"/>
                      </a:cubicBezTo>
                      <a:cubicBezTo>
                        <a:pt x="600" y="576"/>
                        <a:pt x="601" y="574"/>
                        <a:pt x="600" y="573"/>
                      </a:cubicBezTo>
                      <a:cubicBezTo>
                        <a:pt x="599" y="572"/>
                        <a:pt x="597" y="571"/>
                        <a:pt x="597" y="570"/>
                      </a:cubicBezTo>
                      <a:cubicBezTo>
                        <a:pt x="597" y="567"/>
                        <a:pt x="597" y="565"/>
                        <a:pt x="597" y="563"/>
                      </a:cubicBezTo>
                      <a:cubicBezTo>
                        <a:pt x="597" y="561"/>
                        <a:pt x="598" y="561"/>
                        <a:pt x="596" y="559"/>
                      </a:cubicBezTo>
                      <a:cubicBezTo>
                        <a:pt x="594" y="557"/>
                        <a:pt x="592" y="555"/>
                        <a:pt x="590" y="553"/>
                      </a:cubicBezTo>
                      <a:cubicBezTo>
                        <a:pt x="586" y="549"/>
                        <a:pt x="582" y="545"/>
                        <a:pt x="578" y="541"/>
                      </a:cubicBezTo>
                      <a:cubicBezTo>
                        <a:pt x="563" y="524"/>
                        <a:pt x="547" y="508"/>
                        <a:pt x="532" y="493"/>
                      </a:cubicBezTo>
                      <a:cubicBezTo>
                        <a:pt x="497" y="457"/>
                        <a:pt x="463" y="423"/>
                        <a:pt x="427" y="388"/>
                      </a:cubicBezTo>
                      <a:cubicBezTo>
                        <a:pt x="393" y="355"/>
                        <a:pt x="358" y="322"/>
                        <a:pt x="323" y="289"/>
                      </a:cubicBezTo>
                      <a:cubicBezTo>
                        <a:pt x="313" y="280"/>
                        <a:pt x="304" y="272"/>
                        <a:pt x="294" y="263"/>
                      </a:cubicBezTo>
                      <a:cubicBezTo>
                        <a:pt x="290" y="259"/>
                        <a:pt x="285" y="255"/>
                        <a:pt x="280" y="250"/>
                      </a:cubicBezTo>
                      <a:cubicBezTo>
                        <a:pt x="277" y="247"/>
                        <a:pt x="269" y="243"/>
                        <a:pt x="269" y="238"/>
                      </a:cubicBezTo>
                      <a:cubicBezTo>
                        <a:pt x="269" y="215"/>
                        <a:pt x="269" y="192"/>
                        <a:pt x="269" y="169"/>
                      </a:cubicBezTo>
                      <a:cubicBezTo>
                        <a:pt x="270" y="120"/>
                        <a:pt x="269" y="71"/>
                        <a:pt x="269" y="21"/>
                      </a:cubicBezTo>
                      <a:cubicBezTo>
                        <a:pt x="269" y="16"/>
                        <a:pt x="269" y="12"/>
                        <a:pt x="269" y="7"/>
                      </a:cubicBezTo>
                      <a:cubicBezTo>
                        <a:pt x="269" y="6"/>
                        <a:pt x="270" y="1"/>
                        <a:pt x="269" y="1"/>
                      </a:cubicBezTo>
                      <a:cubicBezTo>
                        <a:pt x="266" y="1"/>
                        <a:pt x="264" y="1"/>
                        <a:pt x="262" y="1"/>
                      </a:cubicBezTo>
                      <a:cubicBezTo>
                        <a:pt x="247" y="1"/>
                        <a:pt x="232" y="1"/>
                        <a:pt x="216" y="1"/>
                      </a:cubicBezTo>
                      <a:cubicBezTo>
                        <a:pt x="194" y="1"/>
                        <a:pt x="171" y="1"/>
                        <a:pt x="148" y="0"/>
                      </a:cubicBezTo>
                      <a:cubicBezTo>
                        <a:pt x="125" y="0"/>
                        <a:pt x="101" y="2"/>
                        <a:pt x="78" y="0"/>
                      </a:cubicBezTo>
                      <a:cubicBezTo>
                        <a:pt x="73" y="0"/>
                        <a:pt x="68" y="1"/>
                        <a:pt x="63" y="1"/>
                      </a:cubicBezTo>
                      <a:cubicBezTo>
                        <a:pt x="58" y="1"/>
                        <a:pt x="52" y="1"/>
                        <a:pt x="46" y="1"/>
                      </a:cubicBezTo>
                      <a:cubicBezTo>
                        <a:pt x="35" y="1"/>
                        <a:pt x="23" y="1"/>
                        <a:pt x="12" y="1"/>
                      </a:cubicBezTo>
                      <a:cubicBezTo>
                        <a:pt x="12" y="2"/>
                        <a:pt x="12" y="3"/>
                        <a:pt x="12" y="4"/>
                      </a:cubicBezTo>
                      <a:cubicBezTo>
                        <a:pt x="12" y="5"/>
                        <a:pt x="13" y="5"/>
                        <a:pt x="13" y="7"/>
                      </a:cubicBezTo>
                      <a:cubicBezTo>
                        <a:pt x="13" y="6"/>
                        <a:pt x="13" y="6"/>
                        <a:pt x="13" y="5"/>
                      </a:cubicBezTo>
                      <a:cubicBezTo>
                        <a:pt x="12" y="7"/>
                        <a:pt x="12" y="9"/>
                        <a:pt x="12" y="11"/>
                      </a:cubicBezTo>
                      <a:cubicBezTo>
                        <a:pt x="12" y="13"/>
                        <a:pt x="9" y="17"/>
                        <a:pt x="9" y="18"/>
                      </a:cubicBezTo>
                      <a:cubicBezTo>
                        <a:pt x="10" y="20"/>
                        <a:pt x="14" y="20"/>
                        <a:pt x="15" y="22"/>
                      </a:cubicBezTo>
                      <a:cubicBezTo>
                        <a:pt x="17" y="23"/>
                        <a:pt x="16" y="25"/>
                        <a:pt x="16" y="27"/>
                      </a:cubicBezTo>
                      <a:cubicBezTo>
                        <a:pt x="17" y="28"/>
                        <a:pt x="18" y="30"/>
                        <a:pt x="18" y="32"/>
                      </a:cubicBezTo>
                      <a:cubicBezTo>
                        <a:pt x="19" y="33"/>
                        <a:pt x="19" y="34"/>
                        <a:pt x="19" y="35"/>
                      </a:cubicBezTo>
                      <a:cubicBezTo>
                        <a:pt x="19" y="37"/>
                        <a:pt x="21" y="37"/>
                        <a:pt x="22" y="38"/>
                      </a:cubicBezTo>
                      <a:cubicBezTo>
                        <a:pt x="21" y="38"/>
                        <a:pt x="21" y="38"/>
                        <a:pt x="20" y="38"/>
                      </a:cubicBezTo>
                      <a:cubicBezTo>
                        <a:pt x="20" y="38"/>
                        <a:pt x="20" y="37"/>
                        <a:pt x="20" y="37"/>
                      </a:cubicBezTo>
                      <a:cubicBezTo>
                        <a:pt x="20" y="41"/>
                        <a:pt x="21" y="44"/>
                        <a:pt x="21" y="48"/>
                      </a:cubicBezTo>
                      <a:cubicBezTo>
                        <a:pt x="20" y="52"/>
                        <a:pt x="20" y="56"/>
                        <a:pt x="19" y="59"/>
                      </a:cubicBezTo>
                      <a:cubicBezTo>
                        <a:pt x="18" y="61"/>
                        <a:pt x="18" y="63"/>
                        <a:pt x="17" y="65"/>
                      </a:cubicBezTo>
                      <a:cubicBezTo>
                        <a:pt x="17" y="66"/>
                        <a:pt x="17" y="68"/>
                        <a:pt x="16" y="69"/>
                      </a:cubicBezTo>
                      <a:cubicBezTo>
                        <a:pt x="16" y="70"/>
                        <a:pt x="15" y="69"/>
                        <a:pt x="15" y="70"/>
                      </a:cubicBezTo>
                      <a:cubicBezTo>
                        <a:pt x="15" y="71"/>
                        <a:pt x="15" y="75"/>
                        <a:pt x="16" y="76"/>
                      </a:cubicBezTo>
                      <a:cubicBezTo>
                        <a:pt x="16" y="76"/>
                        <a:pt x="16" y="77"/>
                        <a:pt x="16" y="77"/>
                      </a:cubicBezTo>
                      <a:cubicBezTo>
                        <a:pt x="16" y="77"/>
                        <a:pt x="16" y="77"/>
                        <a:pt x="16" y="77"/>
                      </a:cubicBezTo>
                      <a:cubicBezTo>
                        <a:pt x="17" y="76"/>
                        <a:pt x="18" y="78"/>
                        <a:pt x="18" y="79"/>
                      </a:cubicBezTo>
                      <a:cubicBezTo>
                        <a:pt x="18" y="80"/>
                        <a:pt x="17" y="83"/>
                        <a:pt x="17" y="85"/>
                      </a:cubicBezTo>
                      <a:cubicBezTo>
                        <a:pt x="16" y="88"/>
                        <a:pt x="16" y="91"/>
                        <a:pt x="14" y="93"/>
                      </a:cubicBezTo>
                      <a:cubicBezTo>
                        <a:pt x="14" y="94"/>
                        <a:pt x="13" y="96"/>
                        <a:pt x="12" y="97"/>
                      </a:cubicBezTo>
                      <a:cubicBezTo>
                        <a:pt x="12" y="97"/>
                        <a:pt x="10" y="100"/>
                        <a:pt x="12" y="100"/>
                      </a:cubicBezTo>
                      <a:cubicBezTo>
                        <a:pt x="13" y="99"/>
                        <a:pt x="14" y="96"/>
                        <a:pt x="14" y="95"/>
                      </a:cubicBezTo>
                      <a:cubicBezTo>
                        <a:pt x="16" y="92"/>
                        <a:pt x="15" y="92"/>
                        <a:pt x="18" y="93"/>
                      </a:cubicBezTo>
                      <a:cubicBezTo>
                        <a:pt x="19" y="93"/>
                        <a:pt x="20" y="92"/>
                        <a:pt x="20" y="93"/>
                      </a:cubicBezTo>
                      <a:cubicBezTo>
                        <a:pt x="20" y="95"/>
                        <a:pt x="19" y="96"/>
                        <a:pt x="18" y="96"/>
                      </a:cubicBezTo>
                      <a:cubicBezTo>
                        <a:pt x="15" y="97"/>
                        <a:pt x="14" y="95"/>
                        <a:pt x="13" y="99"/>
                      </a:cubicBezTo>
                      <a:cubicBezTo>
                        <a:pt x="13" y="99"/>
                        <a:pt x="13" y="99"/>
                        <a:pt x="13" y="99"/>
                      </a:cubicBezTo>
                      <a:cubicBezTo>
                        <a:pt x="13" y="100"/>
                        <a:pt x="13" y="101"/>
                        <a:pt x="12" y="102"/>
                      </a:cubicBezTo>
                      <a:cubicBezTo>
                        <a:pt x="12" y="103"/>
                        <a:pt x="12" y="105"/>
                        <a:pt x="11" y="106"/>
                      </a:cubicBezTo>
                      <a:cubicBezTo>
                        <a:pt x="9" y="105"/>
                        <a:pt x="7" y="103"/>
                        <a:pt x="11" y="101"/>
                      </a:cubicBezTo>
                      <a:cubicBezTo>
                        <a:pt x="11" y="101"/>
                        <a:pt x="11" y="101"/>
                        <a:pt x="11" y="100"/>
                      </a:cubicBezTo>
                      <a:cubicBezTo>
                        <a:pt x="10" y="104"/>
                        <a:pt x="7" y="107"/>
                        <a:pt x="6" y="110"/>
                      </a:cubicBezTo>
                      <a:cubicBezTo>
                        <a:pt x="6" y="109"/>
                        <a:pt x="7" y="108"/>
                        <a:pt x="7" y="107"/>
                      </a:cubicBezTo>
                      <a:cubicBezTo>
                        <a:pt x="7" y="108"/>
                        <a:pt x="7" y="108"/>
                        <a:pt x="8" y="108"/>
                      </a:cubicBezTo>
                      <a:cubicBezTo>
                        <a:pt x="7" y="108"/>
                        <a:pt x="7" y="109"/>
                        <a:pt x="6" y="110"/>
                      </a:cubicBezTo>
                      <a:cubicBezTo>
                        <a:pt x="7" y="110"/>
                        <a:pt x="7" y="110"/>
                        <a:pt x="8" y="110"/>
                      </a:cubicBezTo>
                      <a:cubicBezTo>
                        <a:pt x="8" y="110"/>
                        <a:pt x="7" y="111"/>
                        <a:pt x="7" y="111"/>
                      </a:cubicBezTo>
                      <a:cubicBezTo>
                        <a:pt x="5" y="109"/>
                        <a:pt x="2" y="119"/>
                        <a:pt x="2" y="121"/>
                      </a:cubicBezTo>
                      <a:cubicBezTo>
                        <a:pt x="1" y="123"/>
                        <a:pt x="0" y="125"/>
                        <a:pt x="0" y="126"/>
                      </a:cubicBezTo>
                      <a:cubicBezTo>
                        <a:pt x="1" y="128"/>
                        <a:pt x="2" y="129"/>
                        <a:pt x="3" y="131"/>
                      </a:cubicBezTo>
                      <a:cubicBezTo>
                        <a:pt x="4" y="135"/>
                        <a:pt x="2" y="138"/>
                        <a:pt x="4" y="141"/>
                      </a:cubicBezTo>
                      <a:cubicBezTo>
                        <a:pt x="5" y="143"/>
                        <a:pt x="7" y="144"/>
                        <a:pt x="9" y="146"/>
                      </a:cubicBezTo>
                      <a:cubicBezTo>
                        <a:pt x="11" y="147"/>
                        <a:pt x="12" y="149"/>
                        <a:pt x="14" y="150"/>
                      </a:cubicBezTo>
                      <a:cubicBezTo>
                        <a:pt x="15" y="151"/>
                        <a:pt x="17" y="151"/>
                        <a:pt x="18" y="153"/>
                      </a:cubicBezTo>
                      <a:cubicBezTo>
                        <a:pt x="20" y="154"/>
                        <a:pt x="19" y="156"/>
                        <a:pt x="20" y="158"/>
                      </a:cubicBezTo>
                      <a:cubicBezTo>
                        <a:pt x="21" y="159"/>
                        <a:pt x="22" y="159"/>
                        <a:pt x="24" y="161"/>
                      </a:cubicBezTo>
                      <a:cubicBezTo>
                        <a:pt x="25" y="162"/>
                        <a:pt x="26" y="164"/>
                        <a:pt x="27" y="165"/>
                      </a:cubicBezTo>
                      <a:cubicBezTo>
                        <a:pt x="28" y="167"/>
                        <a:pt x="29" y="169"/>
                        <a:pt x="30" y="171"/>
                      </a:cubicBezTo>
                      <a:cubicBezTo>
                        <a:pt x="31" y="172"/>
                        <a:pt x="33" y="172"/>
                        <a:pt x="34" y="174"/>
                      </a:cubicBezTo>
                      <a:cubicBezTo>
                        <a:pt x="35" y="175"/>
                        <a:pt x="35" y="178"/>
                        <a:pt x="35" y="180"/>
                      </a:cubicBezTo>
                      <a:cubicBezTo>
                        <a:pt x="35" y="182"/>
                        <a:pt x="36" y="182"/>
                        <a:pt x="37" y="184"/>
                      </a:cubicBezTo>
                      <a:cubicBezTo>
                        <a:pt x="38" y="186"/>
                        <a:pt x="38" y="189"/>
                        <a:pt x="38" y="191"/>
                      </a:cubicBezTo>
                      <a:cubicBezTo>
                        <a:pt x="38" y="194"/>
                        <a:pt x="40" y="200"/>
                        <a:pt x="37" y="201"/>
                      </a:cubicBezTo>
                      <a:cubicBezTo>
                        <a:pt x="37" y="203"/>
                        <a:pt x="36" y="205"/>
                        <a:pt x="37" y="206"/>
                      </a:cubicBezTo>
                      <a:cubicBezTo>
                        <a:pt x="36" y="207"/>
                        <a:pt x="36" y="211"/>
                        <a:pt x="36" y="212"/>
                      </a:cubicBezTo>
                      <a:cubicBezTo>
                        <a:pt x="36" y="212"/>
                        <a:pt x="36" y="212"/>
                        <a:pt x="36" y="212"/>
                      </a:cubicBezTo>
                      <a:cubicBezTo>
                        <a:pt x="36" y="213"/>
                        <a:pt x="37" y="214"/>
                        <a:pt x="37" y="214"/>
                      </a:cubicBezTo>
                      <a:cubicBezTo>
                        <a:pt x="37" y="215"/>
                        <a:pt x="36" y="216"/>
                        <a:pt x="37" y="216"/>
                      </a:cubicBezTo>
                      <a:cubicBezTo>
                        <a:pt x="37" y="217"/>
                        <a:pt x="37" y="217"/>
                        <a:pt x="37" y="217"/>
                      </a:cubicBezTo>
                      <a:cubicBezTo>
                        <a:pt x="37" y="217"/>
                        <a:pt x="37" y="217"/>
                        <a:pt x="37" y="217"/>
                      </a:cubicBezTo>
                      <a:cubicBezTo>
                        <a:pt x="37" y="219"/>
                        <a:pt x="38" y="221"/>
                        <a:pt x="39" y="222"/>
                      </a:cubicBezTo>
                      <a:cubicBezTo>
                        <a:pt x="38" y="224"/>
                        <a:pt x="41" y="229"/>
                        <a:pt x="42" y="231"/>
                      </a:cubicBezTo>
                      <a:cubicBezTo>
                        <a:pt x="43" y="233"/>
                        <a:pt x="46" y="244"/>
                        <a:pt x="41" y="244"/>
                      </a:cubicBezTo>
                      <a:cubicBezTo>
                        <a:pt x="42" y="245"/>
                        <a:pt x="42" y="247"/>
                        <a:pt x="42" y="247"/>
                      </a:cubicBezTo>
                      <a:cubicBezTo>
                        <a:pt x="43" y="248"/>
                        <a:pt x="44" y="249"/>
                        <a:pt x="45" y="250"/>
                      </a:cubicBezTo>
                      <a:cubicBezTo>
                        <a:pt x="46" y="251"/>
                        <a:pt x="49" y="255"/>
                        <a:pt x="49" y="256"/>
                      </a:cubicBezTo>
                      <a:cubicBezTo>
                        <a:pt x="52" y="257"/>
                        <a:pt x="53" y="259"/>
                        <a:pt x="54" y="261"/>
                      </a:cubicBezTo>
                      <a:cubicBezTo>
                        <a:pt x="55" y="262"/>
                        <a:pt x="57" y="263"/>
                        <a:pt x="58" y="264"/>
                      </a:cubicBezTo>
                      <a:cubicBezTo>
                        <a:pt x="59" y="265"/>
                        <a:pt x="60" y="266"/>
                        <a:pt x="61" y="267"/>
                      </a:cubicBezTo>
                      <a:cubicBezTo>
                        <a:pt x="64" y="272"/>
                        <a:pt x="66" y="276"/>
                        <a:pt x="70" y="279"/>
                      </a:cubicBezTo>
                      <a:cubicBezTo>
                        <a:pt x="72" y="280"/>
                        <a:pt x="75" y="282"/>
                        <a:pt x="77" y="284"/>
                      </a:cubicBezTo>
                      <a:cubicBezTo>
                        <a:pt x="79" y="286"/>
                        <a:pt x="84" y="292"/>
                        <a:pt x="81" y="295"/>
                      </a:cubicBezTo>
                      <a:cubicBezTo>
                        <a:pt x="82" y="296"/>
                        <a:pt x="82" y="296"/>
                        <a:pt x="83" y="297"/>
                      </a:cubicBezTo>
                      <a:cubicBezTo>
                        <a:pt x="83" y="296"/>
                        <a:pt x="83" y="296"/>
                        <a:pt x="82" y="296"/>
                      </a:cubicBezTo>
                      <a:cubicBezTo>
                        <a:pt x="85" y="294"/>
                        <a:pt x="89" y="300"/>
                        <a:pt x="88" y="302"/>
                      </a:cubicBezTo>
                      <a:cubicBezTo>
                        <a:pt x="89" y="302"/>
                        <a:pt x="89" y="302"/>
                        <a:pt x="89" y="303"/>
                      </a:cubicBezTo>
                      <a:cubicBezTo>
                        <a:pt x="90" y="303"/>
                        <a:pt x="89" y="303"/>
                        <a:pt x="90" y="304"/>
                      </a:cubicBezTo>
                      <a:cubicBezTo>
                        <a:pt x="90" y="303"/>
                        <a:pt x="90" y="303"/>
                        <a:pt x="91" y="303"/>
                      </a:cubicBezTo>
                      <a:cubicBezTo>
                        <a:pt x="90" y="307"/>
                        <a:pt x="96" y="311"/>
                        <a:pt x="96" y="314"/>
                      </a:cubicBezTo>
                      <a:cubicBezTo>
                        <a:pt x="92" y="312"/>
                        <a:pt x="92" y="306"/>
                        <a:pt x="89" y="305"/>
                      </a:cubicBezTo>
                      <a:cubicBezTo>
                        <a:pt x="89" y="304"/>
                        <a:pt x="87" y="302"/>
                        <a:pt x="86" y="301"/>
                      </a:cubicBezTo>
                      <a:cubicBezTo>
                        <a:pt x="87" y="303"/>
                        <a:pt x="89" y="306"/>
                        <a:pt x="89" y="309"/>
                      </a:cubicBezTo>
                      <a:cubicBezTo>
                        <a:pt x="89" y="312"/>
                        <a:pt x="87" y="319"/>
                        <a:pt x="85" y="321"/>
                      </a:cubicBezTo>
                      <a:cubicBezTo>
                        <a:pt x="86" y="321"/>
                        <a:pt x="87" y="321"/>
                        <a:pt x="88" y="321"/>
                      </a:cubicBezTo>
                      <a:cubicBezTo>
                        <a:pt x="86" y="320"/>
                        <a:pt x="88" y="318"/>
                        <a:pt x="90" y="318"/>
                      </a:cubicBezTo>
                      <a:cubicBezTo>
                        <a:pt x="89" y="317"/>
                        <a:pt x="89" y="317"/>
                        <a:pt x="88" y="316"/>
                      </a:cubicBezTo>
                      <a:cubicBezTo>
                        <a:pt x="89" y="316"/>
                        <a:pt x="89" y="316"/>
                        <a:pt x="89" y="317"/>
                      </a:cubicBezTo>
                      <a:cubicBezTo>
                        <a:pt x="89" y="316"/>
                        <a:pt x="89" y="315"/>
                        <a:pt x="89" y="314"/>
                      </a:cubicBezTo>
                      <a:cubicBezTo>
                        <a:pt x="89" y="317"/>
                        <a:pt x="90" y="314"/>
                        <a:pt x="90" y="313"/>
                      </a:cubicBezTo>
                      <a:cubicBezTo>
                        <a:pt x="90" y="314"/>
                        <a:pt x="90" y="315"/>
                        <a:pt x="90" y="315"/>
                      </a:cubicBezTo>
                      <a:cubicBezTo>
                        <a:pt x="91" y="315"/>
                        <a:pt x="91" y="315"/>
                        <a:pt x="92" y="315"/>
                      </a:cubicBezTo>
                      <a:cubicBezTo>
                        <a:pt x="89" y="317"/>
                        <a:pt x="91" y="319"/>
                        <a:pt x="91" y="317"/>
                      </a:cubicBezTo>
                      <a:cubicBezTo>
                        <a:pt x="91" y="317"/>
                        <a:pt x="92" y="318"/>
                        <a:pt x="92" y="318"/>
                      </a:cubicBezTo>
                      <a:cubicBezTo>
                        <a:pt x="92" y="319"/>
                        <a:pt x="91" y="318"/>
                        <a:pt x="90" y="318"/>
                      </a:cubicBezTo>
                      <a:cubicBezTo>
                        <a:pt x="93" y="320"/>
                        <a:pt x="97" y="319"/>
                        <a:pt x="99" y="324"/>
                      </a:cubicBezTo>
                      <a:cubicBezTo>
                        <a:pt x="100" y="325"/>
                        <a:pt x="100" y="325"/>
                        <a:pt x="101" y="326"/>
                      </a:cubicBezTo>
                      <a:cubicBezTo>
                        <a:pt x="102" y="327"/>
                        <a:pt x="103" y="329"/>
                        <a:pt x="104" y="329"/>
                      </a:cubicBezTo>
                      <a:cubicBezTo>
                        <a:pt x="104" y="329"/>
                        <a:pt x="105" y="328"/>
                        <a:pt x="106" y="328"/>
                      </a:cubicBezTo>
                      <a:cubicBezTo>
                        <a:pt x="107" y="328"/>
                        <a:pt x="108" y="329"/>
                        <a:pt x="108" y="329"/>
                      </a:cubicBezTo>
                      <a:cubicBezTo>
                        <a:pt x="109" y="330"/>
                        <a:pt x="110" y="330"/>
                        <a:pt x="110" y="331"/>
                      </a:cubicBezTo>
                      <a:cubicBezTo>
                        <a:pt x="112" y="332"/>
                        <a:pt x="114" y="333"/>
                        <a:pt x="115" y="335"/>
                      </a:cubicBezTo>
                      <a:cubicBezTo>
                        <a:pt x="115" y="334"/>
                        <a:pt x="117" y="335"/>
                        <a:pt x="118" y="334"/>
                      </a:cubicBezTo>
                      <a:cubicBezTo>
                        <a:pt x="118" y="332"/>
                        <a:pt x="116" y="332"/>
                        <a:pt x="116" y="331"/>
                      </a:cubicBezTo>
                      <a:cubicBezTo>
                        <a:pt x="115" y="327"/>
                        <a:pt x="118" y="331"/>
                        <a:pt x="119" y="332"/>
                      </a:cubicBezTo>
                      <a:cubicBezTo>
                        <a:pt x="119" y="330"/>
                        <a:pt x="120" y="331"/>
                        <a:pt x="120" y="330"/>
                      </a:cubicBezTo>
                      <a:cubicBezTo>
                        <a:pt x="120" y="329"/>
                        <a:pt x="119" y="330"/>
                        <a:pt x="119" y="329"/>
                      </a:cubicBezTo>
                      <a:cubicBezTo>
                        <a:pt x="118" y="328"/>
                        <a:pt x="116" y="327"/>
                        <a:pt x="116" y="325"/>
                      </a:cubicBezTo>
                      <a:cubicBezTo>
                        <a:pt x="119" y="327"/>
                        <a:pt x="116" y="324"/>
                        <a:pt x="117" y="323"/>
                      </a:cubicBezTo>
                      <a:cubicBezTo>
                        <a:pt x="117" y="322"/>
                        <a:pt x="120" y="323"/>
                        <a:pt x="119" y="321"/>
                      </a:cubicBezTo>
                      <a:cubicBezTo>
                        <a:pt x="118" y="319"/>
                        <a:pt x="117" y="320"/>
                        <a:pt x="117" y="317"/>
                      </a:cubicBezTo>
                      <a:cubicBezTo>
                        <a:pt x="117" y="315"/>
                        <a:pt x="118" y="313"/>
                        <a:pt x="117" y="312"/>
                      </a:cubicBezTo>
                      <a:cubicBezTo>
                        <a:pt x="118" y="312"/>
                        <a:pt x="119" y="311"/>
                        <a:pt x="119" y="311"/>
                      </a:cubicBezTo>
                      <a:cubicBezTo>
                        <a:pt x="120" y="312"/>
                        <a:pt x="122" y="310"/>
                        <a:pt x="122" y="308"/>
                      </a:cubicBezTo>
                      <a:cubicBezTo>
                        <a:pt x="126" y="309"/>
                        <a:pt x="129" y="312"/>
                        <a:pt x="131" y="315"/>
                      </a:cubicBezTo>
                      <a:cubicBezTo>
                        <a:pt x="133" y="315"/>
                        <a:pt x="129" y="312"/>
                        <a:pt x="130" y="310"/>
                      </a:cubicBezTo>
                      <a:cubicBezTo>
                        <a:pt x="130" y="309"/>
                        <a:pt x="128" y="306"/>
                        <a:pt x="127" y="306"/>
                      </a:cubicBezTo>
                      <a:cubicBezTo>
                        <a:pt x="128" y="305"/>
                        <a:pt x="128" y="304"/>
                        <a:pt x="128" y="303"/>
                      </a:cubicBezTo>
                      <a:cubicBezTo>
                        <a:pt x="128" y="302"/>
                        <a:pt x="129" y="302"/>
                        <a:pt x="130" y="301"/>
                      </a:cubicBezTo>
                      <a:cubicBezTo>
                        <a:pt x="129" y="303"/>
                        <a:pt x="127" y="303"/>
                        <a:pt x="128" y="306"/>
                      </a:cubicBezTo>
                      <a:cubicBezTo>
                        <a:pt x="128" y="306"/>
                        <a:pt x="129" y="306"/>
                        <a:pt x="130" y="307"/>
                      </a:cubicBezTo>
                      <a:cubicBezTo>
                        <a:pt x="130" y="306"/>
                        <a:pt x="130" y="309"/>
                        <a:pt x="130" y="308"/>
                      </a:cubicBezTo>
                      <a:cubicBezTo>
                        <a:pt x="130" y="310"/>
                        <a:pt x="130" y="311"/>
                        <a:pt x="131" y="313"/>
                      </a:cubicBezTo>
                      <a:cubicBezTo>
                        <a:pt x="132" y="315"/>
                        <a:pt x="133" y="315"/>
                        <a:pt x="135" y="316"/>
                      </a:cubicBezTo>
                      <a:cubicBezTo>
                        <a:pt x="136" y="314"/>
                        <a:pt x="137" y="318"/>
                        <a:pt x="139" y="317"/>
                      </a:cubicBezTo>
                      <a:cubicBezTo>
                        <a:pt x="140" y="316"/>
                        <a:pt x="143" y="312"/>
                        <a:pt x="143" y="311"/>
                      </a:cubicBezTo>
                      <a:cubicBezTo>
                        <a:pt x="143" y="310"/>
                        <a:pt x="143" y="309"/>
                        <a:pt x="144" y="308"/>
                      </a:cubicBezTo>
                      <a:cubicBezTo>
                        <a:pt x="145" y="306"/>
                        <a:pt x="146" y="307"/>
                        <a:pt x="147" y="305"/>
                      </a:cubicBezTo>
                      <a:cubicBezTo>
                        <a:pt x="147" y="307"/>
                        <a:pt x="145" y="306"/>
                        <a:pt x="145" y="307"/>
                      </a:cubicBezTo>
                      <a:cubicBezTo>
                        <a:pt x="143" y="309"/>
                        <a:pt x="143" y="309"/>
                        <a:pt x="145" y="310"/>
                      </a:cubicBezTo>
                      <a:cubicBezTo>
                        <a:pt x="146" y="310"/>
                        <a:pt x="148" y="308"/>
                        <a:pt x="148" y="311"/>
                      </a:cubicBezTo>
                      <a:cubicBezTo>
                        <a:pt x="148" y="312"/>
                        <a:pt x="147" y="313"/>
                        <a:pt x="146" y="313"/>
                      </a:cubicBezTo>
                      <a:cubicBezTo>
                        <a:pt x="148" y="314"/>
                        <a:pt x="149" y="314"/>
                        <a:pt x="151" y="314"/>
                      </a:cubicBezTo>
                      <a:cubicBezTo>
                        <a:pt x="152" y="315"/>
                        <a:pt x="152" y="314"/>
                        <a:pt x="152" y="315"/>
                      </a:cubicBezTo>
                      <a:cubicBezTo>
                        <a:pt x="153" y="315"/>
                        <a:pt x="151" y="316"/>
                        <a:pt x="151" y="316"/>
                      </a:cubicBezTo>
                      <a:cubicBezTo>
                        <a:pt x="153" y="317"/>
                        <a:pt x="154" y="316"/>
                        <a:pt x="155" y="315"/>
                      </a:cubicBezTo>
                      <a:cubicBezTo>
                        <a:pt x="156" y="315"/>
                        <a:pt x="159" y="316"/>
                        <a:pt x="160" y="315"/>
                      </a:cubicBezTo>
                      <a:cubicBezTo>
                        <a:pt x="162" y="314"/>
                        <a:pt x="164" y="313"/>
                        <a:pt x="165" y="311"/>
                      </a:cubicBezTo>
                      <a:cubicBezTo>
                        <a:pt x="166" y="309"/>
                        <a:pt x="166" y="306"/>
                        <a:pt x="168" y="306"/>
                      </a:cubicBezTo>
                      <a:cubicBezTo>
                        <a:pt x="166" y="308"/>
                        <a:pt x="166" y="311"/>
                        <a:pt x="165" y="313"/>
                      </a:cubicBezTo>
                      <a:cubicBezTo>
                        <a:pt x="165" y="314"/>
                        <a:pt x="161" y="315"/>
                        <a:pt x="160" y="316"/>
                      </a:cubicBezTo>
                      <a:cubicBezTo>
                        <a:pt x="160" y="319"/>
                        <a:pt x="164" y="319"/>
                        <a:pt x="165" y="317"/>
                      </a:cubicBezTo>
                      <a:cubicBezTo>
                        <a:pt x="166" y="315"/>
                        <a:pt x="167" y="311"/>
                        <a:pt x="169" y="313"/>
                      </a:cubicBezTo>
                      <a:cubicBezTo>
                        <a:pt x="170" y="311"/>
                        <a:pt x="172" y="312"/>
                        <a:pt x="174" y="313"/>
                      </a:cubicBezTo>
                      <a:cubicBezTo>
                        <a:pt x="173" y="314"/>
                        <a:pt x="174" y="315"/>
                        <a:pt x="174" y="316"/>
                      </a:cubicBezTo>
                      <a:cubicBezTo>
                        <a:pt x="176" y="314"/>
                        <a:pt x="177" y="317"/>
                        <a:pt x="178" y="317"/>
                      </a:cubicBezTo>
                      <a:cubicBezTo>
                        <a:pt x="179" y="317"/>
                        <a:pt x="181" y="317"/>
                        <a:pt x="181" y="317"/>
                      </a:cubicBezTo>
                      <a:cubicBezTo>
                        <a:pt x="181" y="317"/>
                        <a:pt x="183" y="317"/>
                        <a:pt x="183" y="317"/>
                      </a:cubicBezTo>
                      <a:cubicBezTo>
                        <a:pt x="182" y="318"/>
                        <a:pt x="181" y="316"/>
                        <a:pt x="180" y="317"/>
                      </a:cubicBezTo>
                      <a:cubicBezTo>
                        <a:pt x="179" y="317"/>
                        <a:pt x="179" y="318"/>
                        <a:pt x="177" y="317"/>
                      </a:cubicBezTo>
                      <a:cubicBezTo>
                        <a:pt x="177" y="317"/>
                        <a:pt x="178" y="317"/>
                        <a:pt x="178" y="318"/>
                      </a:cubicBezTo>
                      <a:cubicBezTo>
                        <a:pt x="177" y="315"/>
                        <a:pt x="176" y="317"/>
                        <a:pt x="176" y="319"/>
                      </a:cubicBezTo>
                      <a:cubicBezTo>
                        <a:pt x="177" y="319"/>
                        <a:pt x="177" y="319"/>
                        <a:pt x="177" y="318"/>
                      </a:cubicBezTo>
                      <a:cubicBezTo>
                        <a:pt x="177" y="319"/>
                        <a:pt x="177" y="319"/>
                        <a:pt x="176" y="320"/>
                      </a:cubicBezTo>
                      <a:cubicBezTo>
                        <a:pt x="176" y="318"/>
                        <a:pt x="175" y="316"/>
                        <a:pt x="174" y="315"/>
                      </a:cubicBezTo>
                      <a:cubicBezTo>
                        <a:pt x="172" y="315"/>
                        <a:pt x="173" y="318"/>
                        <a:pt x="171" y="319"/>
                      </a:cubicBezTo>
                      <a:cubicBezTo>
                        <a:pt x="170" y="317"/>
                        <a:pt x="169" y="317"/>
                        <a:pt x="171" y="316"/>
                      </a:cubicBezTo>
                      <a:cubicBezTo>
                        <a:pt x="171" y="315"/>
                        <a:pt x="173" y="316"/>
                        <a:pt x="173" y="315"/>
                      </a:cubicBezTo>
                      <a:cubicBezTo>
                        <a:pt x="173" y="314"/>
                        <a:pt x="172" y="313"/>
                        <a:pt x="171" y="313"/>
                      </a:cubicBezTo>
                      <a:cubicBezTo>
                        <a:pt x="170" y="312"/>
                        <a:pt x="170" y="314"/>
                        <a:pt x="169" y="314"/>
                      </a:cubicBezTo>
                      <a:cubicBezTo>
                        <a:pt x="167" y="313"/>
                        <a:pt x="168" y="313"/>
                        <a:pt x="167" y="314"/>
                      </a:cubicBezTo>
                      <a:cubicBezTo>
                        <a:pt x="166" y="315"/>
                        <a:pt x="167" y="316"/>
                        <a:pt x="166" y="317"/>
                      </a:cubicBezTo>
                      <a:cubicBezTo>
                        <a:pt x="165" y="317"/>
                        <a:pt x="165" y="318"/>
                        <a:pt x="164" y="318"/>
                      </a:cubicBezTo>
                      <a:cubicBezTo>
                        <a:pt x="165" y="318"/>
                        <a:pt x="166" y="318"/>
                        <a:pt x="166" y="319"/>
                      </a:cubicBezTo>
                      <a:cubicBezTo>
                        <a:pt x="165" y="320"/>
                        <a:pt x="164" y="320"/>
                        <a:pt x="162" y="319"/>
                      </a:cubicBezTo>
                      <a:cubicBezTo>
                        <a:pt x="162" y="319"/>
                        <a:pt x="160" y="319"/>
                        <a:pt x="159" y="319"/>
                      </a:cubicBezTo>
                      <a:cubicBezTo>
                        <a:pt x="158" y="319"/>
                        <a:pt x="157" y="318"/>
                        <a:pt x="156" y="318"/>
                      </a:cubicBezTo>
                      <a:cubicBezTo>
                        <a:pt x="152" y="317"/>
                        <a:pt x="148" y="316"/>
                        <a:pt x="144" y="316"/>
                      </a:cubicBezTo>
                      <a:cubicBezTo>
                        <a:pt x="142" y="316"/>
                        <a:pt x="140" y="318"/>
                        <a:pt x="139" y="318"/>
                      </a:cubicBezTo>
                      <a:cubicBezTo>
                        <a:pt x="136" y="319"/>
                        <a:pt x="136" y="316"/>
                        <a:pt x="134" y="316"/>
                      </a:cubicBezTo>
                      <a:cubicBezTo>
                        <a:pt x="130" y="315"/>
                        <a:pt x="129" y="322"/>
                        <a:pt x="125" y="320"/>
                      </a:cubicBezTo>
                      <a:cubicBezTo>
                        <a:pt x="125" y="321"/>
                        <a:pt x="125" y="323"/>
                        <a:pt x="123" y="323"/>
                      </a:cubicBezTo>
                      <a:cubicBezTo>
                        <a:pt x="122" y="324"/>
                        <a:pt x="123" y="324"/>
                        <a:pt x="121" y="323"/>
                      </a:cubicBezTo>
                      <a:cubicBezTo>
                        <a:pt x="121" y="324"/>
                        <a:pt x="124" y="327"/>
                        <a:pt x="123" y="328"/>
                      </a:cubicBezTo>
                      <a:cubicBezTo>
                        <a:pt x="124" y="328"/>
                        <a:pt x="124" y="328"/>
                        <a:pt x="125" y="328"/>
                      </a:cubicBezTo>
                      <a:cubicBezTo>
                        <a:pt x="125" y="328"/>
                        <a:pt x="125" y="328"/>
                        <a:pt x="125" y="327"/>
                      </a:cubicBezTo>
                      <a:cubicBezTo>
                        <a:pt x="125" y="328"/>
                        <a:pt x="125" y="328"/>
                        <a:pt x="126" y="327"/>
                      </a:cubicBezTo>
                      <a:cubicBezTo>
                        <a:pt x="126" y="328"/>
                        <a:pt x="126" y="328"/>
                        <a:pt x="126" y="328"/>
                      </a:cubicBezTo>
                      <a:cubicBezTo>
                        <a:pt x="127" y="328"/>
                        <a:pt x="128" y="328"/>
                        <a:pt x="128" y="329"/>
                      </a:cubicBezTo>
                      <a:cubicBezTo>
                        <a:pt x="128" y="329"/>
                        <a:pt x="128" y="329"/>
                        <a:pt x="128" y="329"/>
                      </a:cubicBezTo>
                      <a:cubicBezTo>
                        <a:pt x="128" y="330"/>
                        <a:pt x="128" y="330"/>
                        <a:pt x="128" y="331"/>
                      </a:cubicBezTo>
                      <a:cubicBezTo>
                        <a:pt x="130" y="333"/>
                        <a:pt x="128" y="334"/>
                        <a:pt x="127" y="335"/>
                      </a:cubicBezTo>
                      <a:cubicBezTo>
                        <a:pt x="127" y="335"/>
                        <a:pt x="128" y="335"/>
                        <a:pt x="128" y="335"/>
                      </a:cubicBezTo>
                      <a:cubicBezTo>
                        <a:pt x="128" y="335"/>
                        <a:pt x="127" y="336"/>
                        <a:pt x="127" y="336"/>
                      </a:cubicBezTo>
                      <a:cubicBezTo>
                        <a:pt x="128" y="337"/>
                        <a:pt x="130" y="337"/>
                        <a:pt x="131" y="338"/>
                      </a:cubicBezTo>
                      <a:cubicBezTo>
                        <a:pt x="132" y="338"/>
                        <a:pt x="134" y="340"/>
                        <a:pt x="134" y="341"/>
                      </a:cubicBezTo>
                      <a:cubicBezTo>
                        <a:pt x="134" y="341"/>
                        <a:pt x="134" y="341"/>
                        <a:pt x="134" y="341"/>
                      </a:cubicBezTo>
                      <a:cubicBezTo>
                        <a:pt x="134" y="341"/>
                        <a:pt x="134" y="342"/>
                        <a:pt x="134" y="342"/>
                      </a:cubicBezTo>
                      <a:cubicBezTo>
                        <a:pt x="133" y="340"/>
                        <a:pt x="132" y="342"/>
                        <a:pt x="132" y="341"/>
                      </a:cubicBezTo>
                      <a:cubicBezTo>
                        <a:pt x="132" y="341"/>
                        <a:pt x="132" y="342"/>
                        <a:pt x="133" y="343"/>
                      </a:cubicBezTo>
                      <a:cubicBezTo>
                        <a:pt x="133" y="343"/>
                        <a:pt x="132" y="343"/>
                        <a:pt x="132" y="343"/>
                      </a:cubicBezTo>
                      <a:cubicBezTo>
                        <a:pt x="133" y="345"/>
                        <a:pt x="134" y="345"/>
                        <a:pt x="135" y="343"/>
                      </a:cubicBezTo>
                      <a:cubicBezTo>
                        <a:pt x="135" y="345"/>
                        <a:pt x="136" y="345"/>
                        <a:pt x="137" y="347"/>
                      </a:cubicBezTo>
                      <a:cubicBezTo>
                        <a:pt x="138" y="348"/>
                        <a:pt x="138" y="350"/>
                        <a:pt x="138" y="351"/>
                      </a:cubicBezTo>
                      <a:cubicBezTo>
                        <a:pt x="138" y="353"/>
                        <a:pt x="138" y="354"/>
                        <a:pt x="139" y="356"/>
                      </a:cubicBezTo>
                      <a:cubicBezTo>
                        <a:pt x="140" y="357"/>
                        <a:pt x="140" y="361"/>
                        <a:pt x="142" y="360"/>
                      </a:cubicBezTo>
                      <a:cubicBezTo>
                        <a:pt x="142" y="360"/>
                        <a:pt x="143" y="361"/>
                        <a:pt x="144" y="361"/>
                      </a:cubicBezTo>
                      <a:cubicBezTo>
                        <a:pt x="143" y="364"/>
                        <a:pt x="146" y="362"/>
                        <a:pt x="148" y="363"/>
                      </a:cubicBezTo>
                      <a:cubicBezTo>
                        <a:pt x="147" y="363"/>
                        <a:pt x="146" y="363"/>
                        <a:pt x="146" y="364"/>
                      </a:cubicBezTo>
                      <a:cubicBezTo>
                        <a:pt x="145" y="363"/>
                        <a:pt x="145" y="363"/>
                        <a:pt x="145" y="365"/>
                      </a:cubicBezTo>
                      <a:cubicBezTo>
                        <a:pt x="144" y="365"/>
                        <a:pt x="141" y="365"/>
                        <a:pt x="140" y="363"/>
                      </a:cubicBezTo>
                      <a:cubicBezTo>
                        <a:pt x="139" y="362"/>
                        <a:pt x="140" y="361"/>
                        <a:pt x="139" y="360"/>
                      </a:cubicBezTo>
                      <a:cubicBezTo>
                        <a:pt x="138" y="359"/>
                        <a:pt x="138" y="361"/>
                        <a:pt x="138" y="361"/>
                      </a:cubicBezTo>
                      <a:cubicBezTo>
                        <a:pt x="137" y="361"/>
                        <a:pt x="136" y="360"/>
                        <a:pt x="136" y="359"/>
                      </a:cubicBezTo>
                      <a:cubicBezTo>
                        <a:pt x="136" y="359"/>
                        <a:pt x="135" y="359"/>
                        <a:pt x="135" y="359"/>
                      </a:cubicBezTo>
                      <a:cubicBezTo>
                        <a:pt x="135" y="359"/>
                        <a:pt x="135" y="359"/>
                        <a:pt x="135" y="359"/>
                      </a:cubicBezTo>
                      <a:cubicBezTo>
                        <a:pt x="135" y="360"/>
                        <a:pt x="134" y="360"/>
                        <a:pt x="134" y="360"/>
                      </a:cubicBezTo>
                      <a:cubicBezTo>
                        <a:pt x="134" y="359"/>
                        <a:pt x="135" y="358"/>
                        <a:pt x="135" y="357"/>
                      </a:cubicBezTo>
                      <a:cubicBezTo>
                        <a:pt x="135" y="357"/>
                        <a:pt x="133" y="357"/>
                        <a:pt x="133" y="358"/>
                      </a:cubicBezTo>
                      <a:cubicBezTo>
                        <a:pt x="133" y="356"/>
                        <a:pt x="132" y="356"/>
                        <a:pt x="132" y="357"/>
                      </a:cubicBezTo>
                      <a:cubicBezTo>
                        <a:pt x="132" y="356"/>
                        <a:pt x="132" y="354"/>
                        <a:pt x="129" y="355"/>
                      </a:cubicBezTo>
                      <a:cubicBezTo>
                        <a:pt x="129" y="355"/>
                        <a:pt x="129" y="355"/>
                        <a:pt x="129" y="355"/>
                      </a:cubicBezTo>
                      <a:cubicBezTo>
                        <a:pt x="129" y="355"/>
                        <a:pt x="128" y="354"/>
                        <a:pt x="128" y="354"/>
                      </a:cubicBezTo>
                      <a:cubicBezTo>
                        <a:pt x="127" y="353"/>
                        <a:pt x="126" y="354"/>
                        <a:pt x="125" y="353"/>
                      </a:cubicBezTo>
                      <a:cubicBezTo>
                        <a:pt x="124" y="351"/>
                        <a:pt x="125" y="350"/>
                        <a:pt x="123" y="349"/>
                      </a:cubicBezTo>
                      <a:cubicBezTo>
                        <a:pt x="124" y="349"/>
                        <a:pt x="124" y="348"/>
                        <a:pt x="124" y="347"/>
                      </a:cubicBezTo>
                      <a:cubicBezTo>
                        <a:pt x="123" y="347"/>
                        <a:pt x="124" y="348"/>
                        <a:pt x="123" y="347"/>
                      </a:cubicBezTo>
                      <a:cubicBezTo>
                        <a:pt x="124" y="346"/>
                        <a:pt x="122" y="343"/>
                        <a:pt x="124" y="343"/>
                      </a:cubicBezTo>
                      <a:cubicBezTo>
                        <a:pt x="125" y="343"/>
                        <a:pt x="125" y="343"/>
                        <a:pt x="125" y="342"/>
                      </a:cubicBezTo>
                      <a:cubicBezTo>
                        <a:pt x="123" y="341"/>
                        <a:pt x="124" y="340"/>
                        <a:pt x="123" y="337"/>
                      </a:cubicBezTo>
                      <a:cubicBezTo>
                        <a:pt x="122" y="335"/>
                        <a:pt x="120" y="337"/>
                        <a:pt x="118" y="336"/>
                      </a:cubicBezTo>
                      <a:cubicBezTo>
                        <a:pt x="118" y="336"/>
                        <a:pt x="118" y="336"/>
                        <a:pt x="118" y="336"/>
                      </a:cubicBezTo>
                      <a:cubicBezTo>
                        <a:pt x="118" y="338"/>
                        <a:pt x="116" y="337"/>
                        <a:pt x="116" y="338"/>
                      </a:cubicBezTo>
                      <a:cubicBezTo>
                        <a:pt x="115" y="339"/>
                        <a:pt x="116" y="341"/>
                        <a:pt x="116" y="342"/>
                      </a:cubicBezTo>
                      <a:cubicBezTo>
                        <a:pt x="117" y="345"/>
                        <a:pt x="117" y="348"/>
                        <a:pt x="117" y="351"/>
                      </a:cubicBezTo>
                      <a:cubicBezTo>
                        <a:pt x="117" y="352"/>
                        <a:pt x="116" y="353"/>
                        <a:pt x="115" y="353"/>
                      </a:cubicBezTo>
                      <a:cubicBezTo>
                        <a:pt x="115" y="354"/>
                        <a:pt x="116" y="355"/>
                        <a:pt x="116" y="355"/>
                      </a:cubicBezTo>
                      <a:cubicBezTo>
                        <a:pt x="116" y="358"/>
                        <a:pt x="116" y="359"/>
                        <a:pt x="117" y="361"/>
                      </a:cubicBezTo>
                      <a:cubicBezTo>
                        <a:pt x="119" y="358"/>
                        <a:pt x="121" y="367"/>
                        <a:pt x="121" y="368"/>
                      </a:cubicBezTo>
                      <a:cubicBezTo>
                        <a:pt x="122" y="371"/>
                        <a:pt x="123" y="374"/>
                        <a:pt x="122" y="377"/>
                      </a:cubicBezTo>
                      <a:cubicBezTo>
                        <a:pt x="122" y="379"/>
                        <a:pt x="122" y="381"/>
                        <a:pt x="122" y="383"/>
                      </a:cubicBezTo>
                      <a:cubicBezTo>
                        <a:pt x="122" y="383"/>
                        <a:pt x="122" y="384"/>
                        <a:pt x="122" y="385"/>
                      </a:cubicBezTo>
                      <a:cubicBezTo>
                        <a:pt x="123" y="386"/>
                        <a:pt x="124" y="386"/>
                        <a:pt x="124" y="386"/>
                      </a:cubicBezTo>
                      <a:cubicBezTo>
                        <a:pt x="124" y="387"/>
                        <a:pt x="126" y="388"/>
                        <a:pt x="126" y="389"/>
                      </a:cubicBezTo>
                      <a:cubicBezTo>
                        <a:pt x="126" y="389"/>
                        <a:pt x="126" y="391"/>
                        <a:pt x="126" y="391"/>
                      </a:cubicBezTo>
                      <a:cubicBezTo>
                        <a:pt x="127" y="392"/>
                        <a:pt x="127" y="391"/>
                        <a:pt x="128" y="391"/>
                      </a:cubicBezTo>
                      <a:cubicBezTo>
                        <a:pt x="131" y="393"/>
                        <a:pt x="132" y="396"/>
                        <a:pt x="134" y="398"/>
                      </a:cubicBezTo>
                      <a:cubicBezTo>
                        <a:pt x="135" y="400"/>
                        <a:pt x="138" y="402"/>
                        <a:pt x="140" y="403"/>
                      </a:cubicBezTo>
                      <a:cubicBezTo>
                        <a:pt x="141" y="404"/>
                        <a:pt x="142" y="404"/>
                        <a:pt x="143" y="404"/>
                      </a:cubicBezTo>
                      <a:cubicBezTo>
                        <a:pt x="144" y="404"/>
                        <a:pt x="145" y="404"/>
                        <a:pt x="145" y="404"/>
                      </a:cubicBezTo>
                      <a:cubicBezTo>
                        <a:pt x="146" y="404"/>
                        <a:pt x="145" y="404"/>
                        <a:pt x="146" y="403"/>
                      </a:cubicBezTo>
                      <a:cubicBezTo>
                        <a:pt x="147" y="403"/>
                        <a:pt x="147" y="404"/>
                        <a:pt x="147" y="404"/>
                      </a:cubicBezTo>
                      <a:cubicBezTo>
                        <a:pt x="148" y="403"/>
                        <a:pt x="148" y="404"/>
                        <a:pt x="149" y="404"/>
                      </a:cubicBezTo>
                      <a:cubicBezTo>
                        <a:pt x="150" y="404"/>
                        <a:pt x="150" y="402"/>
                        <a:pt x="151" y="402"/>
                      </a:cubicBezTo>
                      <a:cubicBezTo>
                        <a:pt x="153" y="402"/>
                        <a:pt x="155" y="406"/>
                        <a:pt x="156" y="407"/>
                      </a:cubicBezTo>
                      <a:cubicBezTo>
                        <a:pt x="157" y="408"/>
                        <a:pt x="158" y="412"/>
                        <a:pt x="159" y="412"/>
                      </a:cubicBezTo>
                      <a:cubicBezTo>
                        <a:pt x="159" y="413"/>
                        <a:pt x="159" y="414"/>
                        <a:pt x="160" y="416"/>
                      </a:cubicBezTo>
                      <a:cubicBezTo>
                        <a:pt x="160" y="415"/>
                        <a:pt x="161" y="415"/>
                        <a:pt x="161" y="415"/>
                      </a:cubicBezTo>
                      <a:cubicBezTo>
                        <a:pt x="159" y="416"/>
                        <a:pt x="159" y="419"/>
                        <a:pt x="159" y="421"/>
                      </a:cubicBezTo>
                      <a:cubicBezTo>
                        <a:pt x="159" y="421"/>
                        <a:pt x="159" y="420"/>
                        <a:pt x="159" y="420"/>
                      </a:cubicBezTo>
                      <a:cubicBezTo>
                        <a:pt x="159" y="423"/>
                        <a:pt x="159" y="429"/>
                        <a:pt x="156" y="431"/>
                      </a:cubicBezTo>
                      <a:cubicBezTo>
                        <a:pt x="153" y="433"/>
                        <a:pt x="152" y="427"/>
                        <a:pt x="151" y="431"/>
                      </a:cubicBezTo>
                      <a:cubicBezTo>
                        <a:pt x="150" y="432"/>
                        <a:pt x="149" y="433"/>
                        <a:pt x="149" y="434"/>
                      </a:cubicBezTo>
                      <a:cubicBezTo>
                        <a:pt x="149" y="435"/>
                        <a:pt x="150" y="435"/>
                        <a:pt x="150" y="435"/>
                      </a:cubicBezTo>
                      <a:cubicBezTo>
                        <a:pt x="151" y="436"/>
                        <a:pt x="152" y="439"/>
                        <a:pt x="150" y="438"/>
                      </a:cubicBezTo>
                      <a:cubicBezTo>
                        <a:pt x="151" y="440"/>
                        <a:pt x="152" y="444"/>
                        <a:pt x="152" y="446"/>
                      </a:cubicBezTo>
                      <a:cubicBezTo>
                        <a:pt x="153" y="448"/>
                        <a:pt x="154" y="454"/>
                        <a:pt x="153" y="456"/>
                      </a:cubicBezTo>
                      <a:cubicBezTo>
                        <a:pt x="156" y="457"/>
                        <a:pt x="156" y="460"/>
                        <a:pt x="158" y="461"/>
                      </a:cubicBezTo>
                      <a:cubicBezTo>
                        <a:pt x="160" y="463"/>
                        <a:pt x="163" y="464"/>
                        <a:pt x="165" y="465"/>
                      </a:cubicBezTo>
                      <a:cubicBezTo>
                        <a:pt x="167" y="468"/>
                        <a:pt x="169" y="471"/>
                        <a:pt x="170" y="474"/>
                      </a:cubicBezTo>
                      <a:cubicBezTo>
                        <a:pt x="171" y="475"/>
                        <a:pt x="172" y="476"/>
                        <a:pt x="173" y="477"/>
                      </a:cubicBezTo>
                      <a:cubicBezTo>
                        <a:pt x="174" y="479"/>
                        <a:pt x="174" y="478"/>
                        <a:pt x="176" y="480"/>
                      </a:cubicBezTo>
                      <a:cubicBezTo>
                        <a:pt x="179" y="481"/>
                        <a:pt x="179" y="485"/>
                        <a:pt x="179" y="487"/>
                      </a:cubicBezTo>
                      <a:cubicBezTo>
                        <a:pt x="180" y="490"/>
                        <a:pt x="181" y="491"/>
                        <a:pt x="183" y="493"/>
                      </a:cubicBezTo>
                      <a:cubicBezTo>
                        <a:pt x="184" y="494"/>
                        <a:pt x="188" y="497"/>
                        <a:pt x="188" y="499"/>
                      </a:cubicBezTo>
                      <a:cubicBezTo>
                        <a:pt x="188" y="502"/>
                        <a:pt x="191" y="505"/>
                        <a:pt x="191" y="507"/>
                      </a:cubicBezTo>
                      <a:cubicBezTo>
                        <a:pt x="192" y="507"/>
                        <a:pt x="196" y="509"/>
                        <a:pt x="196" y="510"/>
                      </a:cubicBezTo>
                      <a:cubicBezTo>
                        <a:pt x="197" y="507"/>
                        <a:pt x="201" y="515"/>
                        <a:pt x="202" y="516"/>
                      </a:cubicBezTo>
                      <a:cubicBezTo>
                        <a:pt x="203" y="518"/>
                        <a:pt x="206" y="520"/>
                        <a:pt x="207" y="522"/>
                      </a:cubicBezTo>
                      <a:cubicBezTo>
                        <a:pt x="208" y="524"/>
                        <a:pt x="211" y="524"/>
                        <a:pt x="213" y="524"/>
                      </a:cubicBezTo>
                      <a:cubicBezTo>
                        <a:pt x="215" y="524"/>
                        <a:pt x="217" y="529"/>
                        <a:pt x="216" y="531"/>
                      </a:cubicBezTo>
                      <a:cubicBezTo>
                        <a:pt x="218" y="530"/>
                        <a:pt x="217" y="533"/>
                        <a:pt x="219" y="533"/>
                      </a:cubicBezTo>
                      <a:cubicBezTo>
                        <a:pt x="218" y="534"/>
                        <a:pt x="218" y="534"/>
                        <a:pt x="218" y="534"/>
                      </a:cubicBezTo>
                      <a:cubicBezTo>
                        <a:pt x="218" y="535"/>
                        <a:pt x="217" y="534"/>
                        <a:pt x="216" y="535"/>
                      </a:cubicBezTo>
                      <a:cubicBezTo>
                        <a:pt x="217" y="534"/>
                        <a:pt x="217" y="532"/>
                        <a:pt x="217" y="531"/>
                      </a:cubicBezTo>
                      <a:cubicBezTo>
                        <a:pt x="217" y="533"/>
                        <a:pt x="216" y="535"/>
                        <a:pt x="215" y="537"/>
                      </a:cubicBezTo>
                      <a:cubicBezTo>
                        <a:pt x="214" y="540"/>
                        <a:pt x="215" y="540"/>
                        <a:pt x="216" y="542"/>
                      </a:cubicBezTo>
                      <a:cubicBezTo>
                        <a:pt x="217" y="543"/>
                        <a:pt x="221" y="547"/>
                        <a:pt x="223" y="547"/>
                      </a:cubicBezTo>
                      <a:cubicBezTo>
                        <a:pt x="223" y="547"/>
                        <a:pt x="224" y="546"/>
                        <a:pt x="225" y="546"/>
                      </a:cubicBezTo>
                      <a:cubicBezTo>
                        <a:pt x="226" y="546"/>
                        <a:pt x="226" y="547"/>
                        <a:pt x="227" y="547"/>
                      </a:cubicBezTo>
                      <a:cubicBezTo>
                        <a:pt x="229" y="548"/>
                        <a:pt x="230" y="549"/>
                        <a:pt x="231" y="551"/>
                      </a:cubicBezTo>
                      <a:cubicBezTo>
                        <a:pt x="231" y="553"/>
                        <a:pt x="231" y="557"/>
                        <a:pt x="230" y="559"/>
                      </a:cubicBezTo>
                      <a:cubicBezTo>
                        <a:pt x="230" y="561"/>
                        <a:pt x="228" y="565"/>
                        <a:pt x="229" y="567"/>
                      </a:cubicBezTo>
                      <a:cubicBezTo>
                        <a:pt x="229" y="567"/>
                        <a:pt x="228" y="568"/>
                        <a:pt x="228" y="568"/>
                      </a:cubicBezTo>
                      <a:cubicBezTo>
                        <a:pt x="230" y="568"/>
                        <a:pt x="232" y="571"/>
                        <a:pt x="232" y="572"/>
                      </a:cubicBezTo>
                      <a:cubicBezTo>
                        <a:pt x="232" y="575"/>
                        <a:pt x="230" y="578"/>
                        <a:pt x="231" y="580"/>
                      </a:cubicBezTo>
                      <a:cubicBezTo>
                        <a:pt x="232" y="583"/>
                        <a:pt x="233" y="584"/>
                        <a:pt x="232" y="587"/>
                      </a:cubicBezTo>
                      <a:cubicBezTo>
                        <a:pt x="231" y="590"/>
                        <a:pt x="230" y="593"/>
                        <a:pt x="229" y="594"/>
                      </a:cubicBezTo>
                      <a:cubicBezTo>
                        <a:pt x="230" y="595"/>
                        <a:pt x="230" y="595"/>
                        <a:pt x="231" y="596"/>
                      </a:cubicBezTo>
                      <a:cubicBezTo>
                        <a:pt x="232" y="596"/>
                        <a:pt x="233" y="596"/>
                        <a:pt x="234" y="596"/>
                      </a:cubicBezTo>
                      <a:cubicBezTo>
                        <a:pt x="235" y="596"/>
                        <a:pt x="235" y="597"/>
                        <a:pt x="236" y="597"/>
                      </a:cubicBezTo>
                      <a:cubicBezTo>
                        <a:pt x="239" y="599"/>
                        <a:pt x="239" y="604"/>
                        <a:pt x="241" y="605"/>
                      </a:cubicBezTo>
                      <a:cubicBezTo>
                        <a:pt x="243" y="603"/>
                        <a:pt x="249" y="603"/>
                        <a:pt x="251" y="603"/>
                      </a:cubicBezTo>
                      <a:cubicBezTo>
                        <a:pt x="255" y="602"/>
                        <a:pt x="260" y="602"/>
                        <a:pt x="263" y="603"/>
                      </a:cubicBezTo>
                      <a:cubicBezTo>
                        <a:pt x="264" y="604"/>
                        <a:pt x="266" y="603"/>
                        <a:pt x="268" y="604"/>
                      </a:cubicBezTo>
                      <a:cubicBezTo>
                        <a:pt x="269" y="604"/>
                        <a:pt x="270" y="605"/>
                        <a:pt x="272" y="605"/>
                      </a:cubicBezTo>
                      <a:cubicBezTo>
                        <a:pt x="273" y="606"/>
                        <a:pt x="275" y="607"/>
                        <a:pt x="276" y="607"/>
                      </a:cubicBezTo>
                      <a:cubicBezTo>
                        <a:pt x="278" y="608"/>
                        <a:pt x="279" y="607"/>
                        <a:pt x="280" y="607"/>
                      </a:cubicBezTo>
                      <a:cubicBezTo>
                        <a:pt x="282" y="607"/>
                        <a:pt x="283" y="608"/>
                        <a:pt x="285" y="608"/>
                      </a:cubicBezTo>
                      <a:cubicBezTo>
                        <a:pt x="287" y="609"/>
                        <a:pt x="287" y="608"/>
                        <a:pt x="289" y="607"/>
                      </a:cubicBezTo>
                      <a:cubicBezTo>
                        <a:pt x="292" y="606"/>
                        <a:pt x="296" y="608"/>
                        <a:pt x="299" y="609"/>
                      </a:cubicBezTo>
                      <a:cubicBezTo>
                        <a:pt x="300" y="610"/>
                        <a:pt x="301" y="610"/>
                        <a:pt x="303" y="611"/>
                      </a:cubicBezTo>
                      <a:cubicBezTo>
                        <a:pt x="304" y="612"/>
                        <a:pt x="305" y="614"/>
                        <a:pt x="306" y="615"/>
                      </a:cubicBezTo>
                      <a:cubicBezTo>
                        <a:pt x="307" y="615"/>
                        <a:pt x="308" y="615"/>
                        <a:pt x="308" y="616"/>
                      </a:cubicBezTo>
                      <a:cubicBezTo>
                        <a:pt x="309" y="616"/>
                        <a:pt x="310" y="617"/>
                        <a:pt x="311" y="618"/>
                      </a:cubicBezTo>
                      <a:cubicBezTo>
                        <a:pt x="312" y="619"/>
                        <a:pt x="314" y="619"/>
                        <a:pt x="314" y="621"/>
                      </a:cubicBezTo>
                      <a:cubicBezTo>
                        <a:pt x="314" y="621"/>
                        <a:pt x="314" y="621"/>
                        <a:pt x="314" y="620"/>
                      </a:cubicBezTo>
                      <a:cubicBezTo>
                        <a:pt x="314" y="623"/>
                        <a:pt x="315" y="625"/>
                        <a:pt x="316" y="628"/>
                      </a:cubicBezTo>
                      <a:cubicBezTo>
                        <a:pt x="316" y="627"/>
                        <a:pt x="317" y="627"/>
                        <a:pt x="317" y="627"/>
                      </a:cubicBezTo>
                      <a:cubicBezTo>
                        <a:pt x="317" y="628"/>
                        <a:pt x="317" y="628"/>
                        <a:pt x="317" y="629"/>
                      </a:cubicBezTo>
                      <a:cubicBezTo>
                        <a:pt x="317" y="629"/>
                        <a:pt x="317" y="628"/>
                        <a:pt x="317" y="628"/>
                      </a:cubicBezTo>
                      <a:cubicBezTo>
                        <a:pt x="317" y="628"/>
                        <a:pt x="318" y="628"/>
                        <a:pt x="318" y="628"/>
                      </a:cubicBezTo>
                      <a:cubicBezTo>
                        <a:pt x="318" y="629"/>
                        <a:pt x="318" y="629"/>
                        <a:pt x="317" y="629"/>
                      </a:cubicBezTo>
                      <a:cubicBezTo>
                        <a:pt x="320" y="629"/>
                        <a:pt x="322" y="634"/>
                        <a:pt x="325" y="632"/>
                      </a:cubicBezTo>
                      <a:cubicBezTo>
                        <a:pt x="324" y="632"/>
                        <a:pt x="323" y="632"/>
                        <a:pt x="322" y="632"/>
                      </a:cubicBezTo>
                      <a:cubicBezTo>
                        <a:pt x="322" y="632"/>
                        <a:pt x="322" y="631"/>
                        <a:pt x="323" y="631"/>
                      </a:cubicBezTo>
                      <a:cubicBezTo>
                        <a:pt x="324" y="632"/>
                        <a:pt x="325" y="631"/>
                        <a:pt x="325" y="633"/>
                      </a:cubicBezTo>
                      <a:cubicBezTo>
                        <a:pt x="325" y="633"/>
                        <a:pt x="325" y="632"/>
                        <a:pt x="325" y="632"/>
                      </a:cubicBezTo>
                      <a:cubicBezTo>
                        <a:pt x="327" y="634"/>
                        <a:pt x="332" y="636"/>
                        <a:pt x="335" y="637"/>
                      </a:cubicBezTo>
                      <a:cubicBezTo>
                        <a:pt x="336" y="637"/>
                        <a:pt x="338" y="637"/>
                        <a:pt x="340" y="638"/>
                      </a:cubicBezTo>
                      <a:cubicBezTo>
                        <a:pt x="343" y="640"/>
                        <a:pt x="341" y="640"/>
                        <a:pt x="343" y="639"/>
                      </a:cubicBezTo>
                      <a:cubicBezTo>
                        <a:pt x="347" y="637"/>
                        <a:pt x="351" y="638"/>
                        <a:pt x="354" y="637"/>
                      </a:cubicBezTo>
                      <a:cubicBezTo>
                        <a:pt x="359" y="637"/>
                        <a:pt x="361" y="639"/>
                        <a:pt x="364" y="643"/>
                      </a:cubicBezTo>
                      <a:cubicBezTo>
                        <a:pt x="365" y="646"/>
                        <a:pt x="369" y="653"/>
                        <a:pt x="367" y="656"/>
                      </a:cubicBezTo>
                      <a:cubicBezTo>
                        <a:pt x="367" y="657"/>
                        <a:pt x="364" y="659"/>
                        <a:pt x="366" y="661"/>
                      </a:cubicBezTo>
                      <a:cubicBezTo>
                        <a:pt x="367" y="661"/>
                        <a:pt x="369" y="661"/>
                        <a:pt x="370" y="662"/>
                      </a:cubicBezTo>
                      <a:cubicBezTo>
                        <a:pt x="371" y="663"/>
                        <a:pt x="374" y="665"/>
                        <a:pt x="374" y="662"/>
                      </a:cubicBezTo>
                      <a:cubicBezTo>
                        <a:pt x="374" y="663"/>
                        <a:pt x="374" y="663"/>
                        <a:pt x="375" y="663"/>
                      </a:cubicBezTo>
                      <a:cubicBezTo>
                        <a:pt x="375" y="663"/>
                        <a:pt x="375" y="663"/>
                        <a:pt x="374" y="662"/>
                      </a:cubicBezTo>
                      <a:cubicBezTo>
                        <a:pt x="374" y="662"/>
                        <a:pt x="375" y="663"/>
                        <a:pt x="375" y="663"/>
                      </a:cubicBezTo>
                      <a:cubicBezTo>
                        <a:pt x="374" y="662"/>
                        <a:pt x="374" y="661"/>
                        <a:pt x="375" y="660"/>
                      </a:cubicBezTo>
                      <a:cubicBezTo>
                        <a:pt x="374" y="660"/>
                        <a:pt x="374" y="660"/>
                        <a:pt x="374" y="660"/>
                      </a:cubicBezTo>
                      <a:cubicBezTo>
                        <a:pt x="374" y="659"/>
                        <a:pt x="374" y="659"/>
                        <a:pt x="374" y="659"/>
                      </a:cubicBezTo>
                      <a:cubicBezTo>
                        <a:pt x="374" y="659"/>
                        <a:pt x="374" y="659"/>
                        <a:pt x="375" y="659"/>
                      </a:cubicBezTo>
                      <a:cubicBezTo>
                        <a:pt x="375" y="659"/>
                        <a:pt x="375" y="660"/>
                        <a:pt x="375" y="660"/>
                      </a:cubicBezTo>
                      <a:cubicBezTo>
                        <a:pt x="375" y="660"/>
                        <a:pt x="375" y="659"/>
                        <a:pt x="375" y="659"/>
                      </a:cubicBezTo>
                      <a:cubicBezTo>
                        <a:pt x="375" y="660"/>
                        <a:pt x="375" y="660"/>
                        <a:pt x="375" y="660"/>
                      </a:cubicBezTo>
                      <a:cubicBezTo>
                        <a:pt x="375" y="660"/>
                        <a:pt x="375" y="660"/>
                        <a:pt x="375" y="659"/>
                      </a:cubicBezTo>
                      <a:cubicBezTo>
                        <a:pt x="376" y="659"/>
                        <a:pt x="376" y="659"/>
                        <a:pt x="376" y="659"/>
                      </a:cubicBezTo>
                      <a:cubicBezTo>
                        <a:pt x="376" y="659"/>
                        <a:pt x="376" y="658"/>
                        <a:pt x="376" y="658"/>
                      </a:cubicBezTo>
                      <a:cubicBezTo>
                        <a:pt x="376" y="658"/>
                        <a:pt x="376" y="659"/>
                        <a:pt x="376" y="659"/>
                      </a:cubicBezTo>
                      <a:cubicBezTo>
                        <a:pt x="377" y="659"/>
                        <a:pt x="378" y="659"/>
                        <a:pt x="378" y="658"/>
                      </a:cubicBezTo>
                      <a:cubicBezTo>
                        <a:pt x="378" y="658"/>
                        <a:pt x="378" y="659"/>
                        <a:pt x="378" y="659"/>
                      </a:cubicBezTo>
                      <a:cubicBezTo>
                        <a:pt x="378" y="659"/>
                        <a:pt x="378" y="658"/>
                        <a:pt x="379" y="658"/>
                      </a:cubicBezTo>
                      <a:cubicBezTo>
                        <a:pt x="378" y="659"/>
                        <a:pt x="378" y="659"/>
                        <a:pt x="379" y="660"/>
                      </a:cubicBezTo>
                      <a:cubicBezTo>
                        <a:pt x="378" y="661"/>
                        <a:pt x="379" y="660"/>
                        <a:pt x="379" y="661"/>
                      </a:cubicBezTo>
                      <a:cubicBezTo>
                        <a:pt x="379" y="661"/>
                        <a:pt x="378" y="661"/>
                        <a:pt x="378" y="660"/>
                      </a:cubicBezTo>
                      <a:cubicBezTo>
                        <a:pt x="379" y="660"/>
                        <a:pt x="379" y="660"/>
                        <a:pt x="379" y="660"/>
                      </a:cubicBezTo>
                      <a:cubicBezTo>
                        <a:pt x="379" y="660"/>
                        <a:pt x="379" y="661"/>
                        <a:pt x="379" y="661"/>
                      </a:cubicBezTo>
                      <a:cubicBezTo>
                        <a:pt x="379" y="660"/>
                        <a:pt x="379" y="660"/>
                        <a:pt x="379" y="660"/>
                      </a:cubicBezTo>
                      <a:cubicBezTo>
                        <a:pt x="379" y="660"/>
                        <a:pt x="379" y="660"/>
                        <a:pt x="379" y="660"/>
                      </a:cubicBezTo>
                      <a:cubicBezTo>
                        <a:pt x="379" y="661"/>
                        <a:pt x="380" y="661"/>
                        <a:pt x="379" y="661"/>
                      </a:cubicBezTo>
                      <a:cubicBezTo>
                        <a:pt x="379" y="661"/>
                        <a:pt x="380" y="661"/>
                        <a:pt x="380" y="661"/>
                      </a:cubicBezTo>
                      <a:cubicBezTo>
                        <a:pt x="379" y="660"/>
                        <a:pt x="380" y="660"/>
                        <a:pt x="379" y="659"/>
                      </a:cubicBezTo>
                      <a:cubicBezTo>
                        <a:pt x="380" y="659"/>
                        <a:pt x="383" y="659"/>
                        <a:pt x="384" y="661"/>
                      </a:cubicBezTo>
                      <a:cubicBezTo>
                        <a:pt x="384" y="660"/>
                        <a:pt x="384" y="659"/>
                        <a:pt x="384" y="659"/>
                      </a:cubicBezTo>
                      <a:cubicBezTo>
                        <a:pt x="384" y="659"/>
                        <a:pt x="383" y="659"/>
                        <a:pt x="383" y="659"/>
                      </a:cubicBezTo>
                      <a:cubicBezTo>
                        <a:pt x="384" y="659"/>
                        <a:pt x="384" y="660"/>
                        <a:pt x="385" y="660"/>
                      </a:cubicBezTo>
                      <a:cubicBezTo>
                        <a:pt x="384" y="661"/>
                        <a:pt x="386" y="662"/>
                        <a:pt x="387" y="661"/>
                      </a:cubicBezTo>
                      <a:cubicBezTo>
                        <a:pt x="387" y="662"/>
                        <a:pt x="387" y="663"/>
                        <a:pt x="388" y="663"/>
                      </a:cubicBezTo>
                      <a:cubicBezTo>
                        <a:pt x="387" y="663"/>
                        <a:pt x="387" y="662"/>
                        <a:pt x="386" y="661"/>
                      </a:cubicBezTo>
                      <a:cubicBezTo>
                        <a:pt x="388" y="666"/>
                        <a:pt x="394" y="671"/>
                        <a:pt x="399" y="673"/>
                      </a:cubicBezTo>
                      <a:cubicBezTo>
                        <a:pt x="398" y="672"/>
                        <a:pt x="396" y="672"/>
                        <a:pt x="396" y="671"/>
                      </a:cubicBezTo>
                      <a:cubicBezTo>
                        <a:pt x="396" y="671"/>
                        <a:pt x="396" y="671"/>
                        <a:pt x="396" y="671"/>
                      </a:cubicBezTo>
                      <a:cubicBezTo>
                        <a:pt x="396" y="671"/>
                        <a:pt x="396" y="671"/>
                        <a:pt x="396" y="671"/>
                      </a:cubicBezTo>
                      <a:cubicBezTo>
                        <a:pt x="398" y="673"/>
                        <a:pt x="397" y="668"/>
                        <a:pt x="399" y="669"/>
                      </a:cubicBezTo>
                      <a:cubicBezTo>
                        <a:pt x="398" y="669"/>
                        <a:pt x="398" y="670"/>
                        <a:pt x="398" y="671"/>
                      </a:cubicBezTo>
                      <a:cubicBezTo>
                        <a:pt x="397" y="671"/>
                        <a:pt x="398" y="672"/>
                        <a:pt x="399" y="673"/>
                      </a:cubicBezTo>
                      <a:cubicBezTo>
                        <a:pt x="400" y="674"/>
                        <a:pt x="401" y="675"/>
                        <a:pt x="402" y="676"/>
                      </a:cubicBezTo>
                      <a:cubicBezTo>
                        <a:pt x="404" y="677"/>
                        <a:pt x="406" y="679"/>
                        <a:pt x="408" y="681"/>
                      </a:cubicBezTo>
                      <a:cubicBezTo>
                        <a:pt x="408" y="682"/>
                        <a:pt x="408" y="682"/>
                        <a:pt x="408" y="683"/>
                      </a:cubicBezTo>
                      <a:cubicBezTo>
                        <a:pt x="409" y="684"/>
                        <a:pt x="409" y="683"/>
                        <a:pt x="410" y="683"/>
                      </a:cubicBezTo>
                      <a:cubicBezTo>
                        <a:pt x="412" y="684"/>
                        <a:pt x="413" y="685"/>
                        <a:pt x="414" y="686"/>
                      </a:cubicBezTo>
                      <a:cubicBezTo>
                        <a:pt x="415" y="688"/>
                        <a:pt x="416" y="689"/>
                        <a:pt x="417" y="690"/>
                      </a:cubicBezTo>
                      <a:cubicBezTo>
                        <a:pt x="419" y="692"/>
                        <a:pt x="421" y="693"/>
                        <a:pt x="422" y="694"/>
                      </a:cubicBezTo>
                      <a:cubicBezTo>
                        <a:pt x="424" y="697"/>
                        <a:pt x="426" y="700"/>
                        <a:pt x="428" y="703"/>
                      </a:cubicBezTo>
                      <a:cubicBezTo>
                        <a:pt x="428" y="703"/>
                        <a:pt x="428" y="703"/>
                        <a:pt x="428" y="703"/>
                      </a:cubicBezTo>
                      <a:cubicBezTo>
                        <a:pt x="428" y="703"/>
                        <a:pt x="428" y="703"/>
                        <a:pt x="428" y="703"/>
                      </a:cubicBezTo>
                      <a:cubicBezTo>
                        <a:pt x="432" y="709"/>
                        <a:pt x="435" y="716"/>
                        <a:pt x="436" y="724"/>
                      </a:cubicBezTo>
                      <a:cubicBezTo>
                        <a:pt x="437" y="727"/>
                        <a:pt x="437" y="730"/>
                        <a:pt x="436" y="732"/>
                      </a:cubicBezTo>
                      <a:cubicBezTo>
                        <a:pt x="435" y="735"/>
                        <a:pt x="437" y="736"/>
                        <a:pt x="437" y="740"/>
                      </a:cubicBezTo>
                      <a:cubicBezTo>
                        <a:pt x="437" y="740"/>
                        <a:pt x="437" y="740"/>
                        <a:pt x="437" y="740"/>
                      </a:cubicBezTo>
                      <a:cubicBezTo>
                        <a:pt x="437" y="740"/>
                        <a:pt x="437" y="739"/>
                        <a:pt x="437" y="739"/>
                      </a:cubicBezTo>
                      <a:cubicBezTo>
                        <a:pt x="437" y="739"/>
                        <a:pt x="437" y="739"/>
                        <a:pt x="437" y="739"/>
                      </a:cubicBezTo>
                      <a:cubicBezTo>
                        <a:pt x="437" y="739"/>
                        <a:pt x="437" y="736"/>
                        <a:pt x="438" y="738"/>
                      </a:cubicBezTo>
                      <a:cubicBezTo>
                        <a:pt x="438" y="737"/>
                        <a:pt x="439" y="737"/>
                        <a:pt x="439" y="737"/>
                      </a:cubicBezTo>
                      <a:cubicBezTo>
                        <a:pt x="439" y="737"/>
                        <a:pt x="439" y="737"/>
                        <a:pt x="439" y="737"/>
                      </a:cubicBezTo>
                      <a:cubicBezTo>
                        <a:pt x="439" y="737"/>
                        <a:pt x="439" y="737"/>
                        <a:pt x="439" y="737"/>
                      </a:cubicBezTo>
                      <a:cubicBezTo>
                        <a:pt x="439" y="737"/>
                        <a:pt x="439" y="737"/>
                        <a:pt x="439" y="737"/>
                      </a:cubicBezTo>
                      <a:cubicBezTo>
                        <a:pt x="440" y="739"/>
                        <a:pt x="439" y="740"/>
                        <a:pt x="438" y="739"/>
                      </a:cubicBezTo>
                      <a:cubicBezTo>
                        <a:pt x="438" y="739"/>
                        <a:pt x="438" y="739"/>
                        <a:pt x="438" y="740"/>
                      </a:cubicBezTo>
                      <a:cubicBezTo>
                        <a:pt x="436" y="740"/>
                        <a:pt x="436" y="743"/>
                        <a:pt x="437" y="745"/>
                      </a:cubicBezTo>
                      <a:cubicBezTo>
                        <a:pt x="438" y="749"/>
                        <a:pt x="437" y="744"/>
                        <a:pt x="439" y="743"/>
                      </a:cubicBezTo>
                      <a:cubicBezTo>
                        <a:pt x="442" y="741"/>
                        <a:pt x="445" y="747"/>
                        <a:pt x="445" y="749"/>
                      </a:cubicBezTo>
                      <a:cubicBezTo>
                        <a:pt x="445" y="750"/>
                        <a:pt x="447" y="754"/>
                        <a:pt x="445" y="752"/>
                      </a:cubicBezTo>
                      <a:cubicBezTo>
                        <a:pt x="444" y="752"/>
                        <a:pt x="443" y="747"/>
                        <a:pt x="443" y="746"/>
                      </a:cubicBezTo>
                      <a:cubicBezTo>
                        <a:pt x="443" y="746"/>
                        <a:pt x="443" y="746"/>
                        <a:pt x="442" y="746"/>
                      </a:cubicBezTo>
                      <a:cubicBezTo>
                        <a:pt x="443" y="745"/>
                        <a:pt x="441" y="743"/>
                        <a:pt x="440" y="743"/>
                      </a:cubicBezTo>
                      <a:cubicBezTo>
                        <a:pt x="437" y="744"/>
                        <a:pt x="439" y="745"/>
                        <a:pt x="439" y="745"/>
                      </a:cubicBezTo>
                      <a:cubicBezTo>
                        <a:pt x="440" y="746"/>
                        <a:pt x="441" y="746"/>
                        <a:pt x="442" y="746"/>
                      </a:cubicBezTo>
                      <a:cubicBezTo>
                        <a:pt x="443" y="747"/>
                        <a:pt x="443" y="749"/>
                        <a:pt x="443" y="749"/>
                      </a:cubicBezTo>
                      <a:cubicBezTo>
                        <a:pt x="444" y="752"/>
                        <a:pt x="444" y="755"/>
                        <a:pt x="445" y="758"/>
                      </a:cubicBezTo>
                      <a:cubicBezTo>
                        <a:pt x="445" y="758"/>
                        <a:pt x="463" y="756"/>
                        <a:pt x="464" y="756"/>
                      </a:cubicBezTo>
                      <a:cubicBezTo>
                        <a:pt x="488" y="753"/>
                        <a:pt x="511" y="751"/>
                        <a:pt x="534" y="748"/>
                      </a:cubicBezTo>
                      <a:cubicBezTo>
                        <a:pt x="550" y="746"/>
                        <a:pt x="567" y="745"/>
                        <a:pt x="583" y="744"/>
                      </a:cubicBezTo>
                      <a:cubicBezTo>
                        <a:pt x="585" y="743"/>
                        <a:pt x="588" y="743"/>
                        <a:pt x="590" y="743"/>
                      </a:cubicBezTo>
                      <a:cubicBezTo>
                        <a:pt x="592" y="743"/>
                        <a:pt x="592" y="741"/>
                        <a:pt x="593" y="741"/>
                      </a:cubicBezTo>
                      <a:cubicBezTo>
                        <a:pt x="593" y="741"/>
                        <a:pt x="596" y="742"/>
                        <a:pt x="596" y="742"/>
                      </a:cubicBezTo>
                      <a:cubicBezTo>
                        <a:pt x="598" y="742"/>
                        <a:pt x="598" y="742"/>
                        <a:pt x="600" y="741"/>
                      </a:cubicBezTo>
                      <a:cubicBezTo>
                        <a:pt x="600" y="741"/>
                        <a:pt x="603" y="740"/>
                        <a:pt x="603" y="740"/>
                      </a:cubicBezTo>
                      <a:cubicBezTo>
                        <a:pt x="602" y="736"/>
                        <a:pt x="605" y="736"/>
                        <a:pt x="606" y="733"/>
                      </a:cubicBezTo>
                      <a:cubicBezTo>
                        <a:pt x="609" y="730"/>
                        <a:pt x="606" y="728"/>
                        <a:pt x="606" y="725"/>
                      </a:cubicBezTo>
                      <a:cubicBezTo>
                        <a:pt x="606" y="724"/>
                        <a:pt x="607" y="724"/>
                        <a:pt x="607" y="722"/>
                      </a:cubicBezTo>
                      <a:cubicBezTo>
                        <a:pt x="607" y="722"/>
                        <a:pt x="606" y="722"/>
                        <a:pt x="605" y="722"/>
                      </a:cubicBezTo>
                      <a:cubicBezTo>
                        <a:pt x="604" y="719"/>
                        <a:pt x="605" y="717"/>
                        <a:pt x="601" y="717"/>
                      </a:cubicBezTo>
                      <a:cubicBezTo>
                        <a:pt x="600" y="717"/>
                        <a:pt x="600" y="718"/>
                        <a:pt x="598" y="718"/>
                      </a:cubicBezTo>
                      <a:cubicBezTo>
                        <a:pt x="597" y="718"/>
                        <a:pt x="597" y="717"/>
                        <a:pt x="596" y="716"/>
                      </a:cubicBezTo>
                      <a:cubicBezTo>
                        <a:pt x="596" y="716"/>
                        <a:pt x="595" y="719"/>
                        <a:pt x="594" y="717"/>
                      </a:cubicBezTo>
                      <a:cubicBezTo>
                        <a:pt x="594" y="715"/>
                        <a:pt x="594" y="715"/>
                        <a:pt x="594" y="714"/>
                      </a:cubicBezTo>
                      <a:cubicBezTo>
                        <a:pt x="593" y="713"/>
                        <a:pt x="593" y="713"/>
                        <a:pt x="593" y="711"/>
                      </a:cubicBezTo>
                      <a:cubicBezTo>
                        <a:pt x="593" y="710"/>
                        <a:pt x="594" y="709"/>
                        <a:pt x="594" y="707"/>
                      </a:cubicBezTo>
                      <a:cubicBezTo>
                        <a:pt x="594" y="705"/>
                        <a:pt x="594" y="703"/>
                        <a:pt x="594" y="702"/>
                      </a:cubicBezTo>
                      <a:cubicBezTo>
                        <a:pt x="594" y="699"/>
                        <a:pt x="595" y="699"/>
                        <a:pt x="593" y="698"/>
                      </a:cubicBezTo>
                      <a:cubicBezTo>
                        <a:pt x="592" y="697"/>
                        <a:pt x="591" y="697"/>
                        <a:pt x="591" y="696"/>
                      </a:cubicBezTo>
                      <a:cubicBezTo>
                        <a:pt x="591" y="695"/>
                        <a:pt x="593" y="694"/>
                        <a:pt x="593" y="693"/>
                      </a:cubicBezTo>
                      <a:cubicBezTo>
                        <a:pt x="593" y="691"/>
                        <a:pt x="591" y="688"/>
                        <a:pt x="592" y="687"/>
                      </a:cubicBezTo>
                      <a:cubicBezTo>
                        <a:pt x="593" y="686"/>
                        <a:pt x="596" y="688"/>
                        <a:pt x="597" y="686"/>
                      </a:cubicBezTo>
                      <a:cubicBezTo>
                        <a:pt x="598" y="685"/>
                        <a:pt x="598" y="682"/>
                        <a:pt x="599" y="680"/>
                      </a:cubicBezTo>
                      <a:cubicBezTo>
                        <a:pt x="600" y="679"/>
                        <a:pt x="602" y="678"/>
                        <a:pt x="603" y="677"/>
                      </a:cubicBezTo>
                      <a:cubicBezTo>
                        <a:pt x="603" y="675"/>
                        <a:pt x="602" y="673"/>
                        <a:pt x="603" y="672"/>
                      </a:cubicBezTo>
                      <a:cubicBezTo>
                        <a:pt x="604" y="670"/>
                        <a:pt x="602" y="668"/>
                        <a:pt x="604" y="667"/>
                      </a:cubicBezTo>
                      <a:cubicBezTo>
                        <a:pt x="603" y="667"/>
                        <a:pt x="603" y="666"/>
                        <a:pt x="604" y="665"/>
                      </a:cubicBezTo>
                      <a:cubicBezTo>
                        <a:pt x="604" y="664"/>
                        <a:pt x="605" y="664"/>
                        <a:pt x="605" y="663"/>
                      </a:cubicBezTo>
                      <a:cubicBezTo>
                        <a:pt x="605" y="663"/>
                        <a:pt x="605" y="660"/>
                        <a:pt x="605" y="660"/>
                      </a:cubicBezTo>
                      <a:cubicBezTo>
                        <a:pt x="605" y="658"/>
                        <a:pt x="604" y="657"/>
                        <a:pt x="603" y="655"/>
                      </a:cubicBezTo>
                      <a:cubicBezTo>
                        <a:pt x="603" y="655"/>
                        <a:pt x="603" y="652"/>
                        <a:pt x="603" y="652"/>
                      </a:cubicBezTo>
                      <a:cubicBezTo>
                        <a:pt x="604" y="651"/>
                        <a:pt x="605" y="652"/>
                        <a:pt x="605" y="651"/>
                      </a:cubicBezTo>
                      <a:cubicBezTo>
                        <a:pt x="605" y="649"/>
                        <a:pt x="604" y="649"/>
                        <a:pt x="604" y="648"/>
                      </a:cubicBezTo>
                      <a:cubicBezTo>
                        <a:pt x="603" y="648"/>
                        <a:pt x="605" y="648"/>
                        <a:pt x="604" y="647"/>
                      </a:cubicBezTo>
                      <a:cubicBezTo>
                        <a:pt x="602" y="644"/>
                        <a:pt x="605" y="643"/>
                        <a:pt x="606" y="642"/>
                      </a:cubicBezTo>
                      <a:cubicBezTo>
                        <a:pt x="607" y="641"/>
                        <a:pt x="607" y="640"/>
                        <a:pt x="607" y="640"/>
                      </a:cubicBezTo>
                      <a:cubicBezTo>
                        <a:pt x="607" y="640"/>
                        <a:pt x="608" y="639"/>
                        <a:pt x="608" y="639"/>
                      </a:cubicBezTo>
                      <a:cubicBezTo>
                        <a:pt x="608" y="639"/>
                        <a:pt x="609" y="639"/>
                        <a:pt x="609" y="638"/>
                      </a:cubicBezTo>
                      <a:cubicBezTo>
                        <a:pt x="610" y="636"/>
                        <a:pt x="609" y="634"/>
                        <a:pt x="610" y="632"/>
                      </a:cubicBezTo>
                      <a:cubicBezTo>
                        <a:pt x="611" y="631"/>
                        <a:pt x="614" y="630"/>
                        <a:pt x="615" y="629"/>
                      </a:cubicBezTo>
                      <a:cubicBezTo>
                        <a:pt x="617" y="628"/>
                        <a:pt x="618" y="627"/>
                        <a:pt x="619" y="626"/>
                      </a:cubicBezTo>
                      <a:cubicBezTo>
                        <a:pt x="620" y="625"/>
                        <a:pt x="621" y="625"/>
                        <a:pt x="622" y="624"/>
                      </a:cubicBezTo>
                      <a:cubicBezTo>
                        <a:pt x="623" y="623"/>
                        <a:pt x="624" y="622"/>
                        <a:pt x="625" y="620"/>
                      </a:cubicBezTo>
                      <a:cubicBezTo>
                        <a:pt x="626" y="620"/>
                        <a:pt x="627" y="619"/>
                        <a:pt x="628" y="619"/>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0" name="Google Shape;910;p27"/>
                <p:cNvSpPr/>
                <p:nvPr/>
              </p:nvSpPr>
              <p:spPr>
                <a:xfrm>
                  <a:off x="613" y="2520"/>
                  <a:ext cx="41" cy="15"/>
                </a:xfrm>
                <a:custGeom>
                  <a:rect b="b" l="l" r="r" t="t"/>
                  <a:pathLst>
                    <a:path extrusionOk="0" h="10" w="27">
                      <a:moveTo>
                        <a:pt x="22" y="6"/>
                      </a:moveTo>
                      <a:cubicBezTo>
                        <a:pt x="24" y="6"/>
                        <a:pt x="23" y="4"/>
                        <a:pt x="24" y="4"/>
                      </a:cubicBezTo>
                      <a:cubicBezTo>
                        <a:pt x="27" y="4"/>
                        <a:pt x="24" y="2"/>
                        <a:pt x="23" y="2"/>
                      </a:cubicBezTo>
                      <a:cubicBezTo>
                        <a:pt x="20" y="1"/>
                        <a:pt x="20" y="6"/>
                        <a:pt x="16" y="5"/>
                      </a:cubicBezTo>
                      <a:cubicBezTo>
                        <a:pt x="15" y="4"/>
                        <a:pt x="14" y="3"/>
                        <a:pt x="13" y="2"/>
                      </a:cubicBezTo>
                      <a:cubicBezTo>
                        <a:pt x="11" y="2"/>
                        <a:pt x="10" y="2"/>
                        <a:pt x="9" y="2"/>
                      </a:cubicBezTo>
                      <a:cubicBezTo>
                        <a:pt x="7" y="1"/>
                        <a:pt x="4" y="1"/>
                        <a:pt x="1" y="0"/>
                      </a:cubicBezTo>
                      <a:cubicBezTo>
                        <a:pt x="1" y="1"/>
                        <a:pt x="1" y="1"/>
                        <a:pt x="0" y="1"/>
                      </a:cubicBezTo>
                      <a:cubicBezTo>
                        <a:pt x="1" y="1"/>
                        <a:pt x="3" y="2"/>
                        <a:pt x="3" y="3"/>
                      </a:cubicBezTo>
                      <a:cubicBezTo>
                        <a:pt x="3" y="3"/>
                        <a:pt x="4" y="4"/>
                        <a:pt x="4" y="4"/>
                      </a:cubicBezTo>
                      <a:cubicBezTo>
                        <a:pt x="4" y="5"/>
                        <a:pt x="3" y="5"/>
                        <a:pt x="3" y="6"/>
                      </a:cubicBezTo>
                      <a:cubicBezTo>
                        <a:pt x="4" y="9"/>
                        <a:pt x="6" y="8"/>
                        <a:pt x="7" y="10"/>
                      </a:cubicBezTo>
                      <a:cubicBezTo>
                        <a:pt x="9" y="8"/>
                        <a:pt x="13" y="9"/>
                        <a:pt x="15" y="8"/>
                      </a:cubicBezTo>
                      <a:cubicBezTo>
                        <a:pt x="16" y="8"/>
                        <a:pt x="17" y="8"/>
                        <a:pt x="19" y="7"/>
                      </a:cubicBezTo>
                      <a:cubicBezTo>
                        <a:pt x="20" y="7"/>
                        <a:pt x="21" y="7"/>
                        <a:pt x="22" y="6"/>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1" name="Google Shape;911;p27"/>
                <p:cNvSpPr/>
                <p:nvPr/>
              </p:nvSpPr>
              <p:spPr>
                <a:xfrm>
                  <a:off x="564" y="2520"/>
                  <a:ext cx="14" cy="8"/>
                </a:xfrm>
                <a:custGeom>
                  <a:rect b="b" l="l" r="r" t="t"/>
                  <a:pathLst>
                    <a:path extrusionOk="0" h="5" w="9">
                      <a:moveTo>
                        <a:pt x="8" y="4"/>
                      </a:moveTo>
                      <a:cubicBezTo>
                        <a:pt x="8" y="2"/>
                        <a:pt x="7" y="3"/>
                        <a:pt x="6" y="2"/>
                      </a:cubicBezTo>
                      <a:cubicBezTo>
                        <a:pt x="5" y="2"/>
                        <a:pt x="5" y="1"/>
                        <a:pt x="5" y="0"/>
                      </a:cubicBezTo>
                      <a:cubicBezTo>
                        <a:pt x="5" y="1"/>
                        <a:pt x="3" y="2"/>
                        <a:pt x="2" y="2"/>
                      </a:cubicBezTo>
                      <a:cubicBezTo>
                        <a:pt x="1" y="2"/>
                        <a:pt x="0" y="3"/>
                        <a:pt x="0" y="4"/>
                      </a:cubicBezTo>
                      <a:cubicBezTo>
                        <a:pt x="1" y="4"/>
                        <a:pt x="2" y="3"/>
                        <a:pt x="4" y="5"/>
                      </a:cubicBezTo>
                      <a:cubicBezTo>
                        <a:pt x="5" y="5"/>
                        <a:pt x="8" y="5"/>
                        <a:pt x="9" y="4"/>
                      </a:cubicBezTo>
                      <a:cubicBezTo>
                        <a:pt x="9" y="4"/>
                        <a:pt x="9" y="4"/>
                        <a:pt x="8"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2" name="Google Shape;912;p27"/>
                <p:cNvSpPr/>
                <p:nvPr/>
              </p:nvSpPr>
              <p:spPr>
                <a:xfrm>
                  <a:off x="583" y="2523"/>
                  <a:ext cx="26" cy="22"/>
                </a:xfrm>
                <a:custGeom>
                  <a:rect b="b" l="l" r="r" t="t"/>
                  <a:pathLst>
                    <a:path extrusionOk="0" h="14" w="17">
                      <a:moveTo>
                        <a:pt x="17" y="8"/>
                      </a:moveTo>
                      <a:cubicBezTo>
                        <a:pt x="16" y="7"/>
                        <a:pt x="16" y="6"/>
                        <a:pt x="16" y="5"/>
                      </a:cubicBezTo>
                      <a:cubicBezTo>
                        <a:pt x="15" y="6"/>
                        <a:pt x="12" y="5"/>
                        <a:pt x="12" y="3"/>
                      </a:cubicBezTo>
                      <a:cubicBezTo>
                        <a:pt x="13" y="0"/>
                        <a:pt x="11" y="2"/>
                        <a:pt x="10" y="2"/>
                      </a:cubicBezTo>
                      <a:cubicBezTo>
                        <a:pt x="8" y="3"/>
                        <a:pt x="7" y="2"/>
                        <a:pt x="5" y="3"/>
                      </a:cubicBezTo>
                      <a:cubicBezTo>
                        <a:pt x="4" y="5"/>
                        <a:pt x="1" y="3"/>
                        <a:pt x="0" y="4"/>
                      </a:cubicBezTo>
                      <a:cubicBezTo>
                        <a:pt x="3" y="5"/>
                        <a:pt x="3" y="10"/>
                        <a:pt x="6" y="12"/>
                      </a:cubicBezTo>
                      <a:cubicBezTo>
                        <a:pt x="10" y="14"/>
                        <a:pt x="13" y="8"/>
                        <a:pt x="17" y="9"/>
                      </a:cubicBezTo>
                      <a:cubicBezTo>
                        <a:pt x="17" y="9"/>
                        <a:pt x="17" y="8"/>
                        <a:pt x="17" y="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3" name="Google Shape;913;p27"/>
                <p:cNvSpPr/>
                <p:nvPr/>
              </p:nvSpPr>
              <p:spPr>
                <a:xfrm>
                  <a:off x="767" y="2557"/>
                  <a:ext cx="8" cy="6"/>
                </a:xfrm>
                <a:custGeom>
                  <a:rect b="b" l="l" r="r" t="t"/>
                  <a:pathLst>
                    <a:path extrusionOk="0" h="4" w="5">
                      <a:moveTo>
                        <a:pt x="4" y="2"/>
                      </a:moveTo>
                      <a:cubicBezTo>
                        <a:pt x="5" y="2"/>
                        <a:pt x="4" y="2"/>
                        <a:pt x="5" y="2"/>
                      </a:cubicBezTo>
                      <a:cubicBezTo>
                        <a:pt x="5" y="0"/>
                        <a:pt x="0" y="3"/>
                        <a:pt x="2" y="4"/>
                      </a:cubicBezTo>
                      <a:cubicBezTo>
                        <a:pt x="2" y="4"/>
                        <a:pt x="2" y="4"/>
                        <a:pt x="2" y="3"/>
                      </a:cubicBezTo>
                      <a:cubicBezTo>
                        <a:pt x="2" y="3"/>
                        <a:pt x="2" y="3"/>
                        <a:pt x="2" y="4"/>
                      </a:cubicBezTo>
                      <a:cubicBezTo>
                        <a:pt x="2" y="3"/>
                        <a:pt x="3" y="3"/>
                        <a:pt x="3" y="2"/>
                      </a:cubicBezTo>
                      <a:cubicBezTo>
                        <a:pt x="4" y="3"/>
                        <a:pt x="4" y="3"/>
                        <a:pt x="5" y="3"/>
                      </a:cubicBezTo>
                      <a:cubicBezTo>
                        <a:pt x="4" y="3"/>
                        <a:pt x="3" y="2"/>
                        <a:pt x="4"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4" name="Google Shape;914;p27"/>
                <p:cNvSpPr/>
                <p:nvPr/>
              </p:nvSpPr>
              <p:spPr>
                <a:xfrm>
                  <a:off x="738" y="2595"/>
                  <a:ext cx="29" cy="21"/>
                </a:xfrm>
                <a:custGeom>
                  <a:rect b="b" l="l" r="r" t="t"/>
                  <a:pathLst>
                    <a:path extrusionOk="0" h="14" w="19">
                      <a:moveTo>
                        <a:pt x="18" y="11"/>
                      </a:moveTo>
                      <a:cubicBezTo>
                        <a:pt x="17" y="10"/>
                        <a:pt x="14" y="7"/>
                        <a:pt x="15" y="6"/>
                      </a:cubicBezTo>
                      <a:cubicBezTo>
                        <a:pt x="14" y="5"/>
                        <a:pt x="11" y="5"/>
                        <a:pt x="10" y="4"/>
                      </a:cubicBezTo>
                      <a:cubicBezTo>
                        <a:pt x="9" y="3"/>
                        <a:pt x="8" y="3"/>
                        <a:pt x="7" y="3"/>
                      </a:cubicBezTo>
                      <a:cubicBezTo>
                        <a:pt x="6" y="2"/>
                        <a:pt x="5" y="1"/>
                        <a:pt x="5" y="0"/>
                      </a:cubicBezTo>
                      <a:cubicBezTo>
                        <a:pt x="4" y="0"/>
                        <a:pt x="1" y="0"/>
                        <a:pt x="0" y="0"/>
                      </a:cubicBezTo>
                      <a:cubicBezTo>
                        <a:pt x="1" y="2"/>
                        <a:pt x="4" y="5"/>
                        <a:pt x="7" y="4"/>
                      </a:cubicBezTo>
                      <a:cubicBezTo>
                        <a:pt x="6" y="4"/>
                        <a:pt x="9" y="6"/>
                        <a:pt x="8" y="8"/>
                      </a:cubicBezTo>
                      <a:cubicBezTo>
                        <a:pt x="7" y="10"/>
                        <a:pt x="8" y="11"/>
                        <a:pt x="9" y="12"/>
                      </a:cubicBezTo>
                      <a:cubicBezTo>
                        <a:pt x="10" y="14"/>
                        <a:pt x="14" y="12"/>
                        <a:pt x="15" y="13"/>
                      </a:cubicBezTo>
                      <a:cubicBezTo>
                        <a:pt x="16" y="13"/>
                        <a:pt x="17" y="14"/>
                        <a:pt x="18" y="14"/>
                      </a:cubicBezTo>
                      <a:cubicBezTo>
                        <a:pt x="19" y="14"/>
                        <a:pt x="19" y="12"/>
                        <a:pt x="18" y="1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5" name="Google Shape;915;p27"/>
                <p:cNvSpPr/>
                <p:nvPr/>
              </p:nvSpPr>
              <p:spPr>
                <a:xfrm>
                  <a:off x="647" y="2619"/>
                  <a:ext cx="13" cy="11"/>
                </a:xfrm>
                <a:custGeom>
                  <a:rect b="b" l="l" r="r" t="t"/>
                  <a:pathLst>
                    <a:path extrusionOk="0" h="7" w="9">
                      <a:moveTo>
                        <a:pt x="8" y="3"/>
                      </a:moveTo>
                      <a:cubicBezTo>
                        <a:pt x="7" y="2"/>
                        <a:pt x="6" y="1"/>
                        <a:pt x="4" y="1"/>
                      </a:cubicBezTo>
                      <a:cubicBezTo>
                        <a:pt x="3" y="0"/>
                        <a:pt x="3" y="0"/>
                        <a:pt x="2" y="0"/>
                      </a:cubicBezTo>
                      <a:cubicBezTo>
                        <a:pt x="1" y="0"/>
                        <a:pt x="1" y="1"/>
                        <a:pt x="0" y="0"/>
                      </a:cubicBezTo>
                      <a:cubicBezTo>
                        <a:pt x="0" y="3"/>
                        <a:pt x="7" y="7"/>
                        <a:pt x="9" y="4"/>
                      </a:cubicBezTo>
                      <a:cubicBezTo>
                        <a:pt x="9" y="4"/>
                        <a:pt x="9" y="4"/>
                        <a:pt x="8"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6" name="Google Shape;916;p27"/>
                <p:cNvSpPr/>
                <p:nvPr/>
              </p:nvSpPr>
              <p:spPr>
                <a:xfrm>
                  <a:off x="738" y="2645"/>
                  <a:ext cx="25" cy="33"/>
                </a:xfrm>
                <a:custGeom>
                  <a:rect b="b" l="l" r="r" t="t"/>
                  <a:pathLst>
                    <a:path extrusionOk="0" h="21" w="16">
                      <a:moveTo>
                        <a:pt x="15" y="18"/>
                      </a:moveTo>
                      <a:cubicBezTo>
                        <a:pt x="12" y="16"/>
                        <a:pt x="7" y="11"/>
                        <a:pt x="5" y="7"/>
                      </a:cubicBezTo>
                      <a:cubicBezTo>
                        <a:pt x="4" y="6"/>
                        <a:pt x="1" y="0"/>
                        <a:pt x="0" y="4"/>
                      </a:cubicBezTo>
                      <a:cubicBezTo>
                        <a:pt x="0" y="3"/>
                        <a:pt x="2" y="7"/>
                        <a:pt x="2" y="8"/>
                      </a:cubicBezTo>
                      <a:cubicBezTo>
                        <a:pt x="4" y="10"/>
                        <a:pt x="4" y="12"/>
                        <a:pt x="5" y="14"/>
                      </a:cubicBezTo>
                      <a:cubicBezTo>
                        <a:pt x="6" y="16"/>
                        <a:pt x="7" y="17"/>
                        <a:pt x="8" y="18"/>
                      </a:cubicBezTo>
                      <a:cubicBezTo>
                        <a:pt x="9" y="19"/>
                        <a:pt x="11" y="20"/>
                        <a:pt x="11" y="21"/>
                      </a:cubicBezTo>
                      <a:cubicBezTo>
                        <a:pt x="13" y="20"/>
                        <a:pt x="13" y="19"/>
                        <a:pt x="16" y="20"/>
                      </a:cubicBezTo>
                      <a:cubicBezTo>
                        <a:pt x="16" y="20"/>
                        <a:pt x="15" y="19"/>
                        <a:pt x="15" y="1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17" name="Google Shape;917;p27"/>
              <p:cNvSpPr/>
              <p:nvPr/>
            </p:nvSpPr>
            <p:spPr>
              <a:xfrm>
                <a:off x="1169" y="1536"/>
                <a:ext cx="475" cy="622"/>
              </a:xfrm>
              <a:custGeom>
                <a:rect b="b" l="l" r="r" t="t"/>
                <a:pathLst>
                  <a:path extrusionOk="0" h="401" w="307">
                    <a:moveTo>
                      <a:pt x="306" y="308"/>
                    </a:moveTo>
                    <a:cubicBezTo>
                      <a:pt x="303" y="285"/>
                      <a:pt x="305" y="262"/>
                      <a:pt x="305" y="239"/>
                    </a:cubicBezTo>
                    <a:cubicBezTo>
                      <a:pt x="306" y="212"/>
                      <a:pt x="306" y="185"/>
                      <a:pt x="306" y="158"/>
                    </a:cubicBezTo>
                    <a:cubicBezTo>
                      <a:pt x="306" y="136"/>
                      <a:pt x="305" y="114"/>
                      <a:pt x="306" y="92"/>
                    </a:cubicBezTo>
                    <a:cubicBezTo>
                      <a:pt x="306" y="89"/>
                      <a:pt x="306" y="87"/>
                      <a:pt x="306" y="85"/>
                    </a:cubicBezTo>
                    <a:cubicBezTo>
                      <a:pt x="306" y="84"/>
                      <a:pt x="306" y="81"/>
                      <a:pt x="306" y="81"/>
                    </a:cubicBezTo>
                    <a:cubicBezTo>
                      <a:pt x="305" y="80"/>
                      <a:pt x="302" y="81"/>
                      <a:pt x="302" y="81"/>
                    </a:cubicBezTo>
                    <a:cubicBezTo>
                      <a:pt x="297" y="80"/>
                      <a:pt x="292" y="80"/>
                      <a:pt x="287" y="81"/>
                    </a:cubicBezTo>
                    <a:cubicBezTo>
                      <a:pt x="274" y="81"/>
                      <a:pt x="260" y="81"/>
                      <a:pt x="247" y="81"/>
                    </a:cubicBezTo>
                    <a:cubicBezTo>
                      <a:pt x="236" y="81"/>
                      <a:pt x="224" y="81"/>
                      <a:pt x="213" y="81"/>
                    </a:cubicBezTo>
                    <a:cubicBezTo>
                      <a:pt x="204" y="81"/>
                      <a:pt x="196" y="81"/>
                      <a:pt x="188" y="81"/>
                    </a:cubicBezTo>
                    <a:cubicBezTo>
                      <a:pt x="187" y="81"/>
                      <a:pt x="184" y="81"/>
                      <a:pt x="184" y="80"/>
                    </a:cubicBezTo>
                    <a:cubicBezTo>
                      <a:pt x="184" y="77"/>
                      <a:pt x="184" y="73"/>
                      <a:pt x="184" y="70"/>
                    </a:cubicBezTo>
                    <a:cubicBezTo>
                      <a:pt x="184" y="58"/>
                      <a:pt x="184" y="46"/>
                      <a:pt x="184" y="34"/>
                    </a:cubicBezTo>
                    <a:cubicBezTo>
                      <a:pt x="184" y="26"/>
                      <a:pt x="184" y="17"/>
                      <a:pt x="184" y="9"/>
                    </a:cubicBezTo>
                    <a:cubicBezTo>
                      <a:pt x="184" y="7"/>
                      <a:pt x="184" y="4"/>
                      <a:pt x="184" y="2"/>
                    </a:cubicBezTo>
                    <a:cubicBezTo>
                      <a:pt x="184" y="0"/>
                      <a:pt x="184" y="1"/>
                      <a:pt x="182" y="1"/>
                    </a:cubicBezTo>
                    <a:cubicBezTo>
                      <a:pt x="132" y="0"/>
                      <a:pt x="83" y="1"/>
                      <a:pt x="34" y="1"/>
                    </a:cubicBezTo>
                    <a:cubicBezTo>
                      <a:pt x="23" y="1"/>
                      <a:pt x="12" y="2"/>
                      <a:pt x="1" y="1"/>
                    </a:cubicBezTo>
                    <a:cubicBezTo>
                      <a:pt x="1" y="45"/>
                      <a:pt x="1" y="89"/>
                      <a:pt x="1" y="132"/>
                    </a:cubicBezTo>
                    <a:cubicBezTo>
                      <a:pt x="0" y="180"/>
                      <a:pt x="1" y="227"/>
                      <a:pt x="1" y="275"/>
                    </a:cubicBezTo>
                    <a:cubicBezTo>
                      <a:pt x="1" y="317"/>
                      <a:pt x="0" y="359"/>
                      <a:pt x="0" y="400"/>
                    </a:cubicBezTo>
                    <a:cubicBezTo>
                      <a:pt x="48" y="400"/>
                      <a:pt x="97" y="400"/>
                      <a:pt x="145" y="400"/>
                    </a:cubicBezTo>
                    <a:cubicBezTo>
                      <a:pt x="195" y="400"/>
                      <a:pt x="245" y="400"/>
                      <a:pt x="295" y="401"/>
                    </a:cubicBezTo>
                    <a:cubicBezTo>
                      <a:pt x="298" y="401"/>
                      <a:pt x="302" y="401"/>
                      <a:pt x="305" y="401"/>
                    </a:cubicBezTo>
                    <a:cubicBezTo>
                      <a:pt x="307" y="401"/>
                      <a:pt x="306" y="398"/>
                      <a:pt x="306" y="396"/>
                    </a:cubicBezTo>
                    <a:cubicBezTo>
                      <a:pt x="306" y="384"/>
                      <a:pt x="306" y="371"/>
                      <a:pt x="306" y="359"/>
                    </a:cubicBezTo>
                    <a:cubicBezTo>
                      <a:pt x="306" y="342"/>
                      <a:pt x="306" y="325"/>
                      <a:pt x="306" y="30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8" name="Google Shape;918;p27"/>
              <p:cNvSpPr/>
              <p:nvPr/>
            </p:nvSpPr>
            <p:spPr>
              <a:xfrm>
                <a:off x="606" y="1538"/>
                <a:ext cx="564" cy="866"/>
              </a:xfrm>
              <a:custGeom>
                <a:rect b="b" l="l" r="r" t="t"/>
                <a:pathLst>
                  <a:path extrusionOk="0" h="559" w="364">
                    <a:moveTo>
                      <a:pt x="364" y="3"/>
                    </a:moveTo>
                    <a:cubicBezTo>
                      <a:pt x="364" y="1"/>
                      <a:pt x="364" y="0"/>
                      <a:pt x="362" y="0"/>
                    </a:cubicBezTo>
                    <a:cubicBezTo>
                      <a:pt x="358" y="0"/>
                      <a:pt x="354" y="0"/>
                      <a:pt x="350" y="0"/>
                    </a:cubicBezTo>
                    <a:cubicBezTo>
                      <a:pt x="344" y="0"/>
                      <a:pt x="338" y="0"/>
                      <a:pt x="332" y="0"/>
                    </a:cubicBezTo>
                    <a:cubicBezTo>
                      <a:pt x="321" y="0"/>
                      <a:pt x="311" y="0"/>
                      <a:pt x="300" y="0"/>
                    </a:cubicBezTo>
                    <a:cubicBezTo>
                      <a:pt x="275" y="0"/>
                      <a:pt x="250" y="0"/>
                      <a:pt x="225" y="0"/>
                    </a:cubicBezTo>
                    <a:cubicBezTo>
                      <a:pt x="175" y="0"/>
                      <a:pt x="125" y="0"/>
                      <a:pt x="76" y="0"/>
                    </a:cubicBezTo>
                    <a:cubicBezTo>
                      <a:pt x="51" y="0"/>
                      <a:pt x="25" y="0"/>
                      <a:pt x="0" y="0"/>
                    </a:cubicBezTo>
                    <a:cubicBezTo>
                      <a:pt x="1" y="48"/>
                      <a:pt x="1" y="97"/>
                      <a:pt x="0" y="145"/>
                    </a:cubicBezTo>
                    <a:cubicBezTo>
                      <a:pt x="0" y="168"/>
                      <a:pt x="0" y="190"/>
                      <a:pt x="0" y="213"/>
                    </a:cubicBezTo>
                    <a:cubicBezTo>
                      <a:pt x="0" y="219"/>
                      <a:pt x="0" y="224"/>
                      <a:pt x="0" y="230"/>
                    </a:cubicBezTo>
                    <a:cubicBezTo>
                      <a:pt x="0" y="233"/>
                      <a:pt x="0" y="236"/>
                      <a:pt x="0" y="239"/>
                    </a:cubicBezTo>
                    <a:cubicBezTo>
                      <a:pt x="0" y="241"/>
                      <a:pt x="4" y="243"/>
                      <a:pt x="6" y="244"/>
                    </a:cubicBezTo>
                    <a:cubicBezTo>
                      <a:pt x="15" y="253"/>
                      <a:pt x="24" y="261"/>
                      <a:pt x="33" y="270"/>
                    </a:cubicBezTo>
                    <a:cubicBezTo>
                      <a:pt x="69" y="302"/>
                      <a:pt x="104" y="335"/>
                      <a:pt x="138" y="368"/>
                    </a:cubicBezTo>
                    <a:cubicBezTo>
                      <a:pt x="173" y="401"/>
                      <a:pt x="207" y="435"/>
                      <a:pt x="241" y="469"/>
                    </a:cubicBezTo>
                    <a:cubicBezTo>
                      <a:pt x="270" y="499"/>
                      <a:pt x="299" y="528"/>
                      <a:pt x="328" y="559"/>
                    </a:cubicBezTo>
                    <a:cubicBezTo>
                      <a:pt x="327" y="556"/>
                      <a:pt x="330" y="555"/>
                      <a:pt x="330" y="554"/>
                    </a:cubicBezTo>
                    <a:cubicBezTo>
                      <a:pt x="329" y="551"/>
                      <a:pt x="325" y="552"/>
                      <a:pt x="329" y="549"/>
                    </a:cubicBezTo>
                    <a:cubicBezTo>
                      <a:pt x="331" y="548"/>
                      <a:pt x="332" y="547"/>
                      <a:pt x="332" y="545"/>
                    </a:cubicBezTo>
                    <a:cubicBezTo>
                      <a:pt x="331" y="543"/>
                      <a:pt x="331" y="541"/>
                      <a:pt x="331" y="538"/>
                    </a:cubicBezTo>
                    <a:cubicBezTo>
                      <a:pt x="330" y="536"/>
                      <a:pt x="330" y="534"/>
                      <a:pt x="330" y="532"/>
                    </a:cubicBezTo>
                    <a:cubicBezTo>
                      <a:pt x="329" y="528"/>
                      <a:pt x="326" y="525"/>
                      <a:pt x="325" y="521"/>
                    </a:cubicBezTo>
                    <a:cubicBezTo>
                      <a:pt x="325" y="519"/>
                      <a:pt x="326" y="517"/>
                      <a:pt x="326" y="515"/>
                    </a:cubicBezTo>
                    <a:cubicBezTo>
                      <a:pt x="326" y="514"/>
                      <a:pt x="325" y="513"/>
                      <a:pt x="326" y="513"/>
                    </a:cubicBezTo>
                    <a:cubicBezTo>
                      <a:pt x="327" y="512"/>
                      <a:pt x="327" y="511"/>
                      <a:pt x="326" y="510"/>
                    </a:cubicBezTo>
                    <a:cubicBezTo>
                      <a:pt x="326" y="509"/>
                      <a:pt x="325" y="508"/>
                      <a:pt x="324" y="507"/>
                    </a:cubicBezTo>
                    <a:cubicBezTo>
                      <a:pt x="324" y="506"/>
                      <a:pt x="325" y="505"/>
                      <a:pt x="325" y="504"/>
                    </a:cubicBezTo>
                    <a:cubicBezTo>
                      <a:pt x="325" y="504"/>
                      <a:pt x="324" y="503"/>
                      <a:pt x="324" y="502"/>
                    </a:cubicBezTo>
                    <a:cubicBezTo>
                      <a:pt x="323" y="501"/>
                      <a:pt x="324" y="500"/>
                      <a:pt x="324" y="499"/>
                    </a:cubicBezTo>
                    <a:cubicBezTo>
                      <a:pt x="324" y="494"/>
                      <a:pt x="322" y="492"/>
                      <a:pt x="326" y="490"/>
                    </a:cubicBezTo>
                    <a:cubicBezTo>
                      <a:pt x="323" y="487"/>
                      <a:pt x="321" y="482"/>
                      <a:pt x="321" y="478"/>
                    </a:cubicBezTo>
                    <a:cubicBezTo>
                      <a:pt x="321" y="478"/>
                      <a:pt x="322" y="478"/>
                      <a:pt x="322" y="477"/>
                    </a:cubicBezTo>
                    <a:cubicBezTo>
                      <a:pt x="322" y="477"/>
                      <a:pt x="321" y="477"/>
                      <a:pt x="321" y="476"/>
                    </a:cubicBezTo>
                    <a:cubicBezTo>
                      <a:pt x="321" y="475"/>
                      <a:pt x="322" y="474"/>
                      <a:pt x="321" y="473"/>
                    </a:cubicBezTo>
                    <a:cubicBezTo>
                      <a:pt x="319" y="471"/>
                      <a:pt x="324" y="471"/>
                      <a:pt x="325" y="470"/>
                    </a:cubicBezTo>
                    <a:cubicBezTo>
                      <a:pt x="326" y="470"/>
                      <a:pt x="326" y="469"/>
                      <a:pt x="327" y="469"/>
                    </a:cubicBezTo>
                    <a:cubicBezTo>
                      <a:pt x="328" y="468"/>
                      <a:pt x="329" y="469"/>
                      <a:pt x="330" y="469"/>
                    </a:cubicBezTo>
                    <a:cubicBezTo>
                      <a:pt x="331" y="468"/>
                      <a:pt x="334" y="466"/>
                      <a:pt x="335" y="467"/>
                    </a:cubicBezTo>
                    <a:cubicBezTo>
                      <a:pt x="336" y="468"/>
                      <a:pt x="336" y="469"/>
                      <a:pt x="336" y="469"/>
                    </a:cubicBezTo>
                    <a:cubicBezTo>
                      <a:pt x="337" y="469"/>
                      <a:pt x="338" y="467"/>
                      <a:pt x="339" y="469"/>
                    </a:cubicBezTo>
                    <a:cubicBezTo>
                      <a:pt x="339" y="469"/>
                      <a:pt x="343" y="467"/>
                      <a:pt x="344" y="469"/>
                    </a:cubicBezTo>
                    <a:cubicBezTo>
                      <a:pt x="346" y="469"/>
                      <a:pt x="349" y="473"/>
                      <a:pt x="347" y="474"/>
                    </a:cubicBezTo>
                    <a:cubicBezTo>
                      <a:pt x="348" y="474"/>
                      <a:pt x="351" y="478"/>
                      <a:pt x="352" y="478"/>
                    </a:cubicBezTo>
                    <a:cubicBezTo>
                      <a:pt x="353" y="479"/>
                      <a:pt x="357" y="477"/>
                      <a:pt x="358" y="477"/>
                    </a:cubicBezTo>
                    <a:cubicBezTo>
                      <a:pt x="359" y="475"/>
                      <a:pt x="359" y="471"/>
                      <a:pt x="359" y="470"/>
                    </a:cubicBezTo>
                    <a:cubicBezTo>
                      <a:pt x="360" y="468"/>
                      <a:pt x="363" y="465"/>
                      <a:pt x="364" y="463"/>
                    </a:cubicBezTo>
                    <a:cubicBezTo>
                      <a:pt x="364" y="459"/>
                      <a:pt x="364" y="454"/>
                      <a:pt x="364" y="449"/>
                    </a:cubicBezTo>
                    <a:cubicBezTo>
                      <a:pt x="364" y="436"/>
                      <a:pt x="364" y="424"/>
                      <a:pt x="363" y="411"/>
                    </a:cubicBezTo>
                    <a:cubicBezTo>
                      <a:pt x="363" y="362"/>
                      <a:pt x="364" y="312"/>
                      <a:pt x="364" y="262"/>
                    </a:cubicBezTo>
                    <a:cubicBezTo>
                      <a:pt x="363" y="212"/>
                      <a:pt x="363" y="162"/>
                      <a:pt x="364" y="113"/>
                    </a:cubicBezTo>
                    <a:cubicBezTo>
                      <a:pt x="364" y="76"/>
                      <a:pt x="364" y="40"/>
                      <a:pt x="364"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919" name="Google Shape;919;p27"/>
              <p:cNvGrpSpPr/>
              <p:nvPr/>
            </p:nvGrpSpPr>
            <p:grpSpPr>
              <a:xfrm>
                <a:off x="4809" y="1615"/>
                <a:ext cx="161" cy="304"/>
                <a:chOff x="4809" y="1616"/>
                <a:chExt cx="161" cy="304"/>
              </a:xfrm>
            </p:grpSpPr>
            <p:sp>
              <p:nvSpPr>
                <p:cNvPr id="920" name="Google Shape;920;p27"/>
                <p:cNvSpPr/>
                <p:nvPr/>
              </p:nvSpPr>
              <p:spPr>
                <a:xfrm>
                  <a:off x="4934" y="1705"/>
                  <a:ext cx="19" cy="19"/>
                </a:xfrm>
                <a:custGeom>
                  <a:rect b="b" l="l" r="r" t="t"/>
                  <a:pathLst>
                    <a:path extrusionOk="0" h="13" w="12">
                      <a:moveTo>
                        <a:pt x="12" y="4"/>
                      </a:moveTo>
                      <a:cubicBezTo>
                        <a:pt x="11" y="3"/>
                        <a:pt x="12" y="0"/>
                        <a:pt x="10" y="1"/>
                      </a:cubicBezTo>
                      <a:cubicBezTo>
                        <a:pt x="8" y="1"/>
                        <a:pt x="7" y="2"/>
                        <a:pt x="5" y="1"/>
                      </a:cubicBezTo>
                      <a:cubicBezTo>
                        <a:pt x="4" y="1"/>
                        <a:pt x="3" y="7"/>
                        <a:pt x="2" y="8"/>
                      </a:cubicBezTo>
                      <a:cubicBezTo>
                        <a:pt x="1" y="10"/>
                        <a:pt x="1" y="9"/>
                        <a:pt x="1" y="11"/>
                      </a:cubicBezTo>
                      <a:cubicBezTo>
                        <a:pt x="1" y="13"/>
                        <a:pt x="0" y="13"/>
                        <a:pt x="3" y="12"/>
                      </a:cubicBezTo>
                      <a:cubicBezTo>
                        <a:pt x="4" y="12"/>
                        <a:pt x="8" y="8"/>
                        <a:pt x="7" y="10"/>
                      </a:cubicBezTo>
                      <a:cubicBezTo>
                        <a:pt x="8" y="10"/>
                        <a:pt x="12" y="6"/>
                        <a:pt x="12"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1" name="Google Shape;921;p27"/>
                <p:cNvSpPr/>
                <p:nvPr/>
              </p:nvSpPr>
              <p:spPr>
                <a:xfrm>
                  <a:off x="4809" y="1616"/>
                  <a:ext cx="161" cy="304"/>
                </a:xfrm>
                <a:custGeom>
                  <a:rect b="b" l="l" r="r" t="t"/>
                  <a:pathLst>
                    <a:path extrusionOk="0" h="196" w="104">
                      <a:moveTo>
                        <a:pt x="102" y="30"/>
                      </a:moveTo>
                      <a:cubicBezTo>
                        <a:pt x="93" y="26"/>
                        <a:pt x="84" y="20"/>
                        <a:pt x="76" y="14"/>
                      </a:cubicBezTo>
                      <a:cubicBezTo>
                        <a:pt x="71" y="11"/>
                        <a:pt x="66" y="8"/>
                        <a:pt x="61" y="5"/>
                      </a:cubicBezTo>
                      <a:cubicBezTo>
                        <a:pt x="58" y="3"/>
                        <a:pt x="54" y="0"/>
                        <a:pt x="50" y="2"/>
                      </a:cubicBezTo>
                      <a:cubicBezTo>
                        <a:pt x="48" y="3"/>
                        <a:pt x="46" y="6"/>
                        <a:pt x="45" y="9"/>
                      </a:cubicBezTo>
                      <a:cubicBezTo>
                        <a:pt x="43" y="12"/>
                        <a:pt x="43" y="15"/>
                        <a:pt x="40" y="18"/>
                      </a:cubicBezTo>
                      <a:cubicBezTo>
                        <a:pt x="40" y="19"/>
                        <a:pt x="38" y="20"/>
                        <a:pt x="37" y="21"/>
                      </a:cubicBezTo>
                      <a:cubicBezTo>
                        <a:pt x="36" y="22"/>
                        <a:pt x="35" y="23"/>
                        <a:pt x="37" y="22"/>
                      </a:cubicBezTo>
                      <a:cubicBezTo>
                        <a:pt x="37" y="23"/>
                        <a:pt x="35" y="24"/>
                        <a:pt x="34" y="25"/>
                      </a:cubicBezTo>
                      <a:cubicBezTo>
                        <a:pt x="33" y="27"/>
                        <a:pt x="32" y="27"/>
                        <a:pt x="30" y="28"/>
                      </a:cubicBezTo>
                      <a:cubicBezTo>
                        <a:pt x="25" y="31"/>
                        <a:pt x="28" y="33"/>
                        <a:pt x="30" y="37"/>
                      </a:cubicBezTo>
                      <a:cubicBezTo>
                        <a:pt x="32" y="39"/>
                        <a:pt x="32" y="40"/>
                        <a:pt x="31" y="42"/>
                      </a:cubicBezTo>
                      <a:cubicBezTo>
                        <a:pt x="31" y="42"/>
                        <a:pt x="30" y="42"/>
                        <a:pt x="29" y="42"/>
                      </a:cubicBezTo>
                      <a:cubicBezTo>
                        <a:pt x="29" y="43"/>
                        <a:pt x="31" y="44"/>
                        <a:pt x="30" y="45"/>
                      </a:cubicBezTo>
                      <a:cubicBezTo>
                        <a:pt x="29" y="45"/>
                        <a:pt x="29" y="46"/>
                        <a:pt x="28" y="47"/>
                      </a:cubicBezTo>
                      <a:cubicBezTo>
                        <a:pt x="27" y="47"/>
                        <a:pt x="27" y="47"/>
                        <a:pt x="26" y="47"/>
                      </a:cubicBezTo>
                      <a:cubicBezTo>
                        <a:pt x="25" y="48"/>
                        <a:pt x="25" y="47"/>
                        <a:pt x="24" y="48"/>
                      </a:cubicBezTo>
                      <a:cubicBezTo>
                        <a:pt x="23" y="50"/>
                        <a:pt x="24" y="49"/>
                        <a:pt x="24" y="50"/>
                      </a:cubicBezTo>
                      <a:cubicBezTo>
                        <a:pt x="24" y="50"/>
                        <a:pt x="23" y="52"/>
                        <a:pt x="23" y="52"/>
                      </a:cubicBezTo>
                      <a:cubicBezTo>
                        <a:pt x="23" y="53"/>
                        <a:pt x="23" y="53"/>
                        <a:pt x="23" y="54"/>
                      </a:cubicBezTo>
                      <a:cubicBezTo>
                        <a:pt x="23" y="54"/>
                        <a:pt x="24" y="55"/>
                        <a:pt x="24" y="55"/>
                      </a:cubicBezTo>
                      <a:cubicBezTo>
                        <a:pt x="24" y="55"/>
                        <a:pt x="24" y="56"/>
                        <a:pt x="24" y="56"/>
                      </a:cubicBezTo>
                      <a:cubicBezTo>
                        <a:pt x="24" y="56"/>
                        <a:pt x="23" y="57"/>
                        <a:pt x="23" y="57"/>
                      </a:cubicBezTo>
                      <a:cubicBezTo>
                        <a:pt x="23" y="58"/>
                        <a:pt x="24" y="58"/>
                        <a:pt x="24" y="59"/>
                      </a:cubicBezTo>
                      <a:cubicBezTo>
                        <a:pt x="24" y="60"/>
                        <a:pt x="23" y="63"/>
                        <a:pt x="24" y="64"/>
                      </a:cubicBezTo>
                      <a:cubicBezTo>
                        <a:pt x="25" y="65"/>
                        <a:pt x="27" y="63"/>
                        <a:pt x="29" y="64"/>
                      </a:cubicBezTo>
                      <a:cubicBezTo>
                        <a:pt x="34" y="67"/>
                        <a:pt x="29" y="73"/>
                        <a:pt x="32" y="76"/>
                      </a:cubicBezTo>
                      <a:cubicBezTo>
                        <a:pt x="34" y="78"/>
                        <a:pt x="35" y="76"/>
                        <a:pt x="37" y="77"/>
                      </a:cubicBezTo>
                      <a:cubicBezTo>
                        <a:pt x="39" y="79"/>
                        <a:pt x="38" y="82"/>
                        <a:pt x="40" y="84"/>
                      </a:cubicBezTo>
                      <a:cubicBezTo>
                        <a:pt x="42" y="85"/>
                        <a:pt x="43" y="85"/>
                        <a:pt x="44" y="88"/>
                      </a:cubicBezTo>
                      <a:cubicBezTo>
                        <a:pt x="45" y="90"/>
                        <a:pt x="47" y="90"/>
                        <a:pt x="49" y="92"/>
                      </a:cubicBezTo>
                      <a:cubicBezTo>
                        <a:pt x="51" y="94"/>
                        <a:pt x="54" y="99"/>
                        <a:pt x="49" y="100"/>
                      </a:cubicBezTo>
                      <a:cubicBezTo>
                        <a:pt x="48" y="100"/>
                        <a:pt x="47" y="99"/>
                        <a:pt x="46" y="99"/>
                      </a:cubicBezTo>
                      <a:cubicBezTo>
                        <a:pt x="45" y="100"/>
                        <a:pt x="45" y="101"/>
                        <a:pt x="45" y="102"/>
                      </a:cubicBezTo>
                      <a:cubicBezTo>
                        <a:pt x="43" y="103"/>
                        <a:pt x="41" y="103"/>
                        <a:pt x="39" y="104"/>
                      </a:cubicBezTo>
                      <a:cubicBezTo>
                        <a:pt x="37" y="105"/>
                        <a:pt x="34" y="107"/>
                        <a:pt x="33" y="108"/>
                      </a:cubicBezTo>
                      <a:cubicBezTo>
                        <a:pt x="31" y="110"/>
                        <a:pt x="30" y="111"/>
                        <a:pt x="28" y="112"/>
                      </a:cubicBezTo>
                      <a:cubicBezTo>
                        <a:pt x="26" y="114"/>
                        <a:pt x="28" y="115"/>
                        <a:pt x="27" y="118"/>
                      </a:cubicBezTo>
                      <a:cubicBezTo>
                        <a:pt x="26" y="119"/>
                        <a:pt x="24" y="118"/>
                        <a:pt x="23" y="120"/>
                      </a:cubicBezTo>
                      <a:cubicBezTo>
                        <a:pt x="22" y="121"/>
                        <a:pt x="19" y="122"/>
                        <a:pt x="17" y="122"/>
                      </a:cubicBezTo>
                      <a:cubicBezTo>
                        <a:pt x="14" y="121"/>
                        <a:pt x="13" y="123"/>
                        <a:pt x="10" y="125"/>
                      </a:cubicBezTo>
                      <a:cubicBezTo>
                        <a:pt x="10" y="125"/>
                        <a:pt x="10" y="126"/>
                        <a:pt x="11" y="126"/>
                      </a:cubicBezTo>
                      <a:cubicBezTo>
                        <a:pt x="8" y="126"/>
                        <a:pt x="7" y="128"/>
                        <a:pt x="7" y="130"/>
                      </a:cubicBezTo>
                      <a:cubicBezTo>
                        <a:pt x="6" y="132"/>
                        <a:pt x="5" y="132"/>
                        <a:pt x="4" y="134"/>
                      </a:cubicBezTo>
                      <a:cubicBezTo>
                        <a:pt x="4" y="135"/>
                        <a:pt x="4" y="136"/>
                        <a:pt x="3" y="137"/>
                      </a:cubicBezTo>
                      <a:cubicBezTo>
                        <a:pt x="3" y="137"/>
                        <a:pt x="2" y="138"/>
                        <a:pt x="2" y="138"/>
                      </a:cubicBezTo>
                      <a:cubicBezTo>
                        <a:pt x="1" y="140"/>
                        <a:pt x="2" y="141"/>
                        <a:pt x="3" y="143"/>
                      </a:cubicBezTo>
                      <a:cubicBezTo>
                        <a:pt x="3" y="144"/>
                        <a:pt x="4" y="143"/>
                        <a:pt x="4" y="144"/>
                      </a:cubicBezTo>
                      <a:cubicBezTo>
                        <a:pt x="4" y="145"/>
                        <a:pt x="3" y="146"/>
                        <a:pt x="3" y="147"/>
                      </a:cubicBezTo>
                      <a:cubicBezTo>
                        <a:pt x="3" y="147"/>
                        <a:pt x="3" y="148"/>
                        <a:pt x="3" y="149"/>
                      </a:cubicBezTo>
                      <a:cubicBezTo>
                        <a:pt x="2" y="150"/>
                        <a:pt x="1" y="149"/>
                        <a:pt x="1" y="150"/>
                      </a:cubicBezTo>
                      <a:cubicBezTo>
                        <a:pt x="0" y="153"/>
                        <a:pt x="4" y="153"/>
                        <a:pt x="5" y="154"/>
                      </a:cubicBezTo>
                      <a:cubicBezTo>
                        <a:pt x="7" y="155"/>
                        <a:pt x="8" y="160"/>
                        <a:pt x="11" y="158"/>
                      </a:cubicBezTo>
                      <a:cubicBezTo>
                        <a:pt x="11" y="160"/>
                        <a:pt x="11" y="161"/>
                        <a:pt x="13" y="162"/>
                      </a:cubicBezTo>
                      <a:cubicBezTo>
                        <a:pt x="13" y="163"/>
                        <a:pt x="14" y="162"/>
                        <a:pt x="15" y="163"/>
                      </a:cubicBezTo>
                      <a:cubicBezTo>
                        <a:pt x="16" y="164"/>
                        <a:pt x="16" y="166"/>
                        <a:pt x="18" y="167"/>
                      </a:cubicBezTo>
                      <a:cubicBezTo>
                        <a:pt x="17" y="167"/>
                        <a:pt x="22" y="165"/>
                        <a:pt x="20" y="168"/>
                      </a:cubicBezTo>
                      <a:cubicBezTo>
                        <a:pt x="22" y="170"/>
                        <a:pt x="24" y="169"/>
                        <a:pt x="25" y="172"/>
                      </a:cubicBezTo>
                      <a:cubicBezTo>
                        <a:pt x="26" y="173"/>
                        <a:pt x="24" y="173"/>
                        <a:pt x="25" y="174"/>
                      </a:cubicBezTo>
                      <a:cubicBezTo>
                        <a:pt x="27" y="175"/>
                        <a:pt x="26" y="175"/>
                        <a:pt x="28" y="175"/>
                      </a:cubicBezTo>
                      <a:cubicBezTo>
                        <a:pt x="28" y="175"/>
                        <a:pt x="28" y="174"/>
                        <a:pt x="28" y="174"/>
                      </a:cubicBezTo>
                      <a:cubicBezTo>
                        <a:pt x="29" y="173"/>
                        <a:pt x="29" y="173"/>
                        <a:pt x="30" y="173"/>
                      </a:cubicBezTo>
                      <a:cubicBezTo>
                        <a:pt x="31" y="173"/>
                        <a:pt x="33" y="172"/>
                        <a:pt x="34" y="174"/>
                      </a:cubicBezTo>
                      <a:cubicBezTo>
                        <a:pt x="34" y="175"/>
                        <a:pt x="33" y="175"/>
                        <a:pt x="36" y="175"/>
                      </a:cubicBezTo>
                      <a:cubicBezTo>
                        <a:pt x="37" y="175"/>
                        <a:pt x="38" y="175"/>
                        <a:pt x="40" y="176"/>
                      </a:cubicBezTo>
                      <a:cubicBezTo>
                        <a:pt x="45" y="178"/>
                        <a:pt x="40" y="184"/>
                        <a:pt x="39" y="187"/>
                      </a:cubicBezTo>
                      <a:cubicBezTo>
                        <a:pt x="38" y="189"/>
                        <a:pt x="37" y="191"/>
                        <a:pt x="37" y="194"/>
                      </a:cubicBezTo>
                      <a:cubicBezTo>
                        <a:pt x="37" y="194"/>
                        <a:pt x="37" y="195"/>
                        <a:pt x="37" y="195"/>
                      </a:cubicBezTo>
                      <a:cubicBezTo>
                        <a:pt x="38" y="196"/>
                        <a:pt x="40" y="195"/>
                        <a:pt x="41" y="195"/>
                      </a:cubicBezTo>
                      <a:cubicBezTo>
                        <a:pt x="42" y="194"/>
                        <a:pt x="43" y="195"/>
                        <a:pt x="43" y="194"/>
                      </a:cubicBezTo>
                      <a:cubicBezTo>
                        <a:pt x="42" y="194"/>
                        <a:pt x="41" y="194"/>
                        <a:pt x="41" y="194"/>
                      </a:cubicBezTo>
                      <a:cubicBezTo>
                        <a:pt x="43" y="193"/>
                        <a:pt x="43" y="193"/>
                        <a:pt x="42" y="192"/>
                      </a:cubicBezTo>
                      <a:cubicBezTo>
                        <a:pt x="43" y="191"/>
                        <a:pt x="43" y="192"/>
                        <a:pt x="43" y="191"/>
                      </a:cubicBezTo>
                      <a:cubicBezTo>
                        <a:pt x="46" y="190"/>
                        <a:pt x="43" y="192"/>
                        <a:pt x="44" y="194"/>
                      </a:cubicBezTo>
                      <a:cubicBezTo>
                        <a:pt x="44" y="193"/>
                        <a:pt x="45" y="192"/>
                        <a:pt x="46" y="192"/>
                      </a:cubicBezTo>
                      <a:cubicBezTo>
                        <a:pt x="47" y="191"/>
                        <a:pt x="48" y="191"/>
                        <a:pt x="48" y="190"/>
                      </a:cubicBezTo>
                      <a:cubicBezTo>
                        <a:pt x="48" y="189"/>
                        <a:pt x="48" y="189"/>
                        <a:pt x="48" y="188"/>
                      </a:cubicBezTo>
                      <a:cubicBezTo>
                        <a:pt x="48" y="187"/>
                        <a:pt x="48" y="187"/>
                        <a:pt x="49" y="186"/>
                      </a:cubicBezTo>
                      <a:cubicBezTo>
                        <a:pt x="49" y="184"/>
                        <a:pt x="50" y="184"/>
                        <a:pt x="49" y="183"/>
                      </a:cubicBezTo>
                      <a:cubicBezTo>
                        <a:pt x="49" y="183"/>
                        <a:pt x="49" y="183"/>
                        <a:pt x="48" y="183"/>
                      </a:cubicBezTo>
                      <a:cubicBezTo>
                        <a:pt x="47" y="181"/>
                        <a:pt x="49" y="180"/>
                        <a:pt x="50" y="183"/>
                      </a:cubicBezTo>
                      <a:cubicBezTo>
                        <a:pt x="51" y="185"/>
                        <a:pt x="48" y="185"/>
                        <a:pt x="49" y="187"/>
                      </a:cubicBezTo>
                      <a:cubicBezTo>
                        <a:pt x="50" y="186"/>
                        <a:pt x="55" y="179"/>
                        <a:pt x="52" y="181"/>
                      </a:cubicBezTo>
                      <a:cubicBezTo>
                        <a:pt x="51" y="181"/>
                        <a:pt x="52" y="181"/>
                        <a:pt x="52" y="180"/>
                      </a:cubicBezTo>
                      <a:cubicBezTo>
                        <a:pt x="51" y="180"/>
                        <a:pt x="51" y="180"/>
                        <a:pt x="51" y="180"/>
                      </a:cubicBezTo>
                      <a:cubicBezTo>
                        <a:pt x="52" y="180"/>
                        <a:pt x="52" y="179"/>
                        <a:pt x="53" y="178"/>
                      </a:cubicBezTo>
                      <a:cubicBezTo>
                        <a:pt x="52" y="181"/>
                        <a:pt x="54" y="179"/>
                        <a:pt x="54" y="178"/>
                      </a:cubicBezTo>
                      <a:cubicBezTo>
                        <a:pt x="55" y="177"/>
                        <a:pt x="57" y="174"/>
                        <a:pt x="56" y="173"/>
                      </a:cubicBezTo>
                      <a:cubicBezTo>
                        <a:pt x="57" y="173"/>
                        <a:pt x="58" y="173"/>
                        <a:pt x="58" y="172"/>
                      </a:cubicBezTo>
                      <a:cubicBezTo>
                        <a:pt x="59" y="171"/>
                        <a:pt x="59" y="170"/>
                        <a:pt x="60" y="169"/>
                      </a:cubicBezTo>
                      <a:cubicBezTo>
                        <a:pt x="60" y="169"/>
                        <a:pt x="62" y="168"/>
                        <a:pt x="62" y="168"/>
                      </a:cubicBezTo>
                      <a:cubicBezTo>
                        <a:pt x="64" y="165"/>
                        <a:pt x="60" y="167"/>
                        <a:pt x="60" y="167"/>
                      </a:cubicBezTo>
                      <a:cubicBezTo>
                        <a:pt x="59" y="167"/>
                        <a:pt x="59" y="169"/>
                        <a:pt x="58" y="169"/>
                      </a:cubicBezTo>
                      <a:cubicBezTo>
                        <a:pt x="59" y="167"/>
                        <a:pt x="58" y="167"/>
                        <a:pt x="56" y="166"/>
                      </a:cubicBezTo>
                      <a:cubicBezTo>
                        <a:pt x="56" y="166"/>
                        <a:pt x="56" y="166"/>
                        <a:pt x="56" y="165"/>
                      </a:cubicBezTo>
                      <a:cubicBezTo>
                        <a:pt x="57" y="165"/>
                        <a:pt x="60" y="165"/>
                        <a:pt x="61" y="165"/>
                      </a:cubicBezTo>
                      <a:cubicBezTo>
                        <a:pt x="63" y="166"/>
                        <a:pt x="61" y="161"/>
                        <a:pt x="64" y="163"/>
                      </a:cubicBezTo>
                      <a:cubicBezTo>
                        <a:pt x="64" y="162"/>
                        <a:pt x="64" y="160"/>
                        <a:pt x="65" y="160"/>
                      </a:cubicBezTo>
                      <a:cubicBezTo>
                        <a:pt x="67" y="159"/>
                        <a:pt x="67" y="161"/>
                        <a:pt x="66" y="161"/>
                      </a:cubicBezTo>
                      <a:cubicBezTo>
                        <a:pt x="66" y="162"/>
                        <a:pt x="64" y="164"/>
                        <a:pt x="64" y="165"/>
                      </a:cubicBezTo>
                      <a:cubicBezTo>
                        <a:pt x="65" y="165"/>
                        <a:pt x="71" y="162"/>
                        <a:pt x="71" y="161"/>
                      </a:cubicBezTo>
                      <a:cubicBezTo>
                        <a:pt x="72" y="159"/>
                        <a:pt x="69" y="157"/>
                        <a:pt x="67" y="158"/>
                      </a:cubicBezTo>
                      <a:cubicBezTo>
                        <a:pt x="67" y="157"/>
                        <a:pt x="69" y="154"/>
                        <a:pt x="69" y="153"/>
                      </a:cubicBezTo>
                      <a:cubicBezTo>
                        <a:pt x="71" y="153"/>
                        <a:pt x="71" y="155"/>
                        <a:pt x="72" y="155"/>
                      </a:cubicBezTo>
                      <a:cubicBezTo>
                        <a:pt x="72" y="155"/>
                        <a:pt x="72" y="152"/>
                        <a:pt x="71" y="152"/>
                      </a:cubicBezTo>
                      <a:cubicBezTo>
                        <a:pt x="73" y="152"/>
                        <a:pt x="73" y="151"/>
                        <a:pt x="72" y="150"/>
                      </a:cubicBezTo>
                      <a:cubicBezTo>
                        <a:pt x="71" y="148"/>
                        <a:pt x="72" y="147"/>
                        <a:pt x="71" y="145"/>
                      </a:cubicBezTo>
                      <a:cubicBezTo>
                        <a:pt x="72" y="146"/>
                        <a:pt x="72" y="147"/>
                        <a:pt x="74" y="147"/>
                      </a:cubicBezTo>
                      <a:cubicBezTo>
                        <a:pt x="74" y="146"/>
                        <a:pt x="74" y="146"/>
                        <a:pt x="74" y="146"/>
                      </a:cubicBezTo>
                      <a:cubicBezTo>
                        <a:pt x="75" y="147"/>
                        <a:pt x="77" y="146"/>
                        <a:pt x="77" y="148"/>
                      </a:cubicBezTo>
                      <a:cubicBezTo>
                        <a:pt x="76" y="148"/>
                        <a:pt x="77" y="148"/>
                        <a:pt x="76" y="149"/>
                      </a:cubicBezTo>
                      <a:cubicBezTo>
                        <a:pt x="77" y="149"/>
                        <a:pt x="77" y="149"/>
                        <a:pt x="78" y="149"/>
                      </a:cubicBezTo>
                      <a:cubicBezTo>
                        <a:pt x="79" y="146"/>
                        <a:pt x="76" y="146"/>
                        <a:pt x="76" y="144"/>
                      </a:cubicBezTo>
                      <a:cubicBezTo>
                        <a:pt x="76" y="144"/>
                        <a:pt x="76" y="144"/>
                        <a:pt x="77" y="144"/>
                      </a:cubicBezTo>
                      <a:cubicBezTo>
                        <a:pt x="77" y="143"/>
                        <a:pt x="78" y="141"/>
                        <a:pt x="79" y="142"/>
                      </a:cubicBezTo>
                      <a:cubicBezTo>
                        <a:pt x="80" y="140"/>
                        <a:pt x="80" y="142"/>
                        <a:pt x="81" y="141"/>
                      </a:cubicBezTo>
                      <a:cubicBezTo>
                        <a:pt x="81" y="141"/>
                        <a:pt x="80" y="140"/>
                        <a:pt x="81" y="139"/>
                      </a:cubicBezTo>
                      <a:cubicBezTo>
                        <a:pt x="81" y="139"/>
                        <a:pt x="84" y="136"/>
                        <a:pt x="85" y="135"/>
                      </a:cubicBezTo>
                      <a:cubicBezTo>
                        <a:pt x="84" y="134"/>
                        <a:pt x="86" y="133"/>
                        <a:pt x="87" y="133"/>
                      </a:cubicBezTo>
                      <a:cubicBezTo>
                        <a:pt x="86" y="132"/>
                        <a:pt x="86" y="132"/>
                        <a:pt x="86" y="132"/>
                      </a:cubicBezTo>
                      <a:cubicBezTo>
                        <a:pt x="86" y="132"/>
                        <a:pt x="86" y="132"/>
                        <a:pt x="87" y="132"/>
                      </a:cubicBezTo>
                      <a:cubicBezTo>
                        <a:pt x="87" y="131"/>
                        <a:pt x="87" y="131"/>
                        <a:pt x="86" y="130"/>
                      </a:cubicBezTo>
                      <a:cubicBezTo>
                        <a:pt x="84" y="130"/>
                        <a:pt x="85" y="129"/>
                        <a:pt x="85" y="128"/>
                      </a:cubicBezTo>
                      <a:cubicBezTo>
                        <a:pt x="85" y="127"/>
                        <a:pt x="86" y="125"/>
                        <a:pt x="87" y="124"/>
                      </a:cubicBezTo>
                      <a:cubicBezTo>
                        <a:pt x="87" y="124"/>
                        <a:pt x="87" y="124"/>
                        <a:pt x="86" y="124"/>
                      </a:cubicBezTo>
                      <a:cubicBezTo>
                        <a:pt x="87" y="123"/>
                        <a:pt x="88" y="122"/>
                        <a:pt x="89" y="121"/>
                      </a:cubicBezTo>
                      <a:cubicBezTo>
                        <a:pt x="88" y="121"/>
                        <a:pt x="87" y="120"/>
                        <a:pt x="87" y="120"/>
                      </a:cubicBezTo>
                      <a:cubicBezTo>
                        <a:pt x="88" y="120"/>
                        <a:pt x="88" y="120"/>
                        <a:pt x="88" y="118"/>
                      </a:cubicBezTo>
                      <a:cubicBezTo>
                        <a:pt x="89" y="118"/>
                        <a:pt x="90" y="116"/>
                        <a:pt x="90" y="116"/>
                      </a:cubicBezTo>
                      <a:cubicBezTo>
                        <a:pt x="90" y="115"/>
                        <a:pt x="86" y="115"/>
                        <a:pt x="85" y="114"/>
                      </a:cubicBezTo>
                      <a:cubicBezTo>
                        <a:pt x="87" y="114"/>
                        <a:pt x="88" y="116"/>
                        <a:pt x="89" y="114"/>
                      </a:cubicBezTo>
                      <a:cubicBezTo>
                        <a:pt x="90" y="114"/>
                        <a:pt x="90" y="111"/>
                        <a:pt x="90" y="111"/>
                      </a:cubicBezTo>
                      <a:cubicBezTo>
                        <a:pt x="86" y="112"/>
                        <a:pt x="90" y="109"/>
                        <a:pt x="90" y="110"/>
                      </a:cubicBezTo>
                      <a:cubicBezTo>
                        <a:pt x="90" y="109"/>
                        <a:pt x="89" y="109"/>
                        <a:pt x="88" y="107"/>
                      </a:cubicBezTo>
                      <a:cubicBezTo>
                        <a:pt x="90" y="108"/>
                        <a:pt x="92" y="110"/>
                        <a:pt x="92" y="107"/>
                      </a:cubicBezTo>
                      <a:cubicBezTo>
                        <a:pt x="92" y="105"/>
                        <a:pt x="90" y="108"/>
                        <a:pt x="89" y="105"/>
                      </a:cubicBezTo>
                      <a:cubicBezTo>
                        <a:pt x="91" y="106"/>
                        <a:pt x="92" y="105"/>
                        <a:pt x="93" y="105"/>
                      </a:cubicBezTo>
                      <a:cubicBezTo>
                        <a:pt x="92" y="108"/>
                        <a:pt x="92" y="113"/>
                        <a:pt x="92" y="116"/>
                      </a:cubicBezTo>
                      <a:cubicBezTo>
                        <a:pt x="92" y="118"/>
                        <a:pt x="91" y="127"/>
                        <a:pt x="90" y="127"/>
                      </a:cubicBezTo>
                      <a:cubicBezTo>
                        <a:pt x="90" y="127"/>
                        <a:pt x="90" y="128"/>
                        <a:pt x="90" y="128"/>
                      </a:cubicBezTo>
                      <a:cubicBezTo>
                        <a:pt x="92" y="129"/>
                        <a:pt x="91" y="124"/>
                        <a:pt x="92" y="122"/>
                      </a:cubicBezTo>
                      <a:cubicBezTo>
                        <a:pt x="92" y="118"/>
                        <a:pt x="92" y="114"/>
                        <a:pt x="93" y="110"/>
                      </a:cubicBezTo>
                      <a:cubicBezTo>
                        <a:pt x="94" y="108"/>
                        <a:pt x="95" y="105"/>
                        <a:pt x="95" y="103"/>
                      </a:cubicBezTo>
                      <a:cubicBezTo>
                        <a:pt x="95" y="101"/>
                        <a:pt x="89" y="104"/>
                        <a:pt x="91" y="100"/>
                      </a:cubicBezTo>
                      <a:cubicBezTo>
                        <a:pt x="91" y="102"/>
                        <a:pt x="92" y="102"/>
                        <a:pt x="93" y="102"/>
                      </a:cubicBezTo>
                      <a:cubicBezTo>
                        <a:pt x="95" y="102"/>
                        <a:pt x="94" y="101"/>
                        <a:pt x="95" y="100"/>
                      </a:cubicBezTo>
                      <a:cubicBezTo>
                        <a:pt x="95" y="99"/>
                        <a:pt x="96" y="96"/>
                        <a:pt x="95" y="95"/>
                      </a:cubicBezTo>
                      <a:cubicBezTo>
                        <a:pt x="95" y="95"/>
                        <a:pt x="93" y="97"/>
                        <a:pt x="93" y="94"/>
                      </a:cubicBezTo>
                      <a:cubicBezTo>
                        <a:pt x="95" y="95"/>
                        <a:pt x="95" y="95"/>
                        <a:pt x="96" y="93"/>
                      </a:cubicBezTo>
                      <a:cubicBezTo>
                        <a:pt x="97" y="92"/>
                        <a:pt x="98" y="88"/>
                        <a:pt x="98" y="87"/>
                      </a:cubicBezTo>
                      <a:cubicBezTo>
                        <a:pt x="98" y="85"/>
                        <a:pt x="98" y="83"/>
                        <a:pt x="98" y="82"/>
                      </a:cubicBezTo>
                      <a:cubicBezTo>
                        <a:pt x="98" y="79"/>
                        <a:pt x="98" y="78"/>
                        <a:pt x="98" y="76"/>
                      </a:cubicBezTo>
                      <a:cubicBezTo>
                        <a:pt x="98" y="75"/>
                        <a:pt x="96" y="71"/>
                        <a:pt x="96" y="73"/>
                      </a:cubicBezTo>
                      <a:cubicBezTo>
                        <a:pt x="95" y="73"/>
                        <a:pt x="97" y="76"/>
                        <a:pt x="97" y="76"/>
                      </a:cubicBezTo>
                      <a:cubicBezTo>
                        <a:pt x="99" y="80"/>
                        <a:pt x="98" y="83"/>
                        <a:pt x="95" y="84"/>
                      </a:cubicBezTo>
                      <a:cubicBezTo>
                        <a:pt x="95" y="84"/>
                        <a:pt x="95" y="83"/>
                        <a:pt x="95" y="83"/>
                      </a:cubicBezTo>
                      <a:cubicBezTo>
                        <a:pt x="95" y="83"/>
                        <a:pt x="98" y="82"/>
                        <a:pt x="97" y="80"/>
                      </a:cubicBezTo>
                      <a:cubicBezTo>
                        <a:pt x="97" y="79"/>
                        <a:pt x="95" y="81"/>
                        <a:pt x="94" y="81"/>
                      </a:cubicBezTo>
                      <a:cubicBezTo>
                        <a:pt x="92" y="81"/>
                        <a:pt x="92" y="81"/>
                        <a:pt x="94" y="80"/>
                      </a:cubicBezTo>
                      <a:cubicBezTo>
                        <a:pt x="95" y="79"/>
                        <a:pt x="96" y="78"/>
                        <a:pt x="97" y="80"/>
                      </a:cubicBezTo>
                      <a:cubicBezTo>
                        <a:pt x="98" y="76"/>
                        <a:pt x="93" y="76"/>
                        <a:pt x="91" y="75"/>
                      </a:cubicBezTo>
                      <a:cubicBezTo>
                        <a:pt x="90" y="74"/>
                        <a:pt x="88" y="74"/>
                        <a:pt x="87" y="74"/>
                      </a:cubicBezTo>
                      <a:cubicBezTo>
                        <a:pt x="87" y="74"/>
                        <a:pt x="85" y="73"/>
                        <a:pt x="85" y="73"/>
                      </a:cubicBezTo>
                      <a:cubicBezTo>
                        <a:pt x="85" y="73"/>
                        <a:pt x="84" y="74"/>
                        <a:pt x="83" y="75"/>
                      </a:cubicBezTo>
                      <a:cubicBezTo>
                        <a:pt x="84" y="74"/>
                        <a:pt x="81" y="72"/>
                        <a:pt x="80" y="71"/>
                      </a:cubicBezTo>
                      <a:cubicBezTo>
                        <a:pt x="79" y="71"/>
                        <a:pt x="78" y="69"/>
                        <a:pt x="77" y="71"/>
                      </a:cubicBezTo>
                      <a:cubicBezTo>
                        <a:pt x="77" y="72"/>
                        <a:pt x="76" y="72"/>
                        <a:pt x="75" y="72"/>
                      </a:cubicBezTo>
                      <a:cubicBezTo>
                        <a:pt x="77" y="70"/>
                        <a:pt x="78" y="68"/>
                        <a:pt x="80" y="70"/>
                      </a:cubicBezTo>
                      <a:cubicBezTo>
                        <a:pt x="80" y="69"/>
                        <a:pt x="81" y="67"/>
                        <a:pt x="82" y="65"/>
                      </a:cubicBezTo>
                      <a:cubicBezTo>
                        <a:pt x="82" y="64"/>
                        <a:pt x="83" y="64"/>
                        <a:pt x="83" y="63"/>
                      </a:cubicBezTo>
                      <a:cubicBezTo>
                        <a:pt x="84" y="62"/>
                        <a:pt x="83" y="61"/>
                        <a:pt x="84" y="60"/>
                      </a:cubicBezTo>
                      <a:cubicBezTo>
                        <a:pt x="84" y="58"/>
                        <a:pt x="86" y="58"/>
                        <a:pt x="87" y="56"/>
                      </a:cubicBezTo>
                      <a:cubicBezTo>
                        <a:pt x="88" y="55"/>
                        <a:pt x="88" y="53"/>
                        <a:pt x="90" y="53"/>
                      </a:cubicBezTo>
                      <a:cubicBezTo>
                        <a:pt x="91" y="55"/>
                        <a:pt x="86" y="59"/>
                        <a:pt x="91" y="58"/>
                      </a:cubicBezTo>
                      <a:cubicBezTo>
                        <a:pt x="90" y="57"/>
                        <a:pt x="91" y="57"/>
                        <a:pt x="90" y="57"/>
                      </a:cubicBezTo>
                      <a:cubicBezTo>
                        <a:pt x="91" y="57"/>
                        <a:pt x="92" y="57"/>
                        <a:pt x="92" y="57"/>
                      </a:cubicBezTo>
                      <a:cubicBezTo>
                        <a:pt x="92" y="57"/>
                        <a:pt x="91" y="56"/>
                        <a:pt x="91" y="56"/>
                      </a:cubicBezTo>
                      <a:cubicBezTo>
                        <a:pt x="92" y="55"/>
                        <a:pt x="93" y="55"/>
                        <a:pt x="94" y="54"/>
                      </a:cubicBezTo>
                      <a:cubicBezTo>
                        <a:pt x="95" y="52"/>
                        <a:pt x="95" y="50"/>
                        <a:pt x="96" y="48"/>
                      </a:cubicBezTo>
                      <a:cubicBezTo>
                        <a:pt x="97" y="45"/>
                        <a:pt x="99" y="43"/>
                        <a:pt x="100" y="40"/>
                      </a:cubicBezTo>
                      <a:cubicBezTo>
                        <a:pt x="101" y="38"/>
                        <a:pt x="104" y="31"/>
                        <a:pt x="102" y="3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22" name="Google Shape;922;p27"/>
              <p:cNvSpPr/>
              <p:nvPr/>
            </p:nvSpPr>
            <p:spPr>
              <a:xfrm>
                <a:off x="1641" y="1660"/>
                <a:ext cx="663" cy="498"/>
              </a:xfrm>
              <a:custGeom>
                <a:rect b="b" l="l" r="r" t="t"/>
                <a:pathLst>
                  <a:path extrusionOk="0" h="321" w="428">
                    <a:moveTo>
                      <a:pt x="428" y="269"/>
                    </a:moveTo>
                    <a:cubicBezTo>
                      <a:pt x="428" y="219"/>
                      <a:pt x="428" y="168"/>
                      <a:pt x="428" y="118"/>
                    </a:cubicBezTo>
                    <a:cubicBezTo>
                      <a:pt x="428" y="94"/>
                      <a:pt x="428" y="70"/>
                      <a:pt x="428" y="46"/>
                    </a:cubicBezTo>
                    <a:cubicBezTo>
                      <a:pt x="428" y="35"/>
                      <a:pt x="428" y="24"/>
                      <a:pt x="428" y="13"/>
                    </a:cubicBezTo>
                    <a:cubicBezTo>
                      <a:pt x="428" y="9"/>
                      <a:pt x="428" y="5"/>
                      <a:pt x="428" y="2"/>
                    </a:cubicBezTo>
                    <a:cubicBezTo>
                      <a:pt x="428" y="0"/>
                      <a:pt x="426" y="0"/>
                      <a:pt x="425" y="0"/>
                    </a:cubicBezTo>
                    <a:cubicBezTo>
                      <a:pt x="416" y="0"/>
                      <a:pt x="408" y="0"/>
                      <a:pt x="400" y="0"/>
                    </a:cubicBezTo>
                    <a:cubicBezTo>
                      <a:pt x="352" y="0"/>
                      <a:pt x="304" y="0"/>
                      <a:pt x="257" y="1"/>
                    </a:cubicBezTo>
                    <a:cubicBezTo>
                      <a:pt x="209" y="1"/>
                      <a:pt x="162" y="0"/>
                      <a:pt x="114" y="0"/>
                    </a:cubicBezTo>
                    <a:cubicBezTo>
                      <a:pt x="91" y="0"/>
                      <a:pt x="68" y="0"/>
                      <a:pt x="45" y="0"/>
                    </a:cubicBezTo>
                    <a:cubicBezTo>
                      <a:pt x="30" y="1"/>
                      <a:pt x="16" y="1"/>
                      <a:pt x="1" y="1"/>
                    </a:cubicBezTo>
                    <a:cubicBezTo>
                      <a:pt x="0" y="1"/>
                      <a:pt x="1" y="27"/>
                      <a:pt x="1" y="29"/>
                    </a:cubicBezTo>
                    <a:cubicBezTo>
                      <a:pt x="1" y="77"/>
                      <a:pt x="1" y="124"/>
                      <a:pt x="0" y="172"/>
                    </a:cubicBezTo>
                    <a:cubicBezTo>
                      <a:pt x="0" y="184"/>
                      <a:pt x="0" y="196"/>
                      <a:pt x="0" y="208"/>
                    </a:cubicBezTo>
                    <a:cubicBezTo>
                      <a:pt x="0" y="221"/>
                      <a:pt x="1" y="234"/>
                      <a:pt x="1" y="246"/>
                    </a:cubicBezTo>
                    <a:cubicBezTo>
                      <a:pt x="1" y="271"/>
                      <a:pt x="1" y="295"/>
                      <a:pt x="1" y="320"/>
                    </a:cubicBezTo>
                    <a:cubicBezTo>
                      <a:pt x="1" y="321"/>
                      <a:pt x="35" y="321"/>
                      <a:pt x="39" y="321"/>
                    </a:cubicBezTo>
                    <a:cubicBezTo>
                      <a:pt x="50" y="321"/>
                      <a:pt x="61" y="321"/>
                      <a:pt x="72" y="321"/>
                    </a:cubicBezTo>
                    <a:cubicBezTo>
                      <a:pt x="94" y="320"/>
                      <a:pt x="117" y="321"/>
                      <a:pt x="138" y="321"/>
                    </a:cubicBezTo>
                    <a:cubicBezTo>
                      <a:pt x="188" y="321"/>
                      <a:pt x="239" y="321"/>
                      <a:pt x="289" y="321"/>
                    </a:cubicBezTo>
                    <a:cubicBezTo>
                      <a:pt x="335" y="321"/>
                      <a:pt x="382" y="321"/>
                      <a:pt x="428" y="321"/>
                    </a:cubicBezTo>
                    <a:cubicBezTo>
                      <a:pt x="428" y="304"/>
                      <a:pt x="428" y="286"/>
                      <a:pt x="428" y="269"/>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3" name="Google Shape;923;p27"/>
              <p:cNvSpPr/>
              <p:nvPr/>
            </p:nvSpPr>
            <p:spPr>
              <a:xfrm>
                <a:off x="4138" y="1706"/>
                <a:ext cx="468" cy="427"/>
              </a:xfrm>
              <a:custGeom>
                <a:rect b="b" l="l" r="r" t="t"/>
                <a:pathLst>
                  <a:path extrusionOk="0" h="275" w="302">
                    <a:moveTo>
                      <a:pt x="301" y="104"/>
                    </a:moveTo>
                    <a:cubicBezTo>
                      <a:pt x="299" y="103"/>
                      <a:pt x="302" y="99"/>
                      <a:pt x="300" y="97"/>
                    </a:cubicBezTo>
                    <a:cubicBezTo>
                      <a:pt x="300" y="96"/>
                      <a:pt x="299" y="97"/>
                      <a:pt x="298" y="96"/>
                    </a:cubicBezTo>
                    <a:cubicBezTo>
                      <a:pt x="298" y="95"/>
                      <a:pt x="298" y="95"/>
                      <a:pt x="298" y="95"/>
                    </a:cubicBezTo>
                    <a:cubicBezTo>
                      <a:pt x="298" y="96"/>
                      <a:pt x="298" y="93"/>
                      <a:pt x="298" y="94"/>
                    </a:cubicBezTo>
                    <a:cubicBezTo>
                      <a:pt x="298" y="93"/>
                      <a:pt x="298" y="93"/>
                      <a:pt x="299" y="94"/>
                    </a:cubicBezTo>
                    <a:cubicBezTo>
                      <a:pt x="296" y="92"/>
                      <a:pt x="300" y="92"/>
                      <a:pt x="299" y="91"/>
                    </a:cubicBezTo>
                    <a:cubicBezTo>
                      <a:pt x="299" y="90"/>
                      <a:pt x="297" y="91"/>
                      <a:pt x="296" y="91"/>
                    </a:cubicBezTo>
                    <a:cubicBezTo>
                      <a:pt x="293" y="90"/>
                      <a:pt x="297" y="90"/>
                      <a:pt x="296" y="88"/>
                    </a:cubicBezTo>
                    <a:cubicBezTo>
                      <a:pt x="295" y="87"/>
                      <a:pt x="294" y="91"/>
                      <a:pt x="293" y="89"/>
                    </a:cubicBezTo>
                    <a:cubicBezTo>
                      <a:pt x="293" y="87"/>
                      <a:pt x="292" y="86"/>
                      <a:pt x="293" y="85"/>
                    </a:cubicBezTo>
                    <a:cubicBezTo>
                      <a:pt x="293" y="85"/>
                      <a:pt x="297" y="85"/>
                      <a:pt x="295" y="83"/>
                    </a:cubicBezTo>
                    <a:cubicBezTo>
                      <a:pt x="295" y="82"/>
                      <a:pt x="294" y="82"/>
                      <a:pt x="293" y="81"/>
                    </a:cubicBezTo>
                    <a:cubicBezTo>
                      <a:pt x="292" y="81"/>
                      <a:pt x="292" y="82"/>
                      <a:pt x="292" y="82"/>
                    </a:cubicBezTo>
                    <a:cubicBezTo>
                      <a:pt x="291" y="82"/>
                      <a:pt x="290" y="82"/>
                      <a:pt x="289" y="81"/>
                    </a:cubicBezTo>
                    <a:cubicBezTo>
                      <a:pt x="289" y="81"/>
                      <a:pt x="289" y="82"/>
                      <a:pt x="289" y="83"/>
                    </a:cubicBezTo>
                    <a:cubicBezTo>
                      <a:pt x="289" y="84"/>
                      <a:pt x="288" y="83"/>
                      <a:pt x="288" y="83"/>
                    </a:cubicBezTo>
                    <a:cubicBezTo>
                      <a:pt x="289" y="83"/>
                      <a:pt x="287" y="82"/>
                      <a:pt x="287" y="82"/>
                    </a:cubicBezTo>
                    <a:cubicBezTo>
                      <a:pt x="287" y="82"/>
                      <a:pt x="286" y="83"/>
                      <a:pt x="285" y="82"/>
                    </a:cubicBezTo>
                    <a:cubicBezTo>
                      <a:pt x="284" y="82"/>
                      <a:pt x="283" y="79"/>
                      <a:pt x="282" y="78"/>
                    </a:cubicBezTo>
                    <a:cubicBezTo>
                      <a:pt x="280" y="77"/>
                      <a:pt x="279" y="76"/>
                      <a:pt x="277" y="75"/>
                    </a:cubicBezTo>
                    <a:cubicBezTo>
                      <a:pt x="273" y="74"/>
                      <a:pt x="271" y="76"/>
                      <a:pt x="270" y="79"/>
                    </a:cubicBezTo>
                    <a:cubicBezTo>
                      <a:pt x="269" y="83"/>
                      <a:pt x="267" y="80"/>
                      <a:pt x="263" y="79"/>
                    </a:cubicBezTo>
                    <a:cubicBezTo>
                      <a:pt x="264" y="81"/>
                      <a:pt x="263" y="80"/>
                      <a:pt x="263" y="80"/>
                    </a:cubicBezTo>
                    <a:cubicBezTo>
                      <a:pt x="263" y="80"/>
                      <a:pt x="261" y="82"/>
                      <a:pt x="262" y="82"/>
                    </a:cubicBezTo>
                    <a:cubicBezTo>
                      <a:pt x="262" y="82"/>
                      <a:pt x="259" y="80"/>
                      <a:pt x="259" y="81"/>
                    </a:cubicBezTo>
                    <a:cubicBezTo>
                      <a:pt x="259" y="82"/>
                      <a:pt x="261" y="83"/>
                      <a:pt x="261" y="84"/>
                    </a:cubicBezTo>
                    <a:cubicBezTo>
                      <a:pt x="261" y="85"/>
                      <a:pt x="259" y="83"/>
                      <a:pt x="259" y="83"/>
                    </a:cubicBezTo>
                    <a:cubicBezTo>
                      <a:pt x="255" y="84"/>
                      <a:pt x="259" y="85"/>
                      <a:pt x="260" y="87"/>
                    </a:cubicBezTo>
                    <a:cubicBezTo>
                      <a:pt x="259" y="86"/>
                      <a:pt x="258" y="86"/>
                      <a:pt x="259" y="87"/>
                    </a:cubicBezTo>
                    <a:cubicBezTo>
                      <a:pt x="256" y="85"/>
                      <a:pt x="258" y="88"/>
                      <a:pt x="256" y="89"/>
                    </a:cubicBezTo>
                    <a:cubicBezTo>
                      <a:pt x="254" y="89"/>
                      <a:pt x="250" y="89"/>
                      <a:pt x="249" y="88"/>
                    </a:cubicBezTo>
                    <a:cubicBezTo>
                      <a:pt x="247" y="88"/>
                      <a:pt x="245" y="88"/>
                      <a:pt x="244" y="87"/>
                    </a:cubicBezTo>
                    <a:cubicBezTo>
                      <a:pt x="243" y="87"/>
                      <a:pt x="242" y="86"/>
                      <a:pt x="241" y="85"/>
                    </a:cubicBezTo>
                    <a:cubicBezTo>
                      <a:pt x="240" y="85"/>
                      <a:pt x="241" y="84"/>
                      <a:pt x="240" y="84"/>
                    </a:cubicBezTo>
                    <a:cubicBezTo>
                      <a:pt x="240" y="83"/>
                      <a:pt x="240" y="84"/>
                      <a:pt x="240" y="84"/>
                    </a:cubicBezTo>
                    <a:cubicBezTo>
                      <a:pt x="239" y="84"/>
                      <a:pt x="238" y="84"/>
                      <a:pt x="238" y="82"/>
                    </a:cubicBezTo>
                    <a:cubicBezTo>
                      <a:pt x="238" y="81"/>
                      <a:pt x="240" y="82"/>
                      <a:pt x="240" y="82"/>
                    </a:cubicBezTo>
                    <a:cubicBezTo>
                      <a:pt x="241" y="79"/>
                      <a:pt x="236" y="82"/>
                      <a:pt x="238" y="79"/>
                    </a:cubicBezTo>
                    <a:cubicBezTo>
                      <a:pt x="237" y="79"/>
                      <a:pt x="237" y="80"/>
                      <a:pt x="236" y="81"/>
                    </a:cubicBezTo>
                    <a:cubicBezTo>
                      <a:pt x="236" y="82"/>
                      <a:pt x="235" y="82"/>
                      <a:pt x="235" y="83"/>
                    </a:cubicBezTo>
                    <a:cubicBezTo>
                      <a:pt x="235" y="84"/>
                      <a:pt x="236" y="85"/>
                      <a:pt x="236" y="85"/>
                    </a:cubicBezTo>
                    <a:cubicBezTo>
                      <a:pt x="235" y="86"/>
                      <a:pt x="234" y="85"/>
                      <a:pt x="234" y="85"/>
                    </a:cubicBezTo>
                    <a:cubicBezTo>
                      <a:pt x="233" y="86"/>
                      <a:pt x="232" y="88"/>
                      <a:pt x="231" y="89"/>
                    </a:cubicBezTo>
                    <a:cubicBezTo>
                      <a:pt x="230" y="90"/>
                      <a:pt x="228" y="92"/>
                      <a:pt x="227" y="93"/>
                    </a:cubicBezTo>
                    <a:cubicBezTo>
                      <a:pt x="227" y="94"/>
                      <a:pt x="227" y="95"/>
                      <a:pt x="226" y="95"/>
                    </a:cubicBezTo>
                    <a:cubicBezTo>
                      <a:pt x="225" y="96"/>
                      <a:pt x="223" y="93"/>
                      <a:pt x="222" y="92"/>
                    </a:cubicBezTo>
                    <a:cubicBezTo>
                      <a:pt x="221" y="92"/>
                      <a:pt x="221" y="92"/>
                      <a:pt x="221" y="93"/>
                    </a:cubicBezTo>
                    <a:cubicBezTo>
                      <a:pt x="220" y="93"/>
                      <a:pt x="220" y="92"/>
                      <a:pt x="220" y="92"/>
                    </a:cubicBezTo>
                    <a:cubicBezTo>
                      <a:pt x="219" y="93"/>
                      <a:pt x="219" y="93"/>
                      <a:pt x="218" y="92"/>
                    </a:cubicBezTo>
                    <a:cubicBezTo>
                      <a:pt x="218" y="94"/>
                      <a:pt x="218" y="93"/>
                      <a:pt x="218" y="94"/>
                    </a:cubicBezTo>
                    <a:cubicBezTo>
                      <a:pt x="218" y="94"/>
                      <a:pt x="217" y="95"/>
                      <a:pt x="217" y="96"/>
                    </a:cubicBezTo>
                    <a:cubicBezTo>
                      <a:pt x="216" y="96"/>
                      <a:pt x="216" y="97"/>
                      <a:pt x="215" y="98"/>
                    </a:cubicBezTo>
                    <a:cubicBezTo>
                      <a:pt x="215" y="96"/>
                      <a:pt x="214" y="99"/>
                      <a:pt x="214" y="100"/>
                    </a:cubicBezTo>
                    <a:cubicBezTo>
                      <a:pt x="214" y="99"/>
                      <a:pt x="214" y="99"/>
                      <a:pt x="213" y="99"/>
                    </a:cubicBezTo>
                    <a:cubicBezTo>
                      <a:pt x="213" y="99"/>
                      <a:pt x="213" y="99"/>
                      <a:pt x="213" y="99"/>
                    </a:cubicBezTo>
                    <a:cubicBezTo>
                      <a:pt x="213" y="99"/>
                      <a:pt x="211" y="101"/>
                      <a:pt x="211" y="101"/>
                    </a:cubicBezTo>
                    <a:cubicBezTo>
                      <a:pt x="209" y="101"/>
                      <a:pt x="209" y="103"/>
                      <a:pt x="208" y="104"/>
                    </a:cubicBezTo>
                    <a:cubicBezTo>
                      <a:pt x="208" y="104"/>
                      <a:pt x="207" y="105"/>
                      <a:pt x="207" y="105"/>
                    </a:cubicBezTo>
                    <a:cubicBezTo>
                      <a:pt x="207" y="105"/>
                      <a:pt x="207" y="106"/>
                      <a:pt x="206" y="106"/>
                    </a:cubicBezTo>
                    <a:cubicBezTo>
                      <a:pt x="206" y="107"/>
                      <a:pt x="205" y="106"/>
                      <a:pt x="205" y="106"/>
                    </a:cubicBezTo>
                    <a:cubicBezTo>
                      <a:pt x="204" y="107"/>
                      <a:pt x="203" y="107"/>
                      <a:pt x="202" y="108"/>
                    </a:cubicBezTo>
                    <a:cubicBezTo>
                      <a:pt x="201" y="110"/>
                      <a:pt x="197" y="114"/>
                      <a:pt x="196" y="114"/>
                    </a:cubicBezTo>
                    <a:cubicBezTo>
                      <a:pt x="193" y="114"/>
                      <a:pt x="194" y="109"/>
                      <a:pt x="194" y="106"/>
                    </a:cubicBezTo>
                    <a:cubicBezTo>
                      <a:pt x="194" y="100"/>
                      <a:pt x="195" y="93"/>
                      <a:pt x="195" y="88"/>
                    </a:cubicBezTo>
                    <a:cubicBezTo>
                      <a:pt x="195" y="83"/>
                      <a:pt x="195" y="78"/>
                      <a:pt x="195" y="73"/>
                    </a:cubicBezTo>
                    <a:cubicBezTo>
                      <a:pt x="185" y="73"/>
                      <a:pt x="174" y="73"/>
                      <a:pt x="164" y="73"/>
                    </a:cubicBezTo>
                    <a:cubicBezTo>
                      <a:pt x="156" y="73"/>
                      <a:pt x="148" y="73"/>
                      <a:pt x="141" y="73"/>
                    </a:cubicBezTo>
                    <a:cubicBezTo>
                      <a:pt x="139" y="73"/>
                      <a:pt x="137" y="73"/>
                      <a:pt x="135" y="73"/>
                    </a:cubicBezTo>
                    <a:cubicBezTo>
                      <a:pt x="132" y="73"/>
                      <a:pt x="131" y="73"/>
                      <a:pt x="131" y="69"/>
                    </a:cubicBezTo>
                    <a:cubicBezTo>
                      <a:pt x="131" y="46"/>
                      <a:pt x="131" y="23"/>
                      <a:pt x="131" y="0"/>
                    </a:cubicBezTo>
                    <a:cubicBezTo>
                      <a:pt x="130" y="0"/>
                      <a:pt x="129" y="1"/>
                      <a:pt x="128" y="1"/>
                    </a:cubicBezTo>
                    <a:cubicBezTo>
                      <a:pt x="127" y="1"/>
                      <a:pt x="127" y="0"/>
                      <a:pt x="125" y="1"/>
                    </a:cubicBezTo>
                    <a:cubicBezTo>
                      <a:pt x="124" y="1"/>
                      <a:pt x="122" y="3"/>
                      <a:pt x="123" y="5"/>
                    </a:cubicBezTo>
                    <a:cubicBezTo>
                      <a:pt x="126" y="8"/>
                      <a:pt x="127" y="12"/>
                      <a:pt x="126" y="17"/>
                    </a:cubicBezTo>
                    <a:cubicBezTo>
                      <a:pt x="125" y="19"/>
                      <a:pt x="125" y="19"/>
                      <a:pt x="126" y="21"/>
                    </a:cubicBezTo>
                    <a:cubicBezTo>
                      <a:pt x="127" y="23"/>
                      <a:pt x="126" y="25"/>
                      <a:pt x="125" y="27"/>
                    </a:cubicBezTo>
                    <a:cubicBezTo>
                      <a:pt x="124" y="31"/>
                      <a:pt x="121" y="34"/>
                      <a:pt x="120" y="38"/>
                    </a:cubicBezTo>
                    <a:cubicBezTo>
                      <a:pt x="120" y="39"/>
                      <a:pt x="120" y="40"/>
                      <a:pt x="120" y="41"/>
                    </a:cubicBezTo>
                    <a:cubicBezTo>
                      <a:pt x="120" y="42"/>
                      <a:pt x="119" y="43"/>
                      <a:pt x="118" y="44"/>
                    </a:cubicBezTo>
                    <a:cubicBezTo>
                      <a:pt x="118" y="45"/>
                      <a:pt x="118" y="48"/>
                      <a:pt x="118" y="49"/>
                    </a:cubicBezTo>
                    <a:cubicBezTo>
                      <a:pt x="118" y="50"/>
                      <a:pt x="118" y="51"/>
                      <a:pt x="118" y="52"/>
                    </a:cubicBezTo>
                    <a:cubicBezTo>
                      <a:pt x="118" y="53"/>
                      <a:pt x="117" y="54"/>
                      <a:pt x="116" y="55"/>
                    </a:cubicBezTo>
                    <a:cubicBezTo>
                      <a:pt x="116" y="55"/>
                      <a:pt x="117" y="57"/>
                      <a:pt x="117" y="57"/>
                    </a:cubicBezTo>
                    <a:cubicBezTo>
                      <a:pt x="116" y="59"/>
                      <a:pt x="116" y="57"/>
                      <a:pt x="114" y="57"/>
                    </a:cubicBezTo>
                    <a:cubicBezTo>
                      <a:pt x="113" y="57"/>
                      <a:pt x="114" y="59"/>
                      <a:pt x="114" y="59"/>
                    </a:cubicBezTo>
                    <a:cubicBezTo>
                      <a:pt x="114" y="61"/>
                      <a:pt x="115" y="60"/>
                      <a:pt x="114" y="62"/>
                    </a:cubicBezTo>
                    <a:cubicBezTo>
                      <a:pt x="114" y="62"/>
                      <a:pt x="113" y="62"/>
                      <a:pt x="113" y="63"/>
                    </a:cubicBezTo>
                    <a:cubicBezTo>
                      <a:pt x="112" y="64"/>
                      <a:pt x="113" y="64"/>
                      <a:pt x="113" y="65"/>
                    </a:cubicBezTo>
                    <a:cubicBezTo>
                      <a:pt x="112" y="66"/>
                      <a:pt x="113" y="66"/>
                      <a:pt x="112" y="68"/>
                    </a:cubicBezTo>
                    <a:cubicBezTo>
                      <a:pt x="109" y="70"/>
                      <a:pt x="112" y="70"/>
                      <a:pt x="112" y="73"/>
                    </a:cubicBezTo>
                    <a:cubicBezTo>
                      <a:pt x="112" y="74"/>
                      <a:pt x="111" y="75"/>
                      <a:pt x="110" y="77"/>
                    </a:cubicBezTo>
                    <a:cubicBezTo>
                      <a:pt x="110" y="78"/>
                      <a:pt x="110" y="79"/>
                      <a:pt x="110" y="80"/>
                    </a:cubicBezTo>
                    <a:cubicBezTo>
                      <a:pt x="109" y="82"/>
                      <a:pt x="108" y="81"/>
                      <a:pt x="107" y="81"/>
                    </a:cubicBezTo>
                    <a:cubicBezTo>
                      <a:pt x="104" y="82"/>
                      <a:pt x="102" y="85"/>
                      <a:pt x="101" y="87"/>
                    </a:cubicBezTo>
                    <a:cubicBezTo>
                      <a:pt x="99" y="88"/>
                      <a:pt x="97" y="90"/>
                      <a:pt x="96" y="92"/>
                    </a:cubicBezTo>
                    <a:cubicBezTo>
                      <a:pt x="94" y="95"/>
                      <a:pt x="93" y="94"/>
                      <a:pt x="91" y="96"/>
                    </a:cubicBezTo>
                    <a:cubicBezTo>
                      <a:pt x="90" y="97"/>
                      <a:pt x="90" y="98"/>
                      <a:pt x="89" y="99"/>
                    </a:cubicBezTo>
                    <a:cubicBezTo>
                      <a:pt x="88" y="100"/>
                      <a:pt x="88" y="99"/>
                      <a:pt x="87" y="99"/>
                    </a:cubicBezTo>
                    <a:cubicBezTo>
                      <a:pt x="85" y="100"/>
                      <a:pt x="83" y="102"/>
                      <a:pt x="81" y="102"/>
                    </a:cubicBezTo>
                    <a:cubicBezTo>
                      <a:pt x="79" y="104"/>
                      <a:pt x="78" y="103"/>
                      <a:pt x="77" y="100"/>
                    </a:cubicBezTo>
                    <a:cubicBezTo>
                      <a:pt x="77" y="98"/>
                      <a:pt x="74" y="97"/>
                      <a:pt x="73" y="99"/>
                    </a:cubicBezTo>
                    <a:cubicBezTo>
                      <a:pt x="72" y="101"/>
                      <a:pt x="69" y="102"/>
                      <a:pt x="68" y="104"/>
                    </a:cubicBezTo>
                    <a:cubicBezTo>
                      <a:pt x="68" y="105"/>
                      <a:pt x="68" y="109"/>
                      <a:pt x="67" y="109"/>
                    </a:cubicBezTo>
                    <a:cubicBezTo>
                      <a:pt x="66" y="110"/>
                      <a:pt x="63" y="108"/>
                      <a:pt x="61" y="109"/>
                    </a:cubicBezTo>
                    <a:cubicBezTo>
                      <a:pt x="59" y="110"/>
                      <a:pt x="61" y="113"/>
                      <a:pt x="59" y="113"/>
                    </a:cubicBezTo>
                    <a:cubicBezTo>
                      <a:pt x="53" y="114"/>
                      <a:pt x="59" y="122"/>
                      <a:pt x="55" y="124"/>
                    </a:cubicBezTo>
                    <a:cubicBezTo>
                      <a:pt x="53" y="125"/>
                      <a:pt x="51" y="123"/>
                      <a:pt x="53" y="127"/>
                    </a:cubicBezTo>
                    <a:cubicBezTo>
                      <a:pt x="55" y="129"/>
                      <a:pt x="55" y="129"/>
                      <a:pt x="55" y="132"/>
                    </a:cubicBezTo>
                    <a:cubicBezTo>
                      <a:pt x="55" y="133"/>
                      <a:pt x="56" y="136"/>
                      <a:pt x="55" y="137"/>
                    </a:cubicBezTo>
                    <a:cubicBezTo>
                      <a:pt x="53" y="138"/>
                      <a:pt x="53" y="133"/>
                      <a:pt x="51" y="136"/>
                    </a:cubicBezTo>
                    <a:cubicBezTo>
                      <a:pt x="50" y="137"/>
                      <a:pt x="50" y="140"/>
                      <a:pt x="48" y="141"/>
                    </a:cubicBezTo>
                    <a:cubicBezTo>
                      <a:pt x="44" y="141"/>
                      <a:pt x="47" y="138"/>
                      <a:pt x="47" y="137"/>
                    </a:cubicBezTo>
                    <a:cubicBezTo>
                      <a:pt x="47" y="135"/>
                      <a:pt x="46" y="132"/>
                      <a:pt x="45" y="131"/>
                    </a:cubicBezTo>
                    <a:cubicBezTo>
                      <a:pt x="44" y="131"/>
                      <a:pt x="43" y="132"/>
                      <a:pt x="43" y="131"/>
                    </a:cubicBezTo>
                    <a:cubicBezTo>
                      <a:pt x="42" y="130"/>
                      <a:pt x="42" y="129"/>
                      <a:pt x="41" y="129"/>
                    </a:cubicBezTo>
                    <a:cubicBezTo>
                      <a:pt x="39" y="127"/>
                      <a:pt x="39" y="130"/>
                      <a:pt x="38" y="131"/>
                    </a:cubicBezTo>
                    <a:cubicBezTo>
                      <a:pt x="37" y="132"/>
                      <a:pt x="36" y="132"/>
                      <a:pt x="36" y="133"/>
                    </a:cubicBezTo>
                    <a:cubicBezTo>
                      <a:pt x="35" y="133"/>
                      <a:pt x="35" y="135"/>
                      <a:pt x="34" y="136"/>
                    </a:cubicBezTo>
                    <a:cubicBezTo>
                      <a:pt x="33" y="138"/>
                      <a:pt x="33" y="139"/>
                      <a:pt x="33" y="142"/>
                    </a:cubicBezTo>
                    <a:cubicBezTo>
                      <a:pt x="32" y="145"/>
                      <a:pt x="30" y="145"/>
                      <a:pt x="29" y="146"/>
                    </a:cubicBezTo>
                    <a:cubicBezTo>
                      <a:pt x="26" y="148"/>
                      <a:pt x="29" y="150"/>
                      <a:pt x="30" y="153"/>
                    </a:cubicBezTo>
                    <a:cubicBezTo>
                      <a:pt x="30" y="155"/>
                      <a:pt x="30" y="157"/>
                      <a:pt x="30" y="159"/>
                    </a:cubicBezTo>
                    <a:cubicBezTo>
                      <a:pt x="31" y="162"/>
                      <a:pt x="30" y="163"/>
                      <a:pt x="27" y="163"/>
                    </a:cubicBezTo>
                    <a:cubicBezTo>
                      <a:pt x="24" y="163"/>
                      <a:pt x="24" y="163"/>
                      <a:pt x="23" y="166"/>
                    </a:cubicBezTo>
                    <a:cubicBezTo>
                      <a:pt x="22" y="170"/>
                      <a:pt x="23" y="175"/>
                      <a:pt x="18" y="176"/>
                    </a:cubicBezTo>
                    <a:cubicBezTo>
                      <a:pt x="16" y="176"/>
                      <a:pt x="14" y="176"/>
                      <a:pt x="12" y="177"/>
                    </a:cubicBezTo>
                    <a:cubicBezTo>
                      <a:pt x="10" y="178"/>
                      <a:pt x="7" y="180"/>
                      <a:pt x="5" y="177"/>
                    </a:cubicBezTo>
                    <a:cubicBezTo>
                      <a:pt x="5" y="178"/>
                      <a:pt x="4" y="181"/>
                      <a:pt x="5" y="182"/>
                    </a:cubicBezTo>
                    <a:cubicBezTo>
                      <a:pt x="5" y="183"/>
                      <a:pt x="6" y="184"/>
                      <a:pt x="6" y="185"/>
                    </a:cubicBezTo>
                    <a:cubicBezTo>
                      <a:pt x="6" y="186"/>
                      <a:pt x="5" y="187"/>
                      <a:pt x="6" y="188"/>
                    </a:cubicBezTo>
                    <a:cubicBezTo>
                      <a:pt x="7" y="191"/>
                      <a:pt x="4" y="190"/>
                      <a:pt x="4" y="192"/>
                    </a:cubicBezTo>
                    <a:cubicBezTo>
                      <a:pt x="3" y="193"/>
                      <a:pt x="5" y="194"/>
                      <a:pt x="4" y="196"/>
                    </a:cubicBezTo>
                    <a:cubicBezTo>
                      <a:pt x="4" y="197"/>
                      <a:pt x="0" y="198"/>
                      <a:pt x="3" y="200"/>
                    </a:cubicBezTo>
                    <a:cubicBezTo>
                      <a:pt x="4" y="200"/>
                      <a:pt x="5" y="202"/>
                      <a:pt x="6" y="204"/>
                    </a:cubicBezTo>
                    <a:cubicBezTo>
                      <a:pt x="7" y="206"/>
                      <a:pt x="9" y="208"/>
                      <a:pt x="9" y="210"/>
                    </a:cubicBezTo>
                    <a:cubicBezTo>
                      <a:pt x="10" y="210"/>
                      <a:pt x="12" y="211"/>
                      <a:pt x="13" y="212"/>
                    </a:cubicBezTo>
                    <a:cubicBezTo>
                      <a:pt x="13" y="212"/>
                      <a:pt x="11" y="215"/>
                      <a:pt x="11" y="215"/>
                    </a:cubicBezTo>
                    <a:cubicBezTo>
                      <a:pt x="11" y="215"/>
                      <a:pt x="11" y="215"/>
                      <a:pt x="11" y="215"/>
                    </a:cubicBezTo>
                    <a:cubicBezTo>
                      <a:pt x="11" y="216"/>
                      <a:pt x="10" y="216"/>
                      <a:pt x="10" y="216"/>
                    </a:cubicBezTo>
                    <a:cubicBezTo>
                      <a:pt x="11" y="216"/>
                      <a:pt x="11" y="216"/>
                      <a:pt x="12" y="216"/>
                    </a:cubicBezTo>
                    <a:cubicBezTo>
                      <a:pt x="12" y="216"/>
                      <a:pt x="11" y="217"/>
                      <a:pt x="11" y="217"/>
                    </a:cubicBezTo>
                    <a:cubicBezTo>
                      <a:pt x="11" y="217"/>
                      <a:pt x="12" y="218"/>
                      <a:pt x="12" y="218"/>
                    </a:cubicBezTo>
                    <a:cubicBezTo>
                      <a:pt x="12" y="218"/>
                      <a:pt x="12" y="218"/>
                      <a:pt x="12" y="218"/>
                    </a:cubicBezTo>
                    <a:cubicBezTo>
                      <a:pt x="12" y="218"/>
                      <a:pt x="13" y="218"/>
                      <a:pt x="13" y="217"/>
                    </a:cubicBezTo>
                    <a:cubicBezTo>
                      <a:pt x="14" y="218"/>
                      <a:pt x="15" y="220"/>
                      <a:pt x="16" y="221"/>
                    </a:cubicBezTo>
                    <a:cubicBezTo>
                      <a:pt x="16" y="221"/>
                      <a:pt x="15" y="221"/>
                      <a:pt x="15" y="222"/>
                    </a:cubicBezTo>
                    <a:cubicBezTo>
                      <a:pt x="16" y="223"/>
                      <a:pt x="16" y="226"/>
                      <a:pt x="17" y="225"/>
                    </a:cubicBezTo>
                    <a:cubicBezTo>
                      <a:pt x="18" y="227"/>
                      <a:pt x="20" y="228"/>
                      <a:pt x="21" y="229"/>
                    </a:cubicBezTo>
                    <a:cubicBezTo>
                      <a:pt x="21" y="229"/>
                      <a:pt x="21" y="229"/>
                      <a:pt x="21" y="229"/>
                    </a:cubicBezTo>
                    <a:cubicBezTo>
                      <a:pt x="21" y="229"/>
                      <a:pt x="23" y="229"/>
                      <a:pt x="22" y="230"/>
                    </a:cubicBezTo>
                    <a:cubicBezTo>
                      <a:pt x="20" y="231"/>
                      <a:pt x="21" y="231"/>
                      <a:pt x="22" y="232"/>
                    </a:cubicBezTo>
                    <a:cubicBezTo>
                      <a:pt x="22" y="233"/>
                      <a:pt x="23" y="234"/>
                      <a:pt x="23" y="236"/>
                    </a:cubicBezTo>
                    <a:cubicBezTo>
                      <a:pt x="23" y="236"/>
                      <a:pt x="23" y="237"/>
                      <a:pt x="23" y="237"/>
                    </a:cubicBezTo>
                    <a:cubicBezTo>
                      <a:pt x="24" y="237"/>
                      <a:pt x="24" y="236"/>
                      <a:pt x="24" y="236"/>
                    </a:cubicBezTo>
                    <a:cubicBezTo>
                      <a:pt x="25" y="238"/>
                      <a:pt x="26" y="237"/>
                      <a:pt x="27" y="238"/>
                    </a:cubicBezTo>
                    <a:cubicBezTo>
                      <a:pt x="27" y="238"/>
                      <a:pt x="27" y="240"/>
                      <a:pt x="28" y="240"/>
                    </a:cubicBezTo>
                    <a:cubicBezTo>
                      <a:pt x="31" y="242"/>
                      <a:pt x="28" y="237"/>
                      <a:pt x="30" y="240"/>
                    </a:cubicBezTo>
                    <a:cubicBezTo>
                      <a:pt x="31" y="240"/>
                      <a:pt x="31" y="242"/>
                      <a:pt x="31" y="243"/>
                    </a:cubicBezTo>
                    <a:cubicBezTo>
                      <a:pt x="31" y="242"/>
                      <a:pt x="35" y="244"/>
                      <a:pt x="32" y="245"/>
                    </a:cubicBezTo>
                    <a:cubicBezTo>
                      <a:pt x="33" y="247"/>
                      <a:pt x="34" y="246"/>
                      <a:pt x="35" y="246"/>
                    </a:cubicBezTo>
                    <a:cubicBezTo>
                      <a:pt x="35" y="246"/>
                      <a:pt x="36" y="246"/>
                      <a:pt x="36" y="246"/>
                    </a:cubicBezTo>
                    <a:cubicBezTo>
                      <a:pt x="36" y="246"/>
                      <a:pt x="37" y="247"/>
                      <a:pt x="37" y="247"/>
                    </a:cubicBezTo>
                    <a:cubicBezTo>
                      <a:pt x="37" y="247"/>
                      <a:pt x="38" y="248"/>
                      <a:pt x="38" y="248"/>
                    </a:cubicBezTo>
                    <a:cubicBezTo>
                      <a:pt x="38" y="248"/>
                      <a:pt x="38" y="247"/>
                      <a:pt x="38" y="247"/>
                    </a:cubicBezTo>
                    <a:cubicBezTo>
                      <a:pt x="40" y="248"/>
                      <a:pt x="43" y="247"/>
                      <a:pt x="43" y="248"/>
                    </a:cubicBezTo>
                    <a:cubicBezTo>
                      <a:pt x="44" y="248"/>
                      <a:pt x="45" y="248"/>
                      <a:pt x="44" y="249"/>
                    </a:cubicBezTo>
                    <a:cubicBezTo>
                      <a:pt x="46" y="249"/>
                      <a:pt x="44" y="251"/>
                      <a:pt x="44" y="251"/>
                    </a:cubicBezTo>
                    <a:cubicBezTo>
                      <a:pt x="42" y="252"/>
                      <a:pt x="40" y="252"/>
                      <a:pt x="43" y="254"/>
                    </a:cubicBezTo>
                    <a:cubicBezTo>
                      <a:pt x="44" y="255"/>
                      <a:pt x="45" y="255"/>
                      <a:pt x="45" y="257"/>
                    </a:cubicBezTo>
                    <a:cubicBezTo>
                      <a:pt x="46" y="259"/>
                      <a:pt x="45" y="260"/>
                      <a:pt x="46" y="262"/>
                    </a:cubicBezTo>
                    <a:cubicBezTo>
                      <a:pt x="47" y="264"/>
                      <a:pt x="48" y="264"/>
                      <a:pt x="49" y="265"/>
                    </a:cubicBezTo>
                    <a:cubicBezTo>
                      <a:pt x="50" y="266"/>
                      <a:pt x="50" y="267"/>
                      <a:pt x="51" y="268"/>
                    </a:cubicBezTo>
                    <a:cubicBezTo>
                      <a:pt x="53" y="268"/>
                      <a:pt x="55" y="268"/>
                      <a:pt x="56" y="269"/>
                    </a:cubicBezTo>
                    <a:cubicBezTo>
                      <a:pt x="56" y="270"/>
                      <a:pt x="56" y="271"/>
                      <a:pt x="57" y="271"/>
                    </a:cubicBezTo>
                    <a:cubicBezTo>
                      <a:pt x="57" y="272"/>
                      <a:pt x="59" y="272"/>
                      <a:pt x="59" y="273"/>
                    </a:cubicBezTo>
                    <a:cubicBezTo>
                      <a:pt x="62" y="275"/>
                      <a:pt x="66" y="274"/>
                      <a:pt x="69" y="273"/>
                    </a:cubicBezTo>
                    <a:cubicBezTo>
                      <a:pt x="70" y="272"/>
                      <a:pt x="71" y="271"/>
                      <a:pt x="71" y="271"/>
                    </a:cubicBezTo>
                    <a:cubicBezTo>
                      <a:pt x="72" y="270"/>
                      <a:pt x="72" y="270"/>
                      <a:pt x="73" y="270"/>
                    </a:cubicBezTo>
                    <a:cubicBezTo>
                      <a:pt x="75" y="269"/>
                      <a:pt x="76" y="268"/>
                      <a:pt x="77" y="267"/>
                    </a:cubicBezTo>
                    <a:cubicBezTo>
                      <a:pt x="80" y="264"/>
                      <a:pt x="79" y="262"/>
                      <a:pt x="83" y="267"/>
                    </a:cubicBezTo>
                    <a:cubicBezTo>
                      <a:pt x="83" y="268"/>
                      <a:pt x="88" y="272"/>
                      <a:pt x="88" y="272"/>
                    </a:cubicBezTo>
                    <a:cubicBezTo>
                      <a:pt x="90" y="271"/>
                      <a:pt x="91" y="270"/>
                      <a:pt x="92" y="270"/>
                    </a:cubicBezTo>
                    <a:cubicBezTo>
                      <a:pt x="95" y="268"/>
                      <a:pt x="99" y="268"/>
                      <a:pt x="102" y="267"/>
                    </a:cubicBezTo>
                    <a:cubicBezTo>
                      <a:pt x="103" y="266"/>
                      <a:pt x="103" y="267"/>
                      <a:pt x="104" y="267"/>
                    </a:cubicBezTo>
                    <a:cubicBezTo>
                      <a:pt x="105" y="267"/>
                      <a:pt x="107" y="266"/>
                      <a:pt x="108" y="265"/>
                    </a:cubicBezTo>
                    <a:cubicBezTo>
                      <a:pt x="109" y="265"/>
                      <a:pt x="110" y="264"/>
                      <a:pt x="110" y="263"/>
                    </a:cubicBezTo>
                    <a:cubicBezTo>
                      <a:pt x="111" y="262"/>
                      <a:pt x="110" y="262"/>
                      <a:pt x="109" y="260"/>
                    </a:cubicBezTo>
                    <a:cubicBezTo>
                      <a:pt x="109" y="259"/>
                      <a:pt x="110" y="257"/>
                      <a:pt x="111" y="256"/>
                    </a:cubicBezTo>
                    <a:cubicBezTo>
                      <a:pt x="112" y="257"/>
                      <a:pt x="113" y="258"/>
                      <a:pt x="114" y="259"/>
                    </a:cubicBezTo>
                    <a:cubicBezTo>
                      <a:pt x="116" y="260"/>
                      <a:pt x="117" y="261"/>
                      <a:pt x="119" y="259"/>
                    </a:cubicBezTo>
                    <a:cubicBezTo>
                      <a:pt x="121" y="258"/>
                      <a:pt x="129" y="251"/>
                      <a:pt x="132" y="252"/>
                    </a:cubicBezTo>
                    <a:cubicBezTo>
                      <a:pt x="134" y="253"/>
                      <a:pt x="132" y="255"/>
                      <a:pt x="134" y="256"/>
                    </a:cubicBezTo>
                    <a:cubicBezTo>
                      <a:pt x="135" y="257"/>
                      <a:pt x="138" y="254"/>
                      <a:pt x="139" y="253"/>
                    </a:cubicBezTo>
                    <a:cubicBezTo>
                      <a:pt x="141" y="252"/>
                      <a:pt x="142" y="251"/>
                      <a:pt x="144" y="250"/>
                    </a:cubicBezTo>
                    <a:cubicBezTo>
                      <a:pt x="145" y="250"/>
                      <a:pt x="145" y="249"/>
                      <a:pt x="146" y="248"/>
                    </a:cubicBezTo>
                    <a:cubicBezTo>
                      <a:pt x="146" y="247"/>
                      <a:pt x="144" y="248"/>
                      <a:pt x="143" y="248"/>
                    </a:cubicBezTo>
                    <a:cubicBezTo>
                      <a:pt x="144" y="247"/>
                      <a:pt x="144" y="247"/>
                      <a:pt x="143" y="246"/>
                    </a:cubicBezTo>
                    <a:cubicBezTo>
                      <a:pt x="143" y="245"/>
                      <a:pt x="144" y="245"/>
                      <a:pt x="145" y="244"/>
                    </a:cubicBezTo>
                    <a:cubicBezTo>
                      <a:pt x="146" y="243"/>
                      <a:pt x="148" y="243"/>
                      <a:pt x="149" y="241"/>
                    </a:cubicBezTo>
                    <a:cubicBezTo>
                      <a:pt x="150" y="240"/>
                      <a:pt x="149" y="240"/>
                      <a:pt x="147" y="239"/>
                    </a:cubicBezTo>
                    <a:cubicBezTo>
                      <a:pt x="146" y="238"/>
                      <a:pt x="145" y="236"/>
                      <a:pt x="144" y="235"/>
                    </a:cubicBezTo>
                    <a:cubicBezTo>
                      <a:pt x="146" y="235"/>
                      <a:pt x="147" y="233"/>
                      <a:pt x="147" y="232"/>
                    </a:cubicBezTo>
                    <a:cubicBezTo>
                      <a:pt x="147" y="231"/>
                      <a:pt x="147" y="230"/>
                      <a:pt x="148" y="229"/>
                    </a:cubicBezTo>
                    <a:cubicBezTo>
                      <a:pt x="148" y="229"/>
                      <a:pt x="149" y="228"/>
                      <a:pt x="149" y="228"/>
                    </a:cubicBezTo>
                    <a:cubicBezTo>
                      <a:pt x="149" y="228"/>
                      <a:pt x="149" y="227"/>
                      <a:pt x="149" y="227"/>
                    </a:cubicBezTo>
                    <a:cubicBezTo>
                      <a:pt x="151" y="224"/>
                      <a:pt x="152" y="221"/>
                      <a:pt x="155" y="219"/>
                    </a:cubicBezTo>
                    <a:cubicBezTo>
                      <a:pt x="158" y="217"/>
                      <a:pt x="161" y="214"/>
                      <a:pt x="163" y="211"/>
                    </a:cubicBezTo>
                    <a:cubicBezTo>
                      <a:pt x="164" y="209"/>
                      <a:pt x="165" y="207"/>
                      <a:pt x="165" y="205"/>
                    </a:cubicBezTo>
                    <a:cubicBezTo>
                      <a:pt x="166" y="205"/>
                      <a:pt x="167" y="203"/>
                      <a:pt x="167" y="203"/>
                    </a:cubicBezTo>
                    <a:cubicBezTo>
                      <a:pt x="167" y="202"/>
                      <a:pt x="167" y="202"/>
                      <a:pt x="167" y="201"/>
                    </a:cubicBezTo>
                    <a:cubicBezTo>
                      <a:pt x="167" y="200"/>
                      <a:pt x="168" y="199"/>
                      <a:pt x="168" y="197"/>
                    </a:cubicBezTo>
                    <a:cubicBezTo>
                      <a:pt x="169" y="196"/>
                      <a:pt x="168" y="196"/>
                      <a:pt x="169" y="195"/>
                    </a:cubicBezTo>
                    <a:cubicBezTo>
                      <a:pt x="169" y="195"/>
                      <a:pt x="170" y="194"/>
                      <a:pt x="171" y="194"/>
                    </a:cubicBezTo>
                    <a:cubicBezTo>
                      <a:pt x="172" y="193"/>
                      <a:pt x="172" y="192"/>
                      <a:pt x="174" y="191"/>
                    </a:cubicBezTo>
                    <a:cubicBezTo>
                      <a:pt x="174" y="190"/>
                      <a:pt x="175" y="190"/>
                      <a:pt x="175" y="189"/>
                    </a:cubicBezTo>
                    <a:cubicBezTo>
                      <a:pt x="176" y="188"/>
                      <a:pt x="175" y="188"/>
                      <a:pt x="175" y="187"/>
                    </a:cubicBezTo>
                    <a:cubicBezTo>
                      <a:pt x="175" y="185"/>
                      <a:pt x="176" y="184"/>
                      <a:pt x="177" y="183"/>
                    </a:cubicBezTo>
                    <a:cubicBezTo>
                      <a:pt x="178" y="182"/>
                      <a:pt x="178" y="182"/>
                      <a:pt x="179" y="182"/>
                    </a:cubicBezTo>
                    <a:cubicBezTo>
                      <a:pt x="180" y="182"/>
                      <a:pt x="179" y="181"/>
                      <a:pt x="179" y="181"/>
                    </a:cubicBezTo>
                    <a:cubicBezTo>
                      <a:pt x="180" y="179"/>
                      <a:pt x="182" y="177"/>
                      <a:pt x="182" y="176"/>
                    </a:cubicBezTo>
                    <a:cubicBezTo>
                      <a:pt x="182" y="174"/>
                      <a:pt x="181" y="173"/>
                      <a:pt x="182" y="171"/>
                    </a:cubicBezTo>
                    <a:cubicBezTo>
                      <a:pt x="182" y="170"/>
                      <a:pt x="183" y="170"/>
                      <a:pt x="184" y="169"/>
                    </a:cubicBezTo>
                    <a:cubicBezTo>
                      <a:pt x="184" y="169"/>
                      <a:pt x="183" y="168"/>
                      <a:pt x="183" y="168"/>
                    </a:cubicBezTo>
                    <a:cubicBezTo>
                      <a:pt x="184" y="167"/>
                      <a:pt x="183" y="164"/>
                      <a:pt x="184" y="163"/>
                    </a:cubicBezTo>
                    <a:cubicBezTo>
                      <a:pt x="185" y="163"/>
                      <a:pt x="190" y="165"/>
                      <a:pt x="191" y="166"/>
                    </a:cubicBezTo>
                    <a:cubicBezTo>
                      <a:pt x="194" y="168"/>
                      <a:pt x="193" y="173"/>
                      <a:pt x="197" y="175"/>
                    </a:cubicBezTo>
                    <a:cubicBezTo>
                      <a:pt x="200" y="176"/>
                      <a:pt x="205" y="179"/>
                      <a:pt x="207" y="177"/>
                    </a:cubicBezTo>
                    <a:cubicBezTo>
                      <a:pt x="208" y="176"/>
                      <a:pt x="209" y="174"/>
                      <a:pt x="209" y="173"/>
                    </a:cubicBezTo>
                    <a:cubicBezTo>
                      <a:pt x="212" y="170"/>
                      <a:pt x="213" y="166"/>
                      <a:pt x="215" y="163"/>
                    </a:cubicBezTo>
                    <a:cubicBezTo>
                      <a:pt x="215" y="161"/>
                      <a:pt x="215" y="160"/>
                      <a:pt x="216" y="159"/>
                    </a:cubicBezTo>
                    <a:cubicBezTo>
                      <a:pt x="216" y="158"/>
                      <a:pt x="217" y="158"/>
                      <a:pt x="217" y="158"/>
                    </a:cubicBezTo>
                    <a:cubicBezTo>
                      <a:pt x="218" y="158"/>
                      <a:pt x="218" y="158"/>
                      <a:pt x="219" y="156"/>
                    </a:cubicBezTo>
                    <a:cubicBezTo>
                      <a:pt x="219" y="155"/>
                      <a:pt x="219" y="154"/>
                      <a:pt x="219" y="153"/>
                    </a:cubicBezTo>
                    <a:cubicBezTo>
                      <a:pt x="219" y="151"/>
                      <a:pt x="220" y="150"/>
                      <a:pt x="221" y="149"/>
                    </a:cubicBezTo>
                    <a:cubicBezTo>
                      <a:pt x="221" y="148"/>
                      <a:pt x="221" y="148"/>
                      <a:pt x="221" y="147"/>
                    </a:cubicBezTo>
                    <a:cubicBezTo>
                      <a:pt x="221" y="147"/>
                      <a:pt x="222" y="147"/>
                      <a:pt x="222" y="147"/>
                    </a:cubicBezTo>
                    <a:cubicBezTo>
                      <a:pt x="223" y="146"/>
                      <a:pt x="224" y="144"/>
                      <a:pt x="224" y="142"/>
                    </a:cubicBezTo>
                    <a:cubicBezTo>
                      <a:pt x="227" y="145"/>
                      <a:pt x="230" y="147"/>
                      <a:pt x="232" y="150"/>
                    </a:cubicBezTo>
                    <a:cubicBezTo>
                      <a:pt x="233" y="147"/>
                      <a:pt x="235" y="142"/>
                      <a:pt x="237" y="140"/>
                    </a:cubicBezTo>
                    <a:cubicBezTo>
                      <a:pt x="238" y="138"/>
                      <a:pt x="242" y="134"/>
                      <a:pt x="241" y="138"/>
                    </a:cubicBezTo>
                    <a:cubicBezTo>
                      <a:pt x="243" y="137"/>
                      <a:pt x="244" y="136"/>
                      <a:pt x="245" y="134"/>
                    </a:cubicBezTo>
                    <a:cubicBezTo>
                      <a:pt x="245" y="134"/>
                      <a:pt x="246" y="133"/>
                      <a:pt x="247" y="133"/>
                    </a:cubicBezTo>
                    <a:cubicBezTo>
                      <a:pt x="248" y="132"/>
                      <a:pt x="247" y="133"/>
                      <a:pt x="248" y="132"/>
                    </a:cubicBezTo>
                    <a:cubicBezTo>
                      <a:pt x="248" y="132"/>
                      <a:pt x="248" y="133"/>
                      <a:pt x="249" y="133"/>
                    </a:cubicBezTo>
                    <a:cubicBezTo>
                      <a:pt x="249" y="133"/>
                      <a:pt x="251" y="130"/>
                      <a:pt x="251" y="129"/>
                    </a:cubicBezTo>
                    <a:cubicBezTo>
                      <a:pt x="252" y="129"/>
                      <a:pt x="251" y="129"/>
                      <a:pt x="251" y="128"/>
                    </a:cubicBezTo>
                    <a:cubicBezTo>
                      <a:pt x="250" y="128"/>
                      <a:pt x="251" y="128"/>
                      <a:pt x="251" y="127"/>
                    </a:cubicBezTo>
                    <a:cubicBezTo>
                      <a:pt x="251" y="127"/>
                      <a:pt x="252" y="126"/>
                      <a:pt x="252" y="126"/>
                    </a:cubicBezTo>
                    <a:cubicBezTo>
                      <a:pt x="253" y="125"/>
                      <a:pt x="254" y="124"/>
                      <a:pt x="255" y="123"/>
                    </a:cubicBezTo>
                    <a:cubicBezTo>
                      <a:pt x="256" y="121"/>
                      <a:pt x="257" y="121"/>
                      <a:pt x="259" y="119"/>
                    </a:cubicBezTo>
                    <a:cubicBezTo>
                      <a:pt x="261" y="116"/>
                      <a:pt x="260" y="118"/>
                      <a:pt x="259" y="115"/>
                    </a:cubicBezTo>
                    <a:cubicBezTo>
                      <a:pt x="259" y="114"/>
                      <a:pt x="260" y="112"/>
                      <a:pt x="260" y="110"/>
                    </a:cubicBezTo>
                    <a:cubicBezTo>
                      <a:pt x="260" y="110"/>
                      <a:pt x="260" y="110"/>
                      <a:pt x="260" y="110"/>
                    </a:cubicBezTo>
                    <a:cubicBezTo>
                      <a:pt x="260" y="109"/>
                      <a:pt x="260" y="109"/>
                      <a:pt x="261" y="108"/>
                    </a:cubicBezTo>
                    <a:cubicBezTo>
                      <a:pt x="261" y="108"/>
                      <a:pt x="261" y="107"/>
                      <a:pt x="262" y="107"/>
                    </a:cubicBezTo>
                    <a:cubicBezTo>
                      <a:pt x="263" y="106"/>
                      <a:pt x="264" y="105"/>
                      <a:pt x="264" y="103"/>
                    </a:cubicBezTo>
                    <a:cubicBezTo>
                      <a:pt x="264" y="103"/>
                      <a:pt x="264" y="102"/>
                      <a:pt x="264" y="102"/>
                    </a:cubicBezTo>
                    <a:cubicBezTo>
                      <a:pt x="264" y="102"/>
                      <a:pt x="263" y="102"/>
                      <a:pt x="263" y="102"/>
                    </a:cubicBezTo>
                    <a:cubicBezTo>
                      <a:pt x="263" y="101"/>
                      <a:pt x="264" y="101"/>
                      <a:pt x="264" y="101"/>
                    </a:cubicBezTo>
                    <a:cubicBezTo>
                      <a:pt x="263" y="98"/>
                      <a:pt x="264" y="96"/>
                      <a:pt x="264" y="93"/>
                    </a:cubicBezTo>
                    <a:cubicBezTo>
                      <a:pt x="270" y="98"/>
                      <a:pt x="276" y="103"/>
                      <a:pt x="282" y="109"/>
                    </a:cubicBezTo>
                    <a:cubicBezTo>
                      <a:pt x="284" y="110"/>
                      <a:pt x="287" y="112"/>
                      <a:pt x="289" y="114"/>
                    </a:cubicBezTo>
                    <a:cubicBezTo>
                      <a:pt x="291" y="116"/>
                      <a:pt x="293" y="117"/>
                      <a:pt x="295" y="119"/>
                    </a:cubicBezTo>
                    <a:cubicBezTo>
                      <a:pt x="296" y="120"/>
                      <a:pt x="295" y="119"/>
                      <a:pt x="296" y="119"/>
                    </a:cubicBezTo>
                    <a:cubicBezTo>
                      <a:pt x="299" y="115"/>
                      <a:pt x="298" y="108"/>
                      <a:pt x="302" y="105"/>
                    </a:cubicBezTo>
                    <a:cubicBezTo>
                      <a:pt x="302" y="104"/>
                      <a:pt x="301" y="104"/>
                      <a:pt x="301" y="10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4" name="Google Shape;924;p27"/>
              <p:cNvSpPr/>
              <p:nvPr/>
            </p:nvSpPr>
            <p:spPr>
              <a:xfrm>
                <a:off x="2897" y="1708"/>
                <a:ext cx="635" cy="574"/>
              </a:xfrm>
              <a:custGeom>
                <a:rect b="b" l="l" r="r" t="t"/>
                <a:pathLst>
                  <a:path extrusionOk="0" h="370" w="410">
                    <a:moveTo>
                      <a:pt x="408" y="292"/>
                    </a:moveTo>
                    <a:cubicBezTo>
                      <a:pt x="408" y="289"/>
                      <a:pt x="404" y="293"/>
                      <a:pt x="403" y="291"/>
                    </a:cubicBezTo>
                    <a:cubicBezTo>
                      <a:pt x="402" y="290"/>
                      <a:pt x="403" y="289"/>
                      <a:pt x="402" y="288"/>
                    </a:cubicBezTo>
                    <a:cubicBezTo>
                      <a:pt x="402" y="287"/>
                      <a:pt x="400" y="287"/>
                      <a:pt x="400" y="286"/>
                    </a:cubicBezTo>
                    <a:cubicBezTo>
                      <a:pt x="399" y="284"/>
                      <a:pt x="396" y="283"/>
                      <a:pt x="396" y="285"/>
                    </a:cubicBezTo>
                    <a:cubicBezTo>
                      <a:pt x="395" y="286"/>
                      <a:pt x="397" y="286"/>
                      <a:pt x="398" y="287"/>
                    </a:cubicBezTo>
                    <a:cubicBezTo>
                      <a:pt x="399" y="289"/>
                      <a:pt x="399" y="291"/>
                      <a:pt x="396" y="290"/>
                    </a:cubicBezTo>
                    <a:cubicBezTo>
                      <a:pt x="395" y="289"/>
                      <a:pt x="391" y="286"/>
                      <a:pt x="391" y="285"/>
                    </a:cubicBezTo>
                    <a:cubicBezTo>
                      <a:pt x="391" y="283"/>
                      <a:pt x="392" y="282"/>
                      <a:pt x="390" y="280"/>
                    </a:cubicBezTo>
                    <a:cubicBezTo>
                      <a:pt x="388" y="278"/>
                      <a:pt x="387" y="276"/>
                      <a:pt x="387" y="274"/>
                    </a:cubicBezTo>
                    <a:cubicBezTo>
                      <a:pt x="386" y="272"/>
                      <a:pt x="386" y="272"/>
                      <a:pt x="387" y="270"/>
                    </a:cubicBezTo>
                    <a:cubicBezTo>
                      <a:pt x="387" y="269"/>
                      <a:pt x="385" y="270"/>
                      <a:pt x="384" y="269"/>
                    </a:cubicBezTo>
                    <a:cubicBezTo>
                      <a:pt x="383" y="267"/>
                      <a:pt x="383" y="265"/>
                      <a:pt x="384" y="264"/>
                    </a:cubicBezTo>
                    <a:cubicBezTo>
                      <a:pt x="386" y="261"/>
                      <a:pt x="388" y="263"/>
                      <a:pt x="389" y="259"/>
                    </a:cubicBezTo>
                    <a:cubicBezTo>
                      <a:pt x="389" y="256"/>
                      <a:pt x="387" y="254"/>
                      <a:pt x="386" y="252"/>
                    </a:cubicBezTo>
                    <a:cubicBezTo>
                      <a:pt x="384" y="250"/>
                      <a:pt x="384" y="248"/>
                      <a:pt x="383" y="245"/>
                    </a:cubicBezTo>
                    <a:cubicBezTo>
                      <a:pt x="382" y="242"/>
                      <a:pt x="386" y="244"/>
                      <a:pt x="385" y="241"/>
                    </a:cubicBezTo>
                    <a:cubicBezTo>
                      <a:pt x="385" y="240"/>
                      <a:pt x="384" y="240"/>
                      <a:pt x="384" y="239"/>
                    </a:cubicBezTo>
                    <a:cubicBezTo>
                      <a:pt x="383" y="238"/>
                      <a:pt x="383" y="237"/>
                      <a:pt x="383" y="236"/>
                    </a:cubicBezTo>
                    <a:cubicBezTo>
                      <a:pt x="383" y="232"/>
                      <a:pt x="381" y="234"/>
                      <a:pt x="378" y="232"/>
                    </a:cubicBezTo>
                    <a:cubicBezTo>
                      <a:pt x="378" y="232"/>
                      <a:pt x="377" y="231"/>
                      <a:pt x="376" y="230"/>
                    </a:cubicBezTo>
                    <a:cubicBezTo>
                      <a:pt x="375" y="229"/>
                      <a:pt x="374" y="230"/>
                      <a:pt x="374" y="229"/>
                    </a:cubicBezTo>
                    <a:cubicBezTo>
                      <a:pt x="374" y="228"/>
                      <a:pt x="374" y="227"/>
                      <a:pt x="374" y="226"/>
                    </a:cubicBezTo>
                    <a:cubicBezTo>
                      <a:pt x="374" y="225"/>
                      <a:pt x="370" y="222"/>
                      <a:pt x="369" y="222"/>
                    </a:cubicBezTo>
                    <a:cubicBezTo>
                      <a:pt x="365" y="222"/>
                      <a:pt x="366" y="217"/>
                      <a:pt x="363" y="217"/>
                    </a:cubicBezTo>
                    <a:cubicBezTo>
                      <a:pt x="361" y="217"/>
                      <a:pt x="360" y="221"/>
                      <a:pt x="357" y="219"/>
                    </a:cubicBezTo>
                    <a:cubicBezTo>
                      <a:pt x="355" y="218"/>
                      <a:pt x="356" y="216"/>
                      <a:pt x="356" y="215"/>
                    </a:cubicBezTo>
                    <a:cubicBezTo>
                      <a:pt x="356" y="213"/>
                      <a:pt x="360" y="214"/>
                      <a:pt x="357" y="212"/>
                    </a:cubicBezTo>
                    <a:cubicBezTo>
                      <a:pt x="353" y="214"/>
                      <a:pt x="353" y="211"/>
                      <a:pt x="351" y="209"/>
                    </a:cubicBezTo>
                    <a:cubicBezTo>
                      <a:pt x="350" y="208"/>
                      <a:pt x="348" y="208"/>
                      <a:pt x="347" y="207"/>
                    </a:cubicBezTo>
                    <a:cubicBezTo>
                      <a:pt x="346" y="207"/>
                      <a:pt x="346" y="205"/>
                      <a:pt x="346" y="204"/>
                    </a:cubicBezTo>
                    <a:cubicBezTo>
                      <a:pt x="343" y="203"/>
                      <a:pt x="341" y="203"/>
                      <a:pt x="339" y="200"/>
                    </a:cubicBezTo>
                    <a:cubicBezTo>
                      <a:pt x="337" y="198"/>
                      <a:pt x="336" y="197"/>
                      <a:pt x="334" y="195"/>
                    </a:cubicBezTo>
                    <a:cubicBezTo>
                      <a:pt x="325" y="187"/>
                      <a:pt x="335" y="177"/>
                      <a:pt x="337" y="170"/>
                    </a:cubicBezTo>
                    <a:cubicBezTo>
                      <a:pt x="338" y="165"/>
                      <a:pt x="344" y="162"/>
                      <a:pt x="343" y="157"/>
                    </a:cubicBezTo>
                    <a:cubicBezTo>
                      <a:pt x="342" y="154"/>
                      <a:pt x="340" y="153"/>
                      <a:pt x="341" y="151"/>
                    </a:cubicBezTo>
                    <a:cubicBezTo>
                      <a:pt x="342" y="149"/>
                      <a:pt x="345" y="147"/>
                      <a:pt x="346" y="146"/>
                    </a:cubicBezTo>
                    <a:cubicBezTo>
                      <a:pt x="350" y="142"/>
                      <a:pt x="342" y="138"/>
                      <a:pt x="339" y="136"/>
                    </a:cubicBezTo>
                    <a:cubicBezTo>
                      <a:pt x="337" y="135"/>
                      <a:pt x="334" y="135"/>
                      <a:pt x="332" y="134"/>
                    </a:cubicBezTo>
                    <a:cubicBezTo>
                      <a:pt x="331" y="133"/>
                      <a:pt x="327" y="131"/>
                      <a:pt x="325" y="132"/>
                    </a:cubicBezTo>
                    <a:cubicBezTo>
                      <a:pt x="323" y="134"/>
                      <a:pt x="323" y="141"/>
                      <a:pt x="318" y="140"/>
                    </a:cubicBezTo>
                    <a:cubicBezTo>
                      <a:pt x="313" y="138"/>
                      <a:pt x="313" y="131"/>
                      <a:pt x="311" y="128"/>
                    </a:cubicBezTo>
                    <a:cubicBezTo>
                      <a:pt x="310" y="124"/>
                      <a:pt x="312" y="125"/>
                      <a:pt x="312" y="122"/>
                    </a:cubicBezTo>
                    <a:cubicBezTo>
                      <a:pt x="312" y="120"/>
                      <a:pt x="311" y="117"/>
                      <a:pt x="310" y="115"/>
                    </a:cubicBezTo>
                    <a:cubicBezTo>
                      <a:pt x="310" y="111"/>
                      <a:pt x="308" y="108"/>
                      <a:pt x="305" y="105"/>
                    </a:cubicBezTo>
                    <a:cubicBezTo>
                      <a:pt x="302" y="102"/>
                      <a:pt x="298" y="99"/>
                      <a:pt x="295" y="97"/>
                    </a:cubicBezTo>
                    <a:cubicBezTo>
                      <a:pt x="293" y="95"/>
                      <a:pt x="291" y="95"/>
                      <a:pt x="289" y="92"/>
                    </a:cubicBezTo>
                    <a:cubicBezTo>
                      <a:pt x="288" y="90"/>
                      <a:pt x="288" y="87"/>
                      <a:pt x="286" y="86"/>
                    </a:cubicBezTo>
                    <a:cubicBezTo>
                      <a:pt x="285" y="85"/>
                      <a:pt x="284" y="86"/>
                      <a:pt x="283" y="85"/>
                    </a:cubicBezTo>
                    <a:cubicBezTo>
                      <a:pt x="282" y="84"/>
                      <a:pt x="282" y="83"/>
                      <a:pt x="282" y="82"/>
                    </a:cubicBezTo>
                    <a:cubicBezTo>
                      <a:pt x="281" y="80"/>
                      <a:pt x="278" y="80"/>
                      <a:pt x="277" y="78"/>
                    </a:cubicBezTo>
                    <a:cubicBezTo>
                      <a:pt x="276" y="76"/>
                      <a:pt x="274" y="75"/>
                      <a:pt x="272" y="74"/>
                    </a:cubicBezTo>
                    <a:cubicBezTo>
                      <a:pt x="270" y="72"/>
                      <a:pt x="270" y="71"/>
                      <a:pt x="270" y="68"/>
                    </a:cubicBezTo>
                    <a:cubicBezTo>
                      <a:pt x="270" y="65"/>
                      <a:pt x="269" y="65"/>
                      <a:pt x="267" y="63"/>
                    </a:cubicBezTo>
                    <a:cubicBezTo>
                      <a:pt x="266" y="62"/>
                      <a:pt x="265" y="60"/>
                      <a:pt x="265" y="59"/>
                    </a:cubicBezTo>
                    <a:cubicBezTo>
                      <a:pt x="265" y="58"/>
                      <a:pt x="267" y="57"/>
                      <a:pt x="267" y="56"/>
                    </a:cubicBezTo>
                    <a:cubicBezTo>
                      <a:pt x="267" y="54"/>
                      <a:pt x="265" y="52"/>
                      <a:pt x="264" y="50"/>
                    </a:cubicBezTo>
                    <a:cubicBezTo>
                      <a:pt x="263" y="48"/>
                      <a:pt x="263" y="46"/>
                      <a:pt x="262" y="43"/>
                    </a:cubicBezTo>
                    <a:cubicBezTo>
                      <a:pt x="261" y="40"/>
                      <a:pt x="260" y="33"/>
                      <a:pt x="262" y="30"/>
                    </a:cubicBezTo>
                    <a:cubicBezTo>
                      <a:pt x="264" y="27"/>
                      <a:pt x="263" y="22"/>
                      <a:pt x="267" y="19"/>
                    </a:cubicBezTo>
                    <a:cubicBezTo>
                      <a:pt x="265" y="18"/>
                      <a:pt x="264" y="20"/>
                      <a:pt x="263" y="18"/>
                    </a:cubicBezTo>
                    <a:cubicBezTo>
                      <a:pt x="262" y="18"/>
                      <a:pt x="261" y="17"/>
                      <a:pt x="260" y="16"/>
                    </a:cubicBezTo>
                    <a:cubicBezTo>
                      <a:pt x="260" y="16"/>
                      <a:pt x="261" y="14"/>
                      <a:pt x="260" y="14"/>
                    </a:cubicBezTo>
                    <a:cubicBezTo>
                      <a:pt x="260" y="13"/>
                      <a:pt x="257" y="12"/>
                      <a:pt x="256" y="10"/>
                    </a:cubicBezTo>
                    <a:cubicBezTo>
                      <a:pt x="256" y="9"/>
                      <a:pt x="255" y="9"/>
                      <a:pt x="255" y="9"/>
                    </a:cubicBezTo>
                    <a:cubicBezTo>
                      <a:pt x="255" y="8"/>
                      <a:pt x="255" y="7"/>
                      <a:pt x="255" y="7"/>
                    </a:cubicBezTo>
                    <a:cubicBezTo>
                      <a:pt x="254" y="6"/>
                      <a:pt x="252" y="6"/>
                      <a:pt x="251" y="5"/>
                    </a:cubicBezTo>
                    <a:cubicBezTo>
                      <a:pt x="250" y="4"/>
                      <a:pt x="250" y="3"/>
                      <a:pt x="249" y="2"/>
                    </a:cubicBezTo>
                    <a:cubicBezTo>
                      <a:pt x="248" y="0"/>
                      <a:pt x="247" y="0"/>
                      <a:pt x="245" y="1"/>
                    </a:cubicBezTo>
                    <a:cubicBezTo>
                      <a:pt x="239" y="1"/>
                      <a:pt x="233" y="1"/>
                      <a:pt x="227" y="1"/>
                    </a:cubicBezTo>
                    <a:cubicBezTo>
                      <a:pt x="214" y="2"/>
                      <a:pt x="201" y="2"/>
                      <a:pt x="188" y="2"/>
                    </a:cubicBezTo>
                    <a:cubicBezTo>
                      <a:pt x="139" y="4"/>
                      <a:pt x="90" y="4"/>
                      <a:pt x="42" y="3"/>
                    </a:cubicBezTo>
                    <a:cubicBezTo>
                      <a:pt x="31" y="3"/>
                      <a:pt x="20" y="3"/>
                      <a:pt x="9" y="3"/>
                    </a:cubicBezTo>
                    <a:cubicBezTo>
                      <a:pt x="7" y="3"/>
                      <a:pt x="0" y="1"/>
                      <a:pt x="2" y="5"/>
                    </a:cubicBezTo>
                    <a:cubicBezTo>
                      <a:pt x="2" y="6"/>
                      <a:pt x="1" y="7"/>
                      <a:pt x="2" y="7"/>
                    </a:cubicBezTo>
                    <a:cubicBezTo>
                      <a:pt x="4" y="8"/>
                      <a:pt x="4" y="7"/>
                      <a:pt x="5" y="8"/>
                    </a:cubicBezTo>
                    <a:cubicBezTo>
                      <a:pt x="6" y="7"/>
                      <a:pt x="6" y="3"/>
                      <a:pt x="8" y="6"/>
                    </a:cubicBezTo>
                    <a:cubicBezTo>
                      <a:pt x="9" y="8"/>
                      <a:pt x="8" y="9"/>
                      <a:pt x="6" y="9"/>
                    </a:cubicBezTo>
                    <a:cubicBezTo>
                      <a:pt x="6" y="10"/>
                      <a:pt x="6" y="11"/>
                      <a:pt x="6" y="12"/>
                    </a:cubicBezTo>
                    <a:cubicBezTo>
                      <a:pt x="7" y="13"/>
                      <a:pt x="8" y="14"/>
                      <a:pt x="8" y="15"/>
                    </a:cubicBezTo>
                    <a:cubicBezTo>
                      <a:pt x="9" y="15"/>
                      <a:pt x="8" y="16"/>
                      <a:pt x="8" y="17"/>
                    </a:cubicBezTo>
                    <a:cubicBezTo>
                      <a:pt x="8" y="18"/>
                      <a:pt x="9" y="19"/>
                      <a:pt x="9" y="20"/>
                    </a:cubicBezTo>
                    <a:cubicBezTo>
                      <a:pt x="10" y="21"/>
                      <a:pt x="11" y="22"/>
                      <a:pt x="10" y="23"/>
                    </a:cubicBezTo>
                    <a:cubicBezTo>
                      <a:pt x="10" y="24"/>
                      <a:pt x="8" y="23"/>
                      <a:pt x="8" y="24"/>
                    </a:cubicBezTo>
                    <a:cubicBezTo>
                      <a:pt x="8" y="26"/>
                      <a:pt x="11" y="24"/>
                      <a:pt x="12" y="25"/>
                    </a:cubicBezTo>
                    <a:cubicBezTo>
                      <a:pt x="12" y="25"/>
                      <a:pt x="14" y="26"/>
                      <a:pt x="14" y="26"/>
                    </a:cubicBezTo>
                    <a:cubicBezTo>
                      <a:pt x="15" y="27"/>
                      <a:pt x="14" y="28"/>
                      <a:pt x="14" y="28"/>
                    </a:cubicBezTo>
                    <a:cubicBezTo>
                      <a:pt x="16" y="30"/>
                      <a:pt x="19" y="29"/>
                      <a:pt x="20" y="31"/>
                    </a:cubicBezTo>
                    <a:cubicBezTo>
                      <a:pt x="20" y="34"/>
                      <a:pt x="19" y="33"/>
                      <a:pt x="20" y="36"/>
                    </a:cubicBezTo>
                    <a:cubicBezTo>
                      <a:pt x="21" y="37"/>
                      <a:pt x="23" y="38"/>
                      <a:pt x="23" y="39"/>
                    </a:cubicBezTo>
                    <a:cubicBezTo>
                      <a:pt x="24" y="41"/>
                      <a:pt x="24" y="39"/>
                      <a:pt x="24" y="42"/>
                    </a:cubicBezTo>
                    <a:cubicBezTo>
                      <a:pt x="23" y="44"/>
                      <a:pt x="22" y="46"/>
                      <a:pt x="25" y="47"/>
                    </a:cubicBezTo>
                    <a:cubicBezTo>
                      <a:pt x="26" y="48"/>
                      <a:pt x="28" y="47"/>
                      <a:pt x="29" y="49"/>
                    </a:cubicBezTo>
                    <a:cubicBezTo>
                      <a:pt x="30" y="49"/>
                      <a:pt x="29" y="51"/>
                      <a:pt x="31" y="51"/>
                    </a:cubicBezTo>
                    <a:cubicBezTo>
                      <a:pt x="32" y="52"/>
                      <a:pt x="32" y="52"/>
                      <a:pt x="33" y="53"/>
                    </a:cubicBezTo>
                    <a:cubicBezTo>
                      <a:pt x="34" y="54"/>
                      <a:pt x="35" y="54"/>
                      <a:pt x="36" y="54"/>
                    </a:cubicBezTo>
                    <a:cubicBezTo>
                      <a:pt x="36" y="55"/>
                      <a:pt x="35" y="56"/>
                      <a:pt x="36" y="57"/>
                    </a:cubicBezTo>
                    <a:cubicBezTo>
                      <a:pt x="37" y="58"/>
                      <a:pt x="38" y="56"/>
                      <a:pt x="39" y="57"/>
                    </a:cubicBezTo>
                    <a:cubicBezTo>
                      <a:pt x="40" y="57"/>
                      <a:pt x="40" y="59"/>
                      <a:pt x="40" y="59"/>
                    </a:cubicBezTo>
                    <a:cubicBezTo>
                      <a:pt x="41" y="60"/>
                      <a:pt x="43" y="60"/>
                      <a:pt x="43" y="60"/>
                    </a:cubicBezTo>
                    <a:cubicBezTo>
                      <a:pt x="47" y="61"/>
                      <a:pt x="46" y="57"/>
                      <a:pt x="48" y="57"/>
                    </a:cubicBezTo>
                    <a:cubicBezTo>
                      <a:pt x="49" y="58"/>
                      <a:pt x="50" y="57"/>
                      <a:pt x="51" y="57"/>
                    </a:cubicBezTo>
                    <a:cubicBezTo>
                      <a:pt x="53" y="58"/>
                      <a:pt x="52" y="59"/>
                      <a:pt x="52" y="60"/>
                    </a:cubicBezTo>
                    <a:cubicBezTo>
                      <a:pt x="53" y="61"/>
                      <a:pt x="52" y="61"/>
                      <a:pt x="53" y="62"/>
                    </a:cubicBezTo>
                    <a:cubicBezTo>
                      <a:pt x="54" y="63"/>
                      <a:pt x="56" y="62"/>
                      <a:pt x="56" y="64"/>
                    </a:cubicBezTo>
                    <a:cubicBezTo>
                      <a:pt x="56" y="67"/>
                      <a:pt x="50" y="66"/>
                      <a:pt x="53" y="68"/>
                    </a:cubicBezTo>
                    <a:cubicBezTo>
                      <a:pt x="54" y="69"/>
                      <a:pt x="59" y="67"/>
                      <a:pt x="56" y="71"/>
                    </a:cubicBezTo>
                    <a:cubicBezTo>
                      <a:pt x="54" y="74"/>
                      <a:pt x="52" y="68"/>
                      <a:pt x="50" y="71"/>
                    </a:cubicBezTo>
                    <a:cubicBezTo>
                      <a:pt x="50" y="72"/>
                      <a:pt x="51" y="74"/>
                      <a:pt x="50" y="75"/>
                    </a:cubicBezTo>
                    <a:cubicBezTo>
                      <a:pt x="49" y="76"/>
                      <a:pt x="47" y="75"/>
                      <a:pt x="46" y="77"/>
                    </a:cubicBezTo>
                    <a:cubicBezTo>
                      <a:pt x="45" y="78"/>
                      <a:pt x="46" y="83"/>
                      <a:pt x="44" y="83"/>
                    </a:cubicBezTo>
                    <a:cubicBezTo>
                      <a:pt x="42" y="84"/>
                      <a:pt x="40" y="84"/>
                      <a:pt x="42" y="87"/>
                    </a:cubicBezTo>
                    <a:cubicBezTo>
                      <a:pt x="43" y="88"/>
                      <a:pt x="45" y="88"/>
                      <a:pt x="45" y="89"/>
                    </a:cubicBezTo>
                    <a:cubicBezTo>
                      <a:pt x="46" y="90"/>
                      <a:pt x="45" y="92"/>
                      <a:pt x="46" y="92"/>
                    </a:cubicBezTo>
                    <a:cubicBezTo>
                      <a:pt x="47" y="93"/>
                      <a:pt x="48" y="93"/>
                      <a:pt x="49" y="94"/>
                    </a:cubicBezTo>
                    <a:cubicBezTo>
                      <a:pt x="50" y="94"/>
                      <a:pt x="51" y="96"/>
                      <a:pt x="51" y="97"/>
                    </a:cubicBezTo>
                    <a:cubicBezTo>
                      <a:pt x="52" y="98"/>
                      <a:pt x="52" y="98"/>
                      <a:pt x="53" y="99"/>
                    </a:cubicBezTo>
                    <a:cubicBezTo>
                      <a:pt x="53" y="99"/>
                      <a:pt x="56" y="97"/>
                      <a:pt x="56" y="100"/>
                    </a:cubicBezTo>
                    <a:cubicBezTo>
                      <a:pt x="55" y="101"/>
                      <a:pt x="54" y="101"/>
                      <a:pt x="54" y="102"/>
                    </a:cubicBezTo>
                    <a:cubicBezTo>
                      <a:pt x="54" y="103"/>
                      <a:pt x="55" y="106"/>
                      <a:pt x="56" y="107"/>
                    </a:cubicBezTo>
                    <a:cubicBezTo>
                      <a:pt x="57" y="108"/>
                      <a:pt x="58" y="108"/>
                      <a:pt x="59" y="109"/>
                    </a:cubicBezTo>
                    <a:cubicBezTo>
                      <a:pt x="59" y="111"/>
                      <a:pt x="58" y="111"/>
                      <a:pt x="59" y="113"/>
                    </a:cubicBezTo>
                    <a:cubicBezTo>
                      <a:pt x="60" y="113"/>
                      <a:pt x="61" y="113"/>
                      <a:pt x="62" y="114"/>
                    </a:cubicBezTo>
                    <a:cubicBezTo>
                      <a:pt x="62" y="114"/>
                      <a:pt x="63" y="115"/>
                      <a:pt x="64" y="116"/>
                    </a:cubicBezTo>
                    <a:cubicBezTo>
                      <a:pt x="66" y="117"/>
                      <a:pt x="67" y="115"/>
                      <a:pt x="69" y="115"/>
                    </a:cubicBezTo>
                    <a:cubicBezTo>
                      <a:pt x="69" y="116"/>
                      <a:pt x="69" y="118"/>
                      <a:pt x="71" y="117"/>
                    </a:cubicBezTo>
                    <a:cubicBezTo>
                      <a:pt x="72" y="117"/>
                      <a:pt x="73" y="116"/>
                      <a:pt x="73" y="118"/>
                    </a:cubicBezTo>
                    <a:cubicBezTo>
                      <a:pt x="73" y="119"/>
                      <a:pt x="72" y="120"/>
                      <a:pt x="72" y="120"/>
                    </a:cubicBezTo>
                    <a:cubicBezTo>
                      <a:pt x="72" y="123"/>
                      <a:pt x="72" y="126"/>
                      <a:pt x="72" y="128"/>
                    </a:cubicBezTo>
                    <a:cubicBezTo>
                      <a:pt x="72" y="154"/>
                      <a:pt x="72" y="179"/>
                      <a:pt x="72" y="205"/>
                    </a:cubicBezTo>
                    <a:cubicBezTo>
                      <a:pt x="72" y="229"/>
                      <a:pt x="72" y="254"/>
                      <a:pt x="72" y="278"/>
                    </a:cubicBezTo>
                    <a:cubicBezTo>
                      <a:pt x="72" y="289"/>
                      <a:pt x="72" y="300"/>
                      <a:pt x="72" y="311"/>
                    </a:cubicBezTo>
                    <a:cubicBezTo>
                      <a:pt x="72" y="313"/>
                      <a:pt x="71" y="330"/>
                      <a:pt x="72" y="330"/>
                    </a:cubicBezTo>
                    <a:cubicBezTo>
                      <a:pt x="79" y="330"/>
                      <a:pt x="87" y="330"/>
                      <a:pt x="94" y="330"/>
                    </a:cubicBezTo>
                    <a:cubicBezTo>
                      <a:pt x="140" y="329"/>
                      <a:pt x="186" y="330"/>
                      <a:pt x="232" y="330"/>
                    </a:cubicBezTo>
                    <a:cubicBezTo>
                      <a:pt x="269" y="330"/>
                      <a:pt x="307" y="330"/>
                      <a:pt x="344" y="330"/>
                    </a:cubicBezTo>
                    <a:cubicBezTo>
                      <a:pt x="344" y="331"/>
                      <a:pt x="345" y="334"/>
                      <a:pt x="345" y="335"/>
                    </a:cubicBezTo>
                    <a:cubicBezTo>
                      <a:pt x="346" y="337"/>
                      <a:pt x="346" y="336"/>
                      <a:pt x="348" y="337"/>
                    </a:cubicBezTo>
                    <a:cubicBezTo>
                      <a:pt x="350" y="339"/>
                      <a:pt x="349" y="340"/>
                      <a:pt x="349" y="342"/>
                    </a:cubicBezTo>
                    <a:cubicBezTo>
                      <a:pt x="349" y="344"/>
                      <a:pt x="350" y="346"/>
                      <a:pt x="349" y="347"/>
                    </a:cubicBezTo>
                    <a:cubicBezTo>
                      <a:pt x="348" y="348"/>
                      <a:pt x="347" y="348"/>
                      <a:pt x="346" y="349"/>
                    </a:cubicBezTo>
                    <a:cubicBezTo>
                      <a:pt x="346" y="350"/>
                      <a:pt x="346" y="350"/>
                      <a:pt x="346" y="351"/>
                    </a:cubicBezTo>
                    <a:cubicBezTo>
                      <a:pt x="345" y="352"/>
                      <a:pt x="342" y="354"/>
                      <a:pt x="340" y="355"/>
                    </a:cubicBezTo>
                    <a:cubicBezTo>
                      <a:pt x="339" y="356"/>
                      <a:pt x="339" y="358"/>
                      <a:pt x="337" y="360"/>
                    </a:cubicBezTo>
                    <a:cubicBezTo>
                      <a:pt x="335" y="361"/>
                      <a:pt x="335" y="362"/>
                      <a:pt x="334" y="364"/>
                    </a:cubicBezTo>
                    <a:cubicBezTo>
                      <a:pt x="333" y="366"/>
                      <a:pt x="332" y="368"/>
                      <a:pt x="331" y="370"/>
                    </a:cubicBezTo>
                    <a:cubicBezTo>
                      <a:pt x="342" y="369"/>
                      <a:pt x="354" y="369"/>
                      <a:pt x="365" y="369"/>
                    </a:cubicBezTo>
                    <a:cubicBezTo>
                      <a:pt x="369" y="369"/>
                      <a:pt x="371" y="370"/>
                      <a:pt x="373" y="367"/>
                    </a:cubicBezTo>
                    <a:cubicBezTo>
                      <a:pt x="374" y="365"/>
                      <a:pt x="373" y="363"/>
                      <a:pt x="375" y="361"/>
                    </a:cubicBezTo>
                    <a:cubicBezTo>
                      <a:pt x="376" y="360"/>
                      <a:pt x="380" y="360"/>
                      <a:pt x="378" y="357"/>
                    </a:cubicBezTo>
                    <a:cubicBezTo>
                      <a:pt x="377" y="355"/>
                      <a:pt x="375" y="354"/>
                      <a:pt x="373" y="352"/>
                    </a:cubicBezTo>
                    <a:cubicBezTo>
                      <a:pt x="372" y="351"/>
                      <a:pt x="371" y="350"/>
                      <a:pt x="373" y="349"/>
                    </a:cubicBezTo>
                    <a:cubicBezTo>
                      <a:pt x="374" y="349"/>
                      <a:pt x="376" y="350"/>
                      <a:pt x="377" y="350"/>
                    </a:cubicBezTo>
                    <a:cubicBezTo>
                      <a:pt x="378" y="350"/>
                      <a:pt x="379" y="350"/>
                      <a:pt x="381" y="349"/>
                    </a:cubicBezTo>
                    <a:cubicBezTo>
                      <a:pt x="383" y="349"/>
                      <a:pt x="380" y="347"/>
                      <a:pt x="380" y="346"/>
                    </a:cubicBezTo>
                    <a:cubicBezTo>
                      <a:pt x="378" y="345"/>
                      <a:pt x="375" y="342"/>
                      <a:pt x="378" y="342"/>
                    </a:cubicBezTo>
                    <a:cubicBezTo>
                      <a:pt x="381" y="342"/>
                      <a:pt x="383" y="343"/>
                      <a:pt x="383" y="340"/>
                    </a:cubicBezTo>
                    <a:cubicBezTo>
                      <a:pt x="383" y="338"/>
                      <a:pt x="380" y="335"/>
                      <a:pt x="382" y="333"/>
                    </a:cubicBezTo>
                    <a:cubicBezTo>
                      <a:pt x="386" y="331"/>
                      <a:pt x="376" y="326"/>
                      <a:pt x="381" y="323"/>
                    </a:cubicBezTo>
                    <a:cubicBezTo>
                      <a:pt x="382" y="323"/>
                      <a:pt x="384" y="323"/>
                      <a:pt x="385" y="324"/>
                    </a:cubicBezTo>
                    <a:cubicBezTo>
                      <a:pt x="387" y="325"/>
                      <a:pt x="385" y="328"/>
                      <a:pt x="385" y="330"/>
                    </a:cubicBezTo>
                    <a:cubicBezTo>
                      <a:pt x="384" y="332"/>
                      <a:pt x="385" y="334"/>
                      <a:pt x="387" y="332"/>
                    </a:cubicBezTo>
                    <a:cubicBezTo>
                      <a:pt x="389" y="330"/>
                      <a:pt x="389" y="328"/>
                      <a:pt x="390" y="326"/>
                    </a:cubicBezTo>
                    <a:cubicBezTo>
                      <a:pt x="391" y="323"/>
                      <a:pt x="392" y="317"/>
                      <a:pt x="395" y="320"/>
                    </a:cubicBezTo>
                    <a:cubicBezTo>
                      <a:pt x="397" y="321"/>
                      <a:pt x="397" y="324"/>
                      <a:pt x="399" y="324"/>
                    </a:cubicBezTo>
                    <a:cubicBezTo>
                      <a:pt x="402" y="325"/>
                      <a:pt x="402" y="321"/>
                      <a:pt x="402" y="319"/>
                    </a:cubicBezTo>
                    <a:cubicBezTo>
                      <a:pt x="403" y="317"/>
                      <a:pt x="405" y="317"/>
                      <a:pt x="404" y="315"/>
                    </a:cubicBezTo>
                    <a:cubicBezTo>
                      <a:pt x="404" y="313"/>
                      <a:pt x="401" y="312"/>
                      <a:pt x="403" y="310"/>
                    </a:cubicBezTo>
                    <a:cubicBezTo>
                      <a:pt x="404" y="308"/>
                      <a:pt x="410" y="310"/>
                      <a:pt x="406" y="306"/>
                    </a:cubicBezTo>
                    <a:cubicBezTo>
                      <a:pt x="406" y="306"/>
                      <a:pt x="405" y="306"/>
                      <a:pt x="404" y="306"/>
                    </a:cubicBezTo>
                    <a:cubicBezTo>
                      <a:pt x="403" y="305"/>
                      <a:pt x="404" y="304"/>
                      <a:pt x="404" y="303"/>
                    </a:cubicBezTo>
                    <a:cubicBezTo>
                      <a:pt x="404" y="302"/>
                      <a:pt x="406" y="302"/>
                      <a:pt x="407" y="301"/>
                    </a:cubicBezTo>
                    <a:cubicBezTo>
                      <a:pt x="407" y="300"/>
                      <a:pt x="409" y="294"/>
                      <a:pt x="408" y="29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5" name="Google Shape;925;p27"/>
              <p:cNvSpPr/>
              <p:nvPr/>
            </p:nvSpPr>
            <p:spPr>
              <a:xfrm>
                <a:off x="2304" y="1782"/>
                <a:ext cx="706" cy="377"/>
              </a:xfrm>
              <a:custGeom>
                <a:rect b="b" l="l" r="r" t="t"/>
                <a:pathLst>
                  <a:path extrusionOk="0" h="243" w="455">
                    <a:moveTo>
                      <a:pt x="455" y="70"/>
                    </a:moveTo>
                    <a:cubicBezTo>
                      <a:pt x="455" y="68"/>
                      <a:pt x="454" y="69"/>
                      <a:pt x="453" y="69"/>
                    </a:cubicBezTo>
                    <a:cubicBezTo>
                      <a:pt x="451" y="70"/>
                      <a:pt x="451" y="68"/>
                      <a:pt x="451" y="67"/>
                    </a:cubicBezTo>
                    <a:cubicBezTo>
                      <a:pt x="449" y="67"/>
                      <a:pt x="448" y="69"/>
                      <a:pt x="445" y="68"/>
                    </a:cubicBezTo>
                    <a:cubicBezTo>
                      <a:pt x="445" y="67"/>
                      <a:pt x="444" y="66"/>
                      <a:pt x="444" y="66"/>
                    </a:cubicBezTo>
                    <a:cubicBezTo>
                      <a:pt x="443" y="65"/>
                      <a:pt x="442" y="65"/>
                      <a:pt x="441" y="64"/>
                    </a:cubicBezTo>
                    <a:cubicBezTo>
                      <a:pt x="440" y="63"/>
                      <a:pt x="441" y="63"/>
                      <a:pt x="441" y="61"/>
                    </a:cubicBezTo>
                    <a:cubicBezTo>
                      <a:pt x="440" y="60"/>
                      <a:pt x="438" y="60"/>
                      <a:pt x="437" y="58"/>
                    </a:cubicBezTo>
                    <a:cubicBezTo>
                      <a:pt x="436" y="57"/>
                      <a:pt x="436" y="55"/>
                      <a:pt x="436" y="54"/>
                    </a:cubicBezTo>
                    <a:cubicBezTo>
                      <a:pt x="436" y="53"/>
                      <a:pt x="438" y="52"/>
                      <a:pt x="438" y="51"/>
                    </a:cubicBezTo>
                    <a:cubicBezTo>
                      <a:pt x="437" y="49"/>
                      <a:pt x="436" y="51"/>
                      <a:pt x="435" y="51"/>
                    </a:cubicBezTo>
                    <a:cubicBezTo>
                      <a:pt x="434" y="50"/>
                      <a:pt x="434" y="50"/>
                      <a:pt x="433" y="48"/>
                    </a:cubicBezTo>
                    <a:cubicBezTo>
                      <a:pt x="433" y="48"/>
                      <a:pt x="431" y="46"/>
                      <a:pt x="431" y="46"/>
                    </a:cubicBezTo>
                    <a:cubicBezTo>
                      <a:pt x="430" y="45"/>
                      <a:pt x="429" y="45"/>
                      <a:pt x="428" y="44"/>
                    </a:cubicBezTo>
                    <a:cubicBezTo>
                      <a:pt x="427" y="43"/>
                      <a:pt x="427" y="42"/>
                      <a:pt x="427" y="41"/>
                    </a:cubicBezTo>
                    <a:cubicBezTo>
                      <a:pt x="426" y="40"/>
                      <a:pt x="425" y="40"/>
                      <a:pt x="424" y="39"/>
                    </a:cubicBezTo>
                    <a:cubicBezTo>
                      <a:pt x="423" y="38"/>
                      <a:pt x="423" y="36"/>
                      <a:pt x="424" y="35"/>
                    </a:cubicBezTo>
                    <a:cubicBezTo>
                      <a:pt x="425" y="34"/>
                      <a:pt x="426" y="36"/>
                      <a:pt x="427" y="35"/>
                    </a:cubicBezTo>
                    <a:cubicBezTo>
                      <a:pt x="428" y="33"/>
                      <a:pt x="426" y="31"/>
                      <a:pt x="428" y="29"/>
                    </a:cubicBezTo>
                    <a:cubicBezTo>
                      <a:pt x="429" y="28"/>
                      <a:pt x="431" y="28"/>
                      <a:pt x="432" y="27"/>
                    </a:cubicBezTo>
                    <a:cubicBezTo>
                      <a:pt x="433" y="26"/>
                      <a:pt x="432" y="24"/>
                      <a:pt x="432" y="23"/>
                    </a:cubicBezTo>
                    <a:cubicBezTo>
                      <a:pt x="433" y="20"/>
                      <a:pt x="437" y="25"/>
                      <a:pt x="438" y="22"/>
                    </a:cubicBezTo>
                    <a:cubicBezTo>
                      <a:pt x="440" y="19"/>
                      <a:pt x="436" y="21"/>
                      <a:pt x="435" y="20"/>
                    </a:cubicBezTo>
                    <a:cubicBezTo>
                      <a:pt x="433" y="19"/>
                      <a:pt x="438" y="18"/>
                      <a:pt x="438" y="16"/>
                    </a:cubicBezTo>
                    <a:cubicBezTo>
                      <a:pt x="438" y="14"/>
                      <a:pt x="436" y="15"/>
                      <a:pt x="435" y="14"/>
                    </a:cubicBezTo>
                    <a:cubicBezTo>
                      <a:pt x="434" y="13"/>
                      <a:pt x="435" y="13"/>
                      <a:pt x="435" y="11"/>
                    </a:cubicBezTo>
                    <a:cubicBezTo>
                      <a:pt x="434" y="9"/>
                      <a:pt x="432" y="9"/>
                      <a:pt x="430" y="9"/>
                    </a:cubicBezTo>
                    <a:cubicBezTo>
                      <a:pt x="429" y="9"/>
                      <a:pt x="429" y="11"/>
                      <a:pt x="428" y="12"/>
                    </a:cubicBezTo>
                    <a:cubicBezTo>
                      <a:pt x="428" y="13"/>
                      <a:pt x="426" y="13"/>
                      <a:pt x="425" y="12"/>
                    </a:cubicBezTo>
                    <a:cubicBezTo>
                      <a:pt x="421" y="12"/>
                      <a:pt x="423" y="9"/>
                      <a:pt x="420" y="10"/>
                    </a:cubicBezTo>
                    <a:cubicBezTo>
                      <a:pt x="418" y="10"/>
                      <a:pt x="418" y="8"/>
                      <a:pt x="418" y="8"/>
                    </a:cubicBezTo>
                    <a:cubicBezTo>
                      <a:pt x="418" y="8"/>
                      <a:pt x="418" y="7"/>
                      <a:pt x="418" y="6"/>
                    </a:cubicBezTo>
                    <a:cubicBezTo>
                      <a:pt x="417" y="6"/>
                      <a:pt x="416" y="6"/>
                      <a:pt x="416" y="6"/>
                    </a:cubicBezTo>
                    <a:cubicBezTo>
                      <a:pt x="415" y="5"/>
                      <a:pt x="412" y="3"/>
                      <a:pt x="412" y="2"/>
                    </a:cubicBezTo>
                    <a:cubicBezTo>
                      <a:pt x="388" y="0"/>
                      <a:pt x="365" y="2"/>
                      <a:pt x="341" y="1"/>
                    </a:cubicBezTo>
                    <a:cubicBezTo>
                      <a:pt x="316" y="1"/>
                      <a:pt x="291" y="1"/>
                      <a:pt x="265" y="1"/>
                    </a:cubicBezTo>
                    <a:cubicBezTo>
                      <a:pt x="216" y="1"/>
                      <a:pt x="166" y="1"/>
                      <a:pt x="117" y="1"/>
                    </a:cubicBezTo>
                    <a:cubicBezTo>
                      <a:pt x="92" y="1"/>
                      <a:pt x="67" y="1"/>
                      <a:pt x="43" y="1"/>
                    </a:cubicBezTo>
                    <a:cubicBezTo>
                      <a:pt x="30" y="1"/>
                      <a:pt x="18" y="1"/>
                      <a:pt x="6" y="1"/>
                    </a:cubicBezTo>
                    <a:cubicBezTo>
                      <a:pt x="4" y="1"/>
                      <a:pt x="2" y="1"/>
                      <a:pt x="0" y="1"/>
                    </a:cubicBezTo>
                    <a:cubicBezTo>
                      <a:pt x="0" y="1"/>
                      <a:pt x="0" y="7"/>
                      <a:pt x="0" y="7"/>
                    </a:cubicBezTo>
                    <a:cubicBezTo>
                      <a:pt x="0" y="15"/>
                      <a:pt x="0" y="24"/>
                      <a:pt x="0" y="32"/>
                    </a:cubicBezTo>
                    <a:cubicBezTo>
                      <a:pt x="0" y="81"/>
                      <a:pt x="0" y="130"/>
                      <a:pt x="0" y="179"/>
                    </a:cubicBezTo>
                    <a:cubicBezTo>
                      <a:pt x="0" y="189"/>
                      <a:pt x="0" y="200"/>
                      <a:pt x="0" y="210"/>
                    </a:cubicBezTo>
                    <a:cubicBezTo>
                      <a:pt x="0" y="217"/>
                      <a:pt x="0" y="224"/>
                      <a:pt x="0" y="231"/>
                    </a:cubicBezTo>
                    <a:cubicBezTo>
                      <a:pt x="0" y="234"/>
                      <a:pt x="0" y="238"/>
                      <a:pt x="0" y="241"/>
                    </a:cubicBezTo>
                    <a:cubicBezTo>
                      <a:pt x="0" y="243"/>
                      <a:pt x="1" y="242"/>
                      <a:pt x="3" y="242"/>
                    </a:cubicBezTo>
                    <a:cubicBezTo>
                      <a:pt x="29" y="242"/>
                      <a:pt x="55" y="242"/>
                      <a:pt x="81" y="242"/>
                    </a:cubicBezTo>
                    <a:cubicBezTo>
                      <a:pt x="130" y="241"/>
                      <a:pt x="178" y="241"/>
                      <a:pt x="226" y="241"/>
                    </a:cubicBezTo>
                    <a:cubicBezTo>
                      <a:pt x="275" y="241"/>
                      <a:pt x="323" y="241"/>
                      <a:pt x="371" y="241"/>
                    </a:cubicBezTo>
                    <a:cubicBezTo>
                      <a:pt x="395" y="241"/>
                      <a:pt x="418" y="242"/>
                      <a:pt x="442" y="241"/>
                    </a:cubicBezTo>
                    <a:cubicBezTo>
                      <a:pt x="446" y="241"/>
                      <a:pt x="449" y="241"/>
                      <a:pt x="453" y="241"/>
                    </a:cubicBezTo>
                    <a:cubicBezTo>
                      <a:pt x="454" y="241"/>
                      <a:pt x="454" y="239"/>
                      <a:pt x="454" y="237"/>
                    </a:cubicBezTo>
                    <a:cubicBezTo>
                      <a:pt x="454" y="230"/>
                      <a:pt x="454" y="222"/>
                      <a:pt x="454" y="215"/>
                    </a:cubicBezTo>
                    <a:cubicBezTo>
                      <a:pt x="454" y="204"/>
                      <a:pt x="454" y="193"/>
                      <a:pt x="454" y="182"/>
                    </a:cubicBezTo>
                    <a:cubicBezTo>
                      <a:pt x="454" y="162"/>
                      <a:pt x="454" y="143"/>
                      <a:pt x="454" y="123"/>
                    </a:cubicBezTo>
                    <a:cubicBezTo>
                      <a:pt x="454" y="113"/>
                      <a:pt x="454" y="103"/>
                      <a:pt x="454" y="93"/>
                    </a:cubicBezTo>
                    <a:cubicBezTo>
                      <a:pt x="454" y="88"/>
                      <a:pt x="454" y="83"/>
                      <a:pt x="454" y="78"/>
                    </a:cubicBezTo>
                    <a:cubicBezTo>
                      <a:pt x="454" y="75"/>
                      <a:pt x="455" y="72"/>
                      <a:pt x="455" y="7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6" name="Google Shape;926;p27"/>
              <p:cNvSpPr/>
              <p:nvPr/>
            </p:nvSpPr>
            <p:spPr>
              <a:xfrm>
                <a:off x="4789" y="1803"/>
                <a:ext cx="71" cy="178"/>
              </a:xfrm>
              <a:custGeom>
                <a:rect b="b" l="l" r="r" t="t"/>
                <a:pathLst>
                  <a:path extrusionOk="0" h="115" w="46">
                    <a:moveTo>
                      <a:pt x="4" y="82"/>
                    </a:moveTo>
                    <a:cubicBezTo>
                      <a:pt x="4" y="88"/>
                      <a:pt x="5" y="94"/>
                      <a:pt x="5" y="100"/>
                    </a:cubicBezTo>
                    <a:cubicBezTo>
                      <a:pt x="5" y="102"/>
                      <a:pt x="5" y="112"/>
                      <a:pt x="7" y="112"/>
                    </a:cubicBezTo>
                    <a:cubicBezTo>
                      <a:pt x="19" y="112"/>
                      <a:pt x="31" y="112"/>
                      <a:pt x="43" y="113"/>
                    </a:cubicBezTo>
                    <a:cubicBezTo>
                      <a:pt x="43" y="112"/>
                      <a:pt x="43" y="112"/>
                      <a:pt x="43" y="111"/>
                    </a:cubicBezTo>
                    <a:cubicBezTo>
                      <a:pt x="45" y="115"/>
                      <a:pt x="46" y="111"/>
                      <a:pt x="45" y="109"/>
                    </a:cubicBezTo>
                    <a:cubicBezTo>
                      <a:pt x="45" y="106"/>
                      <a:pt x="45" y="102"/>
                      <a:pt x="45" y="99"/>
                    </a:cubicBezTo>
                    <a:cubicBezTo>
                      <a:pt x="44" y="99"/>
                      <a:pt x="44" y="101"/>
                      <a:pt x="44" y="102"/>
                    </a:cubicBezTo>
                    <a:cubicBezTo>
                      <a:pt x="44" y="102"/>
                      <a:pt x="43" y="102"/>
                      <a:pt x="43" y="101"/>
                    </a:cubicBezTo>
                    <a:cubicBezTo>
                      <a:pt x="43" y="102"/>
                      <a:pt x="43" y="103"/>
                      <a:pt x="43" y="104"/>
                    </a:cubicBezTo>
                    <a:cubicBezTo>
                      <a:pt x="42" y="103"/>
                      <a:pt x="42" y="103"/>
                      <a:pt x="42" y="102"/>
                    </a:cubicBezTo>
                    <a:cubicBezTo>
                      <a:pt x="42" y="102"/>
                      <a:pt x="42" y="102"/>
                      <a:pt x="41" y="102"/>
                    </a:cubicBezTo>
                    <a:cubicBezTo>
                      <a:pt x="42" y="99"/>
                      <a:pt x="37" y="103"/>
                      <a:pt x="36" y="105"/>
                    </a:cubicBezTo>
                    <a:cubicBezTo>
                      <a:pt x="36" y="102"/>
                      <a:pt x="38" y="102"/>
                      <a:pt x="36" y="102"/>
                    </a:cubicBezTo>
                    <a:cubicBezTo>
                      <a:pt x="34" y="101"/>
                      <a:pt x="32" y="103"/>
                      <a:pt x="31" y="101"/>
                    </a:cubicBezTo>
                    <a:cubicBezTo>
                      <a:pt x="34" y="101"/>
                      <a:pt x="37" y="101"/>
                      <a:pt x="39" y="100"/>
                    </a:cubicBezTo>
                    <a:cubicBezTo>
                      <a:pt x="39" y="98"/>
                      <a:pt x="42" y="100"/>
                      <a:pt x="42" y="98"/>
                    </a:cubicBezTo>
                    <a:cubicBezTo>
                      <a:pt x="42" y="98"/>
                      <a:pt x="43" y="99"/>
                      <a:pt x="43" y="98"/>
                    </a:cubicBezTo>
                    <a:cubicBezTo>
                      <a:pt x="42" y="98"/>
                      <a:pt x="42" y="97"/>
                      <a:pt x="41" y="98"/>
                    </a:cubicBezTo>
                    <a:cubicBezTo>
                      <a:pt x="40" y="97"/>
                      <a:pt x="37" y="96"/>
                      <a:pt x="38" y="95"/>
                    </a:cubicBezTo>
                    <a:cubicBezTo>
                      <a:pt x="38" y="96"/>
                      <a:pt x="39" y="96"/>
                      <a:pt x="40" y="96"/>
                    </a:cubicBezTo>
                    <a:cubicBezTo>
                      <a:pt x="40" y="97"/>
                      <a:pt x="40" y="96"/>
                      <a:pt x="41" y="97"/>
                    </a:cubicBezTo>
                    <a:cubicBezTo>
                      <a:pt x="41" y="95"/>
                      <a:pt x="39" y="91"/>
                      <a:pt x="41" y="94"/>
                    </a:cubicBezTo>
                    <a:cubicBezTo>
                      <a:pt x="41" y="93"/>
                      <a:pt x="41" y="93"/>
                      <a:pt x="41" y="93"/>
                    </a:cubicBezTo>
                    <a:cubicBezTo>
                      <a:pt x="42" y="93"/>
                      <a:pt x="42" y="93"/>
                      <a:pt x="43" y="94"/>
                    </a:cubicBezTo>
                    <a:cubicBezTo>
                      <a:pt x="43" y="93"/>
                      <a:pt x="43" y="93"/>
                      <a:pt x="43" y="93"/>
                    </a:cubicBezTo>
                    <a:cubicBezTo>
                      <a:pt x="43" y="93"/>
                      <a:pt x="43" y="93"/>
                      <a:pt x="43" y="93"/>
                    </a:cubicBezTo>
                    <a:cubicBezTo>
                      <a:pt x="45" y="94"/>
                      <a:pt x="42" y="97"/>
                      <a:pt x="44" y="98"/>
                    </a:cubicBezTo>
                    <a:cubicBezTo>
                      <a:pt x="44" y="98"/>
                      <a:pt x="43" y="99"/>
                      <a:pt x="43" y="99"/>
                    </a:cubicBezTo>
                    <a:cubicBezTo>
                      <a:pt x="45" y="98"/>
                      <a:pt x="44" y="86"/>
                      <a:pt x="43" y="84"/>
                    </a:cubicBezTo>
                    <a:cubicBezTo>
                      <a:pt x="43" y="87"/>
                      <a:pt x="40" y="86"/>
                      <a:pt x="38" y="85"/>
                    </a:cubicBezTo>
                    <a:cubicBezTo>
                      <a:pt x="36" y="83"/>
                      <a:pt x="35" y="81"/>
                      <a:pt x="33" y="79"/>
                    </a:cubicBezTo>
                    <a:cubicBezTo>
                      <a:pt x="32" y="77"/>
                      <a:pt x="31" y="76"/>
                      <a:pt x="30" y="75"/>
                    </a:cubicBezTo>
                    <a:cubicBezTo>
                      <a:pt x="29" y="74"/>
                      <a:pt x="30" y="73"/>
                      <a:pt x="30" y="72"/>
                    </a:cubicBezTo>
                    <a:cubicBezTo>
                      <a:pt x="29" y="70"/>
                      <a:pt x="29" y="67"/>
                      <a:pt x="27" y="65"/>
                    </a:cubicBezTo>
                    <a:cubicBezTo>
                      <a:pt x="26" y="65"/>
                      <a:pt x="25" y="64"/>
                      <a:pt x="24" y="63"/>
                    </a:cubicBezTo>
                    <a:cubicBezTo>
                      <a:pt x="24" y="62"/>
                      <a:pt x="24" y="60"/>
                      <a:pt x="24" y="59"/>
                    </a:cubicBezTo>
                    <a:cubicBezTo>
                      <a:pt x="24" y="58"/>
                      <a:pt x="23" y="57"/>
                      <a:pt x="23" y="56"/>
                    </a:cubicBezTo>
                    <a:cubicBezTo>
                      <a:pt x="23" y="55"/>
                      <a:pt x="24" y="54"/>
                      <a:pt x="24" y="53"/>
                    </a:cubicBezTo>
                    <a:cubicBezTo>
                      <a:pt x="24" y="50"/>
                      <a:pt x="23" y="43"/>
                      <a:pt x="19" y="41"/>
                    </a:cubicBezTo>
                    <a:cubicBezTo>
                      <a:pt x="19" y="42"/>
                      <a:pt x="19" y="42"/>
                      <a:pt x="19" y="42"/>
                    </a:cubicBezTo>
                    <a:cubicBezTo>
                      <a:pt x="18" y="42"/>
                      <a:pt x="18" y="42"/>
                      <a:pt x="17" y="42"/>
                    </a:cubicBezTo>
                    <a:cubicBezTo>
                      <a:pt x="18" y="41"/>
                      <a:pt x="17" y="41"/>
                      <a:pt x="18" y="41"/>
                    </a:cubicBezTo>
                    <a:cubicBezTo>
                      <a:pt x="18" y="40"/>
                      <a:pt x="18" y="41"/>
                      <a:pt x="18" y="41"/>
                    </a:cubicBezTo>
                    <a:cubicBezTo>
                      <a:pt x="17" y="39"/>
                      <a:pt x="17" y="37"/>
                      <a:pt x="15" y="37"/>
                    </a:cubicBezTo>
                    <a:cubicBezTo>
                      <a:pt x="16" y="37"/>
                      <a:pt x="16" y="37"/>
                      <a:pt x="16" y="37"/>
                    </a:cubicBezTo>
                    <a:cubicBezTo>
                      <a:pt x="16" y="35"/>
                      <a:pt x="13" y="33"/>
                      <a:pt x="15" y="33"/>
                    </a:cubicBezTo>
                    <a:cubicBezTo>
                      <a:pt x="14" y="32"/>
                      <a:pt x="13" y="31"/>
                      <a:pt x="14" y="30"/>
                    </a:cubicBezTo>
                    <a:cubicBezTo>
                      <a:pt x="14" y="28"/>
                      <a:pt x="15" y="30"/>
                      <a:pt x="16" y="28"/>
                    </a:cubicBezTo>
                    <a:cubicBezTo>
                      <a:pt x="16" y="28"/>
                      <a:pt x="16" y="26"/>
                      <a:pt x="16" y="25"/>
                    </a:cubicBezTo>
                    <a:cubicBezTo>
                      <a:pt x="16" y="23"/>
                      <a:pt x="17" y="24"/>
                      <a:pt x="16" y="22"/>
                    </a:cubicBezTo>
                    <a:cubicBezTo>
                      <a:pt x="15" y="21"/>
                      <a:pt x="14" y="20"/>
                      <a:pt x="14" y="18"/>
                    </a:cubicBezTo>
                    <a:cubicBezTo>
                      <a:pt x="15" y="17"/>
                      <a:pt x="16" y="17"/>
                      <a:pt x="16" y="16"/>
                    </a:cubicBezTo>
                    <a:cubicBezTo>
                      <a:pt x="17" y="14"/>
                      <a:pt x="18" y="13"/>
                      <a:pt x="18" y="11"/>
                    </a:cubicBezTo>
                    <a:cubicBezTo>
                      <a:pt x="19" y="10"/>
                      <a:pt x="21" y="6"/>
                      <a:pt x="24" y="5"/>
                    </a:cubicBezTo>
                    <a:cubicBezTo>
                      <a:pt x="19" y="0"/>
                      <a:pt x="10" y="0"/>
                      <a:pt x="6" y="4"/>
                    </a:cubicBezTo>
                    <a:cubicBezTo>
                      <a:pt x="5" y="5"/>
                      <a:pt x="1" y="11"/>
                      <a:pt x="1" y="11"/>
                    </a:cubicBezTo>
                    <a:cubicBezTo>
                      <a:pt x="0" y="11"/>
                      <a:pt x="0" y="21"/>
                      <a:pt x="1" y="22"/>
                    </a:cubicBezTo>
                    <a:cubicBezTo>
                      <a:pt x="2" y="42"/>
                      <a:pt x="3" y="62"/>
                      <a:pt x="4" y="8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927" name="Google Shape;927;p27"/>
              <p:cNvGrpSpPr/>
              <p:nvPr/>
            </p:nvGrpSpPr>
            <p:grpSpPr>
              <a:xfrm>
                <a:off x="4437" y="1818"/>
                <a:ext cx="423" cy="225"/>
                <a:chOff x="4437" y="1819"/>
                <a:chExt cx="423" cy="225"/>
              </a:xfrm>
            </p:grpSpPr>
            <p:sp>
              <p:nvSpPr>
                <p:cNvPr id="928" name="Google Shape;928;p27"/>
                <p:cNvSpPr/>
                <p:nvPr/>
              </p:nvSpPr>
              <p:spPr>
                <a:xfrm>
                  <a:off x="4437" y="1819"/>
                  <a:ext cx="421" cy="225"/>
                </a:xfrm>
                <a:custGeom>
                  <a:rect b="b" l="l" r="r" t="t"/>
                  <a:pathLst>
                    <a:path extrusionOk="0" h="145" w="272">
                      <a:moveTo>
                        <a:pt x="269" y="105"/>
                      </a:moveTo>
                      <a:cubicBezTo>
                        <a:pt x="269" y="104"/>
                        <a:pt x="269" y="104"/>
                        <a:pt x="268" y="104"/>
                      </a:cubicBezTo>
                      <a:cubicBezTo>
                        <a:pt x="268" y="103"/>
                        <a:pt x="268" y="103"/>
                        <a:pt x="268" y="103"/>
                      </a:cubicBezTo>
                      <a:cubicBezTo>
                        <a:pt x="256" y="102"/>
                        <a:pt x="245" y="102"/>
                        <a:pt x="233" y="102"/>
                      </a:cubicBezTo>
                      <a:cubicBezTo>
                        <a:pt x="232" y="102"/>
                        <a:pt x="231" y="74"/>
                        <a:pt x="231" y="72"/>
                      </a:cubicBezTo>
                      <a:cubicBezTo>
                        <a:pt x="230" y="48"/>
                        <a:pt x="227" y="24"/>
                        <a:pt x="227" y="1"/>
                      </a:cubicBezTo>
                      <a:cubicBezTo>
                        <a:pt x="179" y="1"/>
                        <a:pt x="131" y="1"/>
                        <a:pt x="82" y="1"/>
                      </a:cubicBezTo>
                      <a:cubicBezTo>
                        <a:pt x="57" y="1"/>
                        <a:pt x="33" y="1"/>
                        <a:pt x="8" y="1"/>
                      </a:cubicBezTo>
                      <a:cubicBezTo>
                        <a:pt x="7" y="1"/>
                        <a:pt x="2" y="0"/>
                        <a:pt x="2" y="1"/>
                      </a:cubicBezTo>
                      <a:cubicBezTo>
                        <a:pt x="1" y="2"/>
                        <a:pt x="2" y="9"/>
                        <a:pt x="2" y="11"/>
                      </a:cubicBezTo>
                      <a:cubicBezTo>
                        <a:pt x="2" y="17"/>
                        <a:pt x="2" y="23"/>
                        <a:pt x="1" y="29"/>
                      </a:cubicBezTo>
                      <a:cubicBezTo>
                        <a:pt x="1" y="31"/>
                        <a:pt x="0" y="42"/>
                        <a:pt x="2" y="42"/>
                      </a:cubicBezTo>
                      <a:cubicBezTo>
                        <a:pt x="3" y="42"/>
                        <a:pt x="5" y="41"/>
                        <a:pt x="5" y="40"/>
                      </a:cubicBezTo>
                      <a:cubicBezTo>
                        <a:pt x="7" y="39"/>
                        <a:pt x="8" y="37"/>
                        <a:pt x="9" y="36"/>
                      </a:cubicBezTo>
                      <a:cubicBezTo>
                        <a:pt x="10" y="35"/>
                        <a:pt x="10" y="35"/>
                        <a:pt x="11" y="34"/>
                      </a:cubicBezTo>
                      <a:cubicBezTo>
                        <a:pt x="12" y="34"/>
                        <a:pt x="13" y="35"/>
                        <a:pt x="14" y="34"/>
                      </a:cubicBezTo>
                      <a:cubicBezTo>
                        <a:pt x="15" y="33"/>
                        <a:pt x="16" y="31"/>
                        <a:pt x="16" y="30"/>
                      </a:cubicBezTo>
                      <a:cubicBezTo>
                        <a:pt x="17" y="29"/>
                        <a:pt x="18" y="30"/>
                        <a:pt x="19" y="28"/>
                      </a:cubicBezTo>
                      <a:cubicBezTo>
                        <a:pt x="19" y="27"/>
                        <a:pt x="20" y="27"/>
                        <a:pt x="20" y="27"/>
                      </a:cubicBezTo>
                      <a:cubicBezTo>
                        <a:pt x="20" y="27"/>
                        <a:pt x="20" y="27"/>
                        <a:pt x="20" y="27"/>
                      </a:cubicBezTo>
                      <a:cubicBezTo>
                        <a:pt x="21" y="27"/>
                        <a:pt x="21" y="27"/>
                        <a:pt x="21" y="28"/>
                      </a:cubicBezTo>
                      <a:cubicBezTo>
                        <a:pt x="21" y="27"/>
                        <a:pt x="22" y="24"/>
                        <a:pt x="22" y="26"/>
                      </a:cubicBezTo>
                      <a:cubicBezTo>
                        <a:pt x="23" y="25"/>
                        <a:pt x="23" y="24"/>
                        <a:pt x="24" y="24"/>
                      </a:cubicBezTo>
                      <a:cubicBezTo>
                        <a:pt x="24" y="23"/>
                        <a:pt x="25" y="22"/>
                        <a:pt x="25" y="22"/>
                      </a:cubicBezTo>
                      <a:cubicBezTo>
                        <a:pt x="25" y="21"/>
                        <a:pt x="25" y="22"/>
                        <a:pt x="25" y="20"/>
                      </a:cubicBezTo>
                      <a:cubicBezTo>
                        <a:pt x="26" y="21"/>
                        <a:pt x="26" y="21"/>
                        <a:pt x="27" y="20"/>
                      </a:cubicBezTo>
                      <a:cubicBezTo>
                        <a:pt x="27" y="20"/>
                        <a:pt x="27" y="21"/>
                        <a:pt x="28" y="21"/>
                      </a:cubicBezTo>
                      <a:cubicBezTo>
                        <a:pt x="28" y="20"/>
                        <a:pt x="30" y="21"/>
                        <a:pt x="31" y="22"/>
                      </a:cubicBezTo>
                      <a:cubicBezTo>
                        <a:pt x="33" y="24"/>
                        <a:pt x="33" y="23"/>
                        <a:pt x="34" y="22"/>
                      </a:cubicBezTo>
                      <a:cubicBezTo>
                        <a:pt x="34" y="22"/>
                        <a:pt x="35" y="20"/>
                        <a:pt x="36" y="19"/>
                      </a:cubicBezTo>
                      <a:cubicBezTo>
                        <a:pt x="36" y="19"/>
                        <a:pt x="37" y="18"/>
                        <a:pt x="38" y="17"/>
                      </a:cubicBezTo>
                      <a:cubicBezTo>
                        <a:pt x="38" y="17"/>
                        <a:pt x="39" y="16"/>
                        <a:pt x="39" y="15"/>
                      </a:cubicBezTo>
                      <a:cubicBezTo>
                        <a:pt x="40" y="15"/>
                        <a:pt x="40" y="14"/>
                        <a:pt x="41" y="13"/>
                      </a:cubicBezTo>
                      <a:cubicBezTo>
                        <a:pt x="41" y="13"/>
                        <a:pt x="42" y="14"/>
                        <a:pt x="42" y="13"/>
                      </a:cubicBezTo>
                      <a:cubicBezTo>
                        <a:pt x="42" y="13"/>
                        <a:pt x="42" y="10"/>
                        <a:pt x="43" y="10"/>
                      </a:cubicBezTo>
                      <a:cubicBezTo>
                        <a:pt x="42" y="10"/>
                        <a:pt x="44" y="9"/>
                        <a:pt x="43" y="9"/>
                      </a:cubicBezTo>
                      <a:cubicBezTo>
                        <a:pt x="44" y="8"/>
                        <a:pt x="44" y="8"/>
                        <a:pt x="44" y="7"/>
                      </a:cubicBezTo>
                      <a:cubicBezTo>
                        <a:pt x="45" y="7"/>
                        <a:pt x="45" y="7"/>
                        <a:pt x="45" y="7"/>
                      </a:cubicBezTo>
                      <a:cubicBezTo>
                        <a:pt x="43" y="10"/>
                        <a:pt x="48" y="8"/>
                        <a:pt x="47" y="10"/>
                      </a:cubicBezTo>
                      <a:cubicBezTo>
                        <a:pt x="47" y="10"/>
                        <a:pt x="45" y="9"/>
                        <a:pt x="45" y="10"/>
                      </a:cubicBezTo>
                      <a:cubicBezTo>
                        <a:pt x="45" y="11"/>
                        <a:pt x="46" y="12"/>
                        <a:pt x="47" y="12"/>
                      </a:cubicBezTo>
                      <a:cubicBezTo>
                        <a:pt x="47" y="12"/>
                        <a:pt x="47" y="12"/>
                        <a:pt x="48" y="13"/>
                      </a:cubicBezTo>
                      <a:cubicBezTo>
                        <a:pt x="48" y="14"/>
                        <a:pt x="50" y="15"/>
                        <a:pt x="50" y="15"/>
                      </a:cubicBezTo>
                      <a:cubicBezTo>
                        <a:pt x="52" y="16"/>
                        <a:pt x="54" y="16"/>
                        <a:pt x="56" y="16"/>
                      </a:cubicBezTo>
                      <a:cubicBezTo>
                        <a:pt x="57" y="17"/>
                        <a:pt x="61" y="17"/>
                        <a:pt x="63" y="17"/>
                      </a:cubicBezTo>
                      <a:cubicBezTo>
                        <a:pt x="65" y="16"/>
                        <a:pt x="63" y="13"/>
                        <a:pt x="66" y="15"/>
                      </a:cubicBezTo>
                      <a:cubicBezTo>
                        <a:pt x="65" y="14"/>
                        <a:pt x="66" y="14"/>
                        <a:pt x="67" y="15"/>
                      </a:cubicBezTo>
                      <a:cubicBezTo>
                        <a:pt x="66" y="13"/>
                        <a:pt x="62" y="12"/>
                        <a:pt x="66" y="11"/>
                      </a:cubicBezTo>
                      <a:cubicBezTo>
                        <a:pt x="66" y="11"/>
                        <a:pt x="68" y="13"/>
                        <a:pt x="68" y="12"/>
                      </a:cubicBezTo>
                      <a:cubicBezTo>
                        <a:pt x="68" y="11"/>
                        <a:pt x="66" y="10"/>
                        <a:pt x="66" y="9"/>
                      </a:cubicBezTo>
                      <a:cubicBezTo>
                        <a:pt x="66" y="8"/>
                        <a:pt x="69" y="10"/>
                        <a:pt x="69" y="10"/>
                      </a:cubicBezTo>
                      <a:cubicBezTo>
                        <a:pt x="68" y="10"/>
                        <a:pt x="70" y="8"/>
                        <a:pt x="70" y="8"/>
                      </a:cubicBezTo>
                      <a:cubicBezTo>
                        <a:pt x="70" y="8"/>
                        <a:pt x="71" y="9"/>
                        <a:pt x="70" y="7"/>
                      </a:cubicBezTo>
                      <a:cubicBezTo>
                        <a:pt x="74" y="8"/>
                        <a:pt x="75" y="11"/>
                        <a:pt x="77" y="7"/>
                      </a:cubicBezTo>
                      <a:cubicBezTo>
                        <a:pt x="78" y="4"/>
                        <a:pt x="80" y="2"/>
                        <a:pt x="84" y="3"/>
                      </a:cubicBezTo>
                      <a:cubicBezTo>
                        <a:pt x="86" y="4"/>
                        <a:pt x="87" y="5"/>
                        <a:pt x="89" y="6"/>
                      </a:cubicBezTo>
                      <a:cubicBezTo>
                        <a:pt x="90" y="7"/>
                        <a:pt x="91" y="10"/>
                        <a:pt x="92" y="10"/>
                      </a:cubicBezTo>
                      <a:cubicBezTo>
                        <a:pt x="93" y="11"/>
                        <a:pt x="94" y="10"/>
                        <a:pt x="94" y="10"/>
                      </a:cubicBezTo>
                      <a:cubicBezTo>
                        <a:pt x="93" y="10"/>
                        <a:pt x="96" y="11"/>
                        <a:pt x="95" y="11"/>
                      </a:cubicBezTo>
                      <a:cubicBezTo>
                        <a:pt x="96" y="11"/>
                        <a:pt x="95" y="12"/>
                        <a:pt x="96" y="11"/>
                      </a:cubicBezTo>
                      <a:cubicBezTo>
                        <a:pt x="96" y="10"/>
                        <a:pt x="96" y="9"/>
                        <a:pt x="96" y="9"/>
                      </a:cubicBezTo>
                      <a:cubicBezTo>
                        <a:pt x="97" y="10"/>
                        <a:pt x="98" y="10"/>
                        <a:pt x="99" y="10"/>
                      </a:cubicBezTo>
                      <a:cubicBezTo>
                        <a:pt x="99" y="10"/>
                        <a:pt x="99" y="9"/>
                        <a:pt x="100" y="9"/>
                      </a:cubicBezTo>
                      <a:cubicBezTo>
                        <a:pt x="100" y="9"/>
                        <a:pt x="102" y="10"/>
                        <a:pt x="102" y="10"/>
                      </a:cubicBezTo>
                      <a:cubicBezTo>
                        <a:pt x="104" y="13"/>
                        <a:pt x="101" y="13"/>
                        <a:pt x="100" y="13"/>
                      </a:cubicBezTo>
                      <a:cubicBezTo>
                        <a:pt x="99" y="14"/>
                        <a:pt x="100" y="16"/>
                        <a:pt x="100" y="17"/>
                      </a:cubicBezTo>
                      <a:cubicBezTo>
                        <a:pt x="101" y="17"/>
                        <a:pt x="102" y="16"/>
                        <a:pt x="103" y="16"/>
                      </a:cubicBezTo>
                      <a:cubicBezTo>
                        <a:pt x="104" y="18"/>
                        <a:pt x="100" y="17"/>
                        <a:pt x="103" y="19"/>
                      </a:cubicBezTo>
                      <a:cubicBezTo>
                        <a:pt x="103" y="19"/>
                        <a:pt x="106" y="18"/>
                        <a:pt x="106" y="19"/>
                      </a:cubicBezTo>
                      <a:cubicBezTo>
                        <a:pt x="107" y="20"/>
                        <a:pt x="103" y="20"/>
                        <a:pt x="106" y="22"/>
                      </a:cubicBezTo>
                      <a:cubicBezTo>
                        <a:pt x="105" y="21"/>
                        <a:pt x="105" y="21"/>
                        <a:pt x="104" y="22"/>
                      </a:cubicBezTo>
                      <a:cubicBezTo>
                        <a:pt x="105" y="21"/>
                        <a:pt x="105" y="24"/>
                        <a:pt x="105" y="23"/>
                      </a:cubicBezTo>
                      <a:cubicBezTo>
                        <a:pt x="105" y="23"/>
                        <a:pt x="104" y="24"/>
                        <a:pt x="105" y="24"/>
                      </a:cubicBezTo>
                      <a:cubicBezTo>
                        <a:pt x="106" y="24"/>
                        <a:pt x="107" y="24"/>
                        <a:pt x="107" y="25"/>
                      </a:cubicBezTo>
                      <a:cubicBezTo>
                        <a:pt x="110" y="28"/>
                        <a:pt x="105" y="31"/>
                        <a:pt x="109" y="32"/>
                      </a:cubicBezTo>
                      <a:cubicBezTo>
                        <a:pt x="111" y="33"/>
                        <a:pt x="112" y="33"/>
                        <a:pt x="114" y="34"/>
                      </a:cubicBezTo>
                      <a:cubicBezTo>
                        <a:pt x="115" y="34"/>
                        <a:pt x="117" y="34"/>
                        <a:pt x="118" y="34"/>
                      </a:cubicBezTo>
                      <a:cubicBezTo>
                        <a:pt x="119" y="35"/>
                        <a:pt x="118" y="35"/>
                        <a:pt x="120" y="36"/>
                      </a:cubicBezTo>
                      <a:cubicBezTo>
                        <a:pt x="121" y="38"/>
                        <a:pt x="127" y="40"/>
                        <a:pt x="124" y="43"/>
                      </a:cubicBezTo>
                      <a:cubicBezTo>
                        <a:pt x="123" y="45"/>
                        <a:pt x="122" y="44"/>
                        <a:pt x="121" y="47"/>
                      </a:cubicBezTo>
                      <a:cubicBezTo>
                        <a:pt x="121" y="49"/>
                        <a:pt x="123" y="49"/>
                        <a:pt x="124" y="50"/>
                      </a:cubicBezTo>
                      <a:cubicBezTo>
                        <a:pt x="125" y="51"/>
                        <a:pt x="125" y="53"/>
                        <a:pt x="127" y="53"/>
                      </a:cubicBezTo>
                      <a:cubicBezTo>
                        <a:pt x="129" y="53"/>
                        <a:pt x="131" y="53"/>
                        <a:pt x="133" y="54"/>
                      </a:cubicBezTo>
                      <a:cubicBezTo>
                        <a:pt x="135" y="54"/>
                        <a:pt x="136" y="55"/>
                        <a:pt x="137" y="56"/>
                      </a:cubicBezTo>
                      <a:cubicBezTo>
                        <a:pt x="138" y="57"/>
                        <a:pt x="137" y="58"/>
                        <a:pt x="138" y="59"/>
                      </a:cubicBezTo>
                      <a:cubicBezTo>
                        <a:pt x="139" y="61"/>
                        <a:pt x="141" y="61"/>
                        <a:pt x="143" y="61"/>
                      </a:cubicBezTo>
                      <a:cubicBezTo>
                        <a:pt x="145" y="61"/>
                        <a:pt x="145" y="63"/>
                        <a:pt x="146" y="64"/>
                      </a:cubicBezTo>
                      <a:cubicBezTo>
                        <a:pt x="147" y="62"/>
                        <a:pt x="149" y="61"/>
                        <a:pt x="150" y="59"/>
                      </a:cubicBezTo>
                      <a:cubicBezTo>
                        <a:pt x="151" y="59"/>
                        <a:pt x="155" y="64"/>
                        <a:pt x="156" y="64"/>
                      </a:cubicBezTo>
                      <a:cubicBezTo>
                        <a:pt x="158" y="66"/>
                        <a:pt x="159" y="67"/>
                        <a:pt x="157" y="69"/>
                      </a:cubicBezTo>
                      <a:cubicBezTo>
                        <a:pt x="155" y="71"/>
                        <a:pt x="153" y="73"/>
                        <a:pt x="152" y="74"/>
                      </a:cubicBezTo>
                      <a:cubicBezTo>
                        <a:pt x="152" y="76"/>
                        <a:pt x="151" y="77"/>
                        <a:pt x="153" y="78"/>
                      </a:cubicBezTo>
                      <a:cubicBezTo>
                        <a:pt x="151" y="79"/>
                        <a:pt x="153" y="81"/>
                        <a:pt x="151" y="82"/>
                      </a:cubicBezTo>
                      <a:cubicBezTo>
                        <a:pt x="152" y="82"/>
                        <a:pt x="153" y="82"/>
                        <a:pt x="153" y="83"/>
                      </a:cubicBezTo>
                      <a:cubicBezTo>
                        <a:pt x="152" y="83"/>
                        <a:pt x="151" y="83"/>
                        <a:pt x="150" y="82"/>
                      </a:cubicBezTo>
                      <a:cubicBezTo>
                        <a:pt x="150" y="83"/>
                        <a:pt x="147" y="83"/>
                        <a:pt x="147" y="84"/>
                      </a:cubicBezTo>
                      <a:cubicBezTo>
                        <a:pt x="146" y="87"/>
                        <a:pt x="147" y="88"/>
                        <a:pt x="144" y="90"/>
                      </a:cubicBezTo>
                      <a:cubicBezTo>
                        <a:pt x="143" y="90"/>
                        <a:pt x="142" y="89"/>
                        <a:pt x="142" y="91"/>
                      </a:cubicBezTo>
                      <a:cubicBezTo>
                        <a:pt x="142" y="91"/>
                        <a:pt x="141" y="93"/>
                        <a:pt x="141" y="93"/>
                      </a:cubicBezTo>
                      <a:cubicBezTo>
                        <a:pt x="141" y="93"/>
                        <a:pt x="145" y="90"/>
                        <a:pt x="146" y="90"/>
                      </a:cubicBezTo>
                      <a:cubicBezTo>
                        <a:pt x="146" y="94"/>
                        <a:pt x="138" y="93"/>
                        <a:pt x="139" y="95"/>
                      </a:cubicBezTo>
                      <a:cubicBezTo>
                        <a:pt x="139" y="95"/>
                        <a:pt x="140" y="95"/>
                        <a:pt x="140" y="94"/>
                      </a:cubicBezTo>
                      <a:cubicBezTo>
                        <a:pt x="140" y="96"/>
                        <a:pt x="138" y="96"/>
                        <a:pt x="138" y="96"/>
                      </a:cubicBezTo>
                      <a:cubicBezTo>
                        <a:pt x="137" y="97"/>
                        <a:pt x="137" y="99"/>
                        <a:pt x="137" y="100"/>
                      </a:cubicBezTo>
                      <a:cubicBezTo>
                        <a:pt x="136" y="101"/>
                        <a:pt x="137" y="101"/>
                        <a:pt x="137" y="102"/>
                      </a:cubicBezTo>
                      <a:cubicBezTo>
                        <a:pt x="137" y="104"/>
                        <a:pt x="137" y="104"/>
                        <a:pt x="137" y="105"/>
                      </a:cubicBezTo>
                      <a:cubicBezTo>
                        <a:pt x="138" y="108"/>
                        <a:pt x="140" y="110"/>
                        <a:pt x="142" y="109"/>
                      </a:cubicBezTo>
                      <a:cubicBezTo>
                        <a:pt x="145" y="108"/>
                        <a:pt x="145" y="105"/>
                        <a:pt x="146" y="103"/>
                      </a:cubicBezTo>
                      <a:cubicBezTo>
                        <a:pt x="145" y="103"/>
                        <a:pt x="144" y="103"/>
                        <a:pt x="145" y="102"/>
                      </a:cubicBezTo>
                      <a:cubicBezTo>
                        <a:pt x="145" y="103"/>
                        <a:pt x="146" y="103"/>
                        <a:pt x="147" y="102"/>
                      </a:cubicBezTo>
                      <a:cubicBezTo>
                        <a:pt x="146" y="103"/>
                        <a:pt x="147" y="104"/>
                        <a:pt x="147" y="106"/>
                      </a:cubicBezTo>
                      <a:cubicBezTo>
                        <a:pt x="148" y="106"/>
                        <a:pt x="152" y="103"/>
                        <a:pt x="150" y="102"/>
                      </a:cubicBezTo>
                      <a:cubicBezTo>
                        <a:pt x="151" y="101"/>
                        <a:pt x="152" y="100"/>
                        <a:pt x="152" y="99"/>
                      </a:cubicBezTo>
                      <a:cubicBezTo>
                        <a:pt x="153" y="100"/>
                        <a:pt x="151" y="100"/>
                        <a:pt x="152" y="101"/>
                      </a:cubicBezTo>
                      <a:cubicBezTo>
                        <a:pt x="152" y="103"/>
                        <a:pt x="153" y="104"/>
                        <a:pt x="153" y="106"/>
                      </a:cubicBezTo>
                      <a:cubicBezTo>
                        <a:pt x="155" y="108"/>
                        <a:pt x="154" y="111"/>
                        <a:pt x="156" y="112"/>
                      </a:cubicBezTo>
                      <a:cubicBezTo>
                        <a:pt x="156" y="112"/>
                        <a:pt x="157" y="111"/>
                        <a:pt x="157" y="111"/>
                      </a:cubicBezTo>
                      <a:cubicBezTo>
                        <a:pt x="157" y="113"/>
                        <a:pt x="159" y="112"/>
                        <a:pt x="160" y="115"/>
                      </a:cubicBezTo>
                      <a:cubicBezTo>
                        <a:pt x="159" y="114"/>
                        <a:pt x="158" y="114"/>
                        <a:pt x="158" y="114"/>
                      </a:cubicBezTo>
                      <a:cubicBezTo>
                        <a:pt x="158" y="114"/>
                        <a:pt x="158" y="115"/>
                        <a:pt x="158" y="115"/>
                      </a:cubicBezTo>
                      <a:cubicBezTo>
                        <a:pt x="160" y="115"/>
                        <a:pt x="161" y="117"/>
                        <a:pt x="164" y="116"/>
                      </a:cubicBezTo>
                      <a:cubicBezTo>
                        <a:pt x="162" y="115"/>
                        <a:pt x="163" y="113"/>
                        <a:pt x="161" y="111"/>
                      </a:cubicBezTo>
                      <a:cubicBezTo>
                        <a:pt x="164" y="110"/>
                        <a:pt x="159" y="109"/>
                        <a:pt x="159" y="108"/>
                      </a:cubicBezTo>
                      <a:cubicBezTo>
                        <a:pt x="159" y="106"/>
                        <a:pt x="164" y="108"/>
                        <a:pt x="163" y="110"/>
                      </a:cubicBezTo>
                      <a:cubicBezTo>
                        <a:pt x="164" y="110"/>
                        <a:pt x="165" y="110"/>
                        <a:pt x="165" y="110"/>
                      </a:cubicBezTo>
                      <a:cubicBezTo>
                        <a:pt x="165" y="110"/>
                        <a:pt x="165" y="110"/>
                        <a:pt x="165" y="111"/>
                      </a:cubicBezTo>
                      <a:cubicBezTo>
                        <a:pt x="162" y="111"/>
                        <a:pt x="165" y="115"/>
                        <a:pt x="165" y="116"/>
                      </a:cubicBezTo>
                      <a:cubicBezTo>
                        <a:pt x="166" y="117"/>
                        <a:pt x="167" y="121"/>
                        <a:pt x="169" y="120"/>
                      </a:cubicBezTo>
                      <a:cubicBezTo>
                        <a:pt x="168" y="119"/>
                        <a:pt x="168" y="119"/>
                        <a:pt x="168" y="119"/>
                      </a:cubicBezTo>
                      <a:cubicBezTo>
                        <a:pt x="169" y="119"/>
                        <a:pt x="169" y="119"/>
                        <a:pt x="170" y="119"/>
                      </a:cubicBezTo>
                      <a:cubicBezTo>
                        <a:pt x="170" y="118"/>
                        <a:pt x="170" y="118"/>
                        <a:pt x="169" y="117"/>
                      </a:cubicBezTo>
                      <a:cubicBezTo>
                        <a:pt x="171" y="119"/>
                        <a:pt x="170" y="115"/>
                        <a:pt x="170" y="113"/>
                      </a:cubicBezTo>
                      <a:cubicBezTo>
                        <a:pt x="170" y="114"/>
                        <a:pt x="171" y="115"/>
                        <a:pt x="171" y="116"/>
                      </a:cubicBezTo>
                      <a:cubicBezTo>
                        <a:pt x="171" y="118"/>
                        <a:pt x="170" y="119"/>
                        <a:pt x="171" y="120"/>
                      </a:cubicBezTo>
                      <a:cubicBezTo>
                        <a:pt x="172" y="119"/>
                        <a:pt x="172" y="118"/>
                        <a:pt x="172" y="116"/>
                      </a:cubicBezTo>
                      <a:cubicBezTo>
                        <a:pt x="172" y="117"/>
                        <a:pt x="172" y="117"/>
                        <a:pt x="172" y="117"/>
                      </a:cubicBezTo>
                      <a:cubicBezTo>
                        <a:pt x="173" y="117"/>
                        <a:pt x="173" y="117"/>
                        <a:pt x="173" y="117"/>
                      </a:cubicBezTo>
                      <a:cubicBezTo>
                        <a:pt x="174" y="119"/>
                        <a:pt x="175" y="116"/>
                        <a:pt x="175" y="115"/>
                      </a:cubicBezTo>
                      <a:cubicBezTo>
                        <a:pt x="180" y="117"/>
                        <a:pt x="169" y="118"/>
                        <a:pt x="175" y="120"/>
                      </a:cubicBezTo>
                      <a:cubicBezTo>
                        <a:pt x="177" y="121"/>
                        <a:pt x="180" y="122"/>
                        <a:pt x="181" y="124"/>
                      </a:cubicBezTo>
                      <a:cubicBezTo>
                        <a:pt x="183" y="127"/>
                        <a:pt x="181" y="127"/>
                        <a:pt x="184" y="128"/>
                      </a:cubicBezTo>
                      <a:cubicBezTo>
                        <a:pt x="184" y="127"/>
                        <a:pt x="183" y="126"/>
                        <a:pt x="182" y="125"/>
                      </a:cubicBezTo>
                      <a:cubicBezTo>
                        <a:pt x="184" y="125"/>
                        <a:pt x="184" y="127"/>
                        <a:pt x="186" y="128"/>
                      </a:cubicBezTo>
                      <a:cubicBezTo>
                        <a:pt x="186" y="127"/>
                        <a:pt x="186" y="126"/>
                        <a:pt x="185" y="125"/>
                      </a:cubicBezTo>
                      <a:cubicBezTo>
                        <a:pt x="186" y="126"/>
                        <a:pt x="186" y="126"/>
                        <a:pt x="187" y="126"/>
                      </a:cubicBezTo>
                      <a:cubicBezTo>
                        <a:pt x="186" y="125"/>
                        <a:pt x="187" y="124"/>
                        <a:pt x="187" y="123"/>
                      </a:cubicBezTo>
                      <a:cubicBezTo>
                        <a:pt x="187" y="123"/>
                        <a:pt x="187" y="123"/>
                        <a:pt x="187" y="124"/>
                      </a:cubicBezTo>
                      <a:cubicBezTo>
                        <a:pt x="187" y="122"/>
                        <a:pt x="186" y="122"/>
                        <a:pt x="185" y="121"/>
                      </a:cubicBezTo>
                      <a:cubicBezTo>
                        <a:pt x="187" y="122"/>
                        <a:pt x="188" y="123"/>
                        <a:pt x="188" y="125"/>
                      </a:cubicBezTo>
                      <a:cubicBezTo>
                        <a:pt x="189" y="125"/>
                        <a:pt x="189" y="125"/>
                        <a:pt x="190" y="126"/>
                      </a:cubicBezTo>
                      <a:cubicBezTo>
                        <a:pt x="189" y="126"/>
                        <a:pt x="189" y="126"/>
                        <a:pt x="189" y="126"/>
                      </a:cubicBezTo>
                      <a:cubicBezTo>
                        <a:pt x="187" y="126"/>
                        <a:pt x="189" y="129"/>
                        <a:pt x="189" y="130"/>
                      </a:cubicBezTo>
                      <a:cubicBezTo>
                        <a:pt x="189" y="130"/>
                        <a:pt x="189" y="129"/>
                        <a:pt x="189" y="128"/>
                      </a:cubicBezTo>
                      <a:cubicBezTo>
                        <a:pt x="190" y="128"/>
                        <a:pt x="190" y="128"/>
                        <a:pt x="190" y="129"/>
                      </a:cubicBezTo>
                      <a:cubicBezTo>
                        <a:pt x="190" y="128"/>
                        <a:pt x="190" y="128"/>
                        <a:pt x="190" y="128"/>
                      </a:cubicBezTo>
                      <a:cubicBezTo>
                        <a:pt x="190" y="129"/>
                        <a:pt x="191" y="129"/>
                        <a:pt x="190" y="130"/>
                      </a:cubicBezTo>
                      <a:cubicBezTo>
                        <a:pt x="190" y="130"/>
                        <a:pt x="191" y="131"/>
                        <a:pt x="192" y="131"/>
                      </a:cubicBezTo>
                      <a:cubicBezTo>
                        <a:pt x="192" y="131"/>
                        <a:pt x="192" y="133"/>
                        <a:pt x="193" y="134"/>
                      </a:cubicBezTo>
                      <a:cubicBezTo>
                        <a:pt x="193" y="134"/>
                        <a:pt x="194" y="134"/>
                        <a:pt x="195" y="135"/>
                      </a:cubicBezTo>
                      <a:cubicBezTo>
                        <a:pt x="195" y="134"/>
                        <a:pt x="195" y="134"/>
                        <a:pt x="194" y="132"/>
                      </a:cubicBezTo>
                      <a:cubicBezTo>
                        <a:pt x="194" y="131"/>
                        <a:pt x="194" y="130"/>
                        <a:pt x="194" y="129"/>
                      </a:cubicBezTo>
                      <a:cubicBezTo>
                        <a:pt x="194" y="130"/>
                        <a:pt x="193" y="130"/>
                        <a:pt x="193" y="130"/>
                      </a:cubicBezTo>
                      <a:cubicBezTo>
                        <a:pt x="193" y="129"/>
                        <a:pt x="193" y="128"/>
                        <a:pt x="193" y="127"/>
                      </a:cubicBezTo>
                      <a:cubicBezTo>
                        <a:pt x="193" y="128"/>
                        <a:pt x="195" y="130"/>
                        <a:pt x="195" y="127"/>
                      </a:cubicBezTo>
                      <a:cubicBezTo>
                        <a:pt x="194" y="125"/>
                        <a:pt x="192" y="123"/>
                        <a:pt x="192" y="122"/>
                      </a:cubicBezTo>
                      <a:cubicBezTo>
                        <a:pt x="191" y="120"/>
                        <a:pt x="190" y="118"/>
                        <a:pt x="191" y="116"/>
                      </a:cubicBezTo>
                      <a:cubicBezTo>
                        <a:pt x="191" y="115"/>
                        <a:pt x="192" y="114"/>
                        <a:pt x="190" y="113"/>
                      </a:cubicBezTo>
                      <a:cubicBezTo>
                        <a:pt x="190" y="114"/>
                        <a:pt x="190" y="114"/>
                        <a:pt x="190" y="114"/>
                      </a:cubicBezTo>
                      <a:cubicBezTo>
                        <a:pt x="188" y="114"/>
                        <a:pt x="188" y="116"/>
                        <a:pt x="186" y="115"/>
                      </a:cubicBezTo>
                      <a:cubicBezTo>
                        <a:pt x="186" y="114"/>
                        <a:pt x="185" y="113"/>
                        <a:pt x="185" y="112"/>
                      </a:cubicBezTo>
                      <a:cubicBezTo>
                        <a:pt x="184" y="113"/>
                        <a:pt x="184" y="113"/>
                        <a:pt x="184" y="112"/>
                      </a:cubicBezTo>
                      <a:cubicBezTo>
                        <a:pt x="183" y="112"/>
                        <a:pt x="183" y="112"/>
                        <a:pt x="183" y="111"/>
                      </a:cubicBezTo>
                      <a:cubicBezTo>
                        <a:pt x="183" y="111"/>
                        <a:pt x="183" y="111"/>
                        <a:pt x="182" y="111"/>
                      </a:cubicBezTo>
                      <a:cubicBezTo>
                        <a:pt x="183" y="111"/>
                        <a:pt x="183" y="110"/>
                        <a:pt x="184" y="110"/>
                      </a:cubicBezTo>
                      <a:cubicBezTo>
                        <a:pt x="183" y="109"/>
                        <a:pt x="182" y="108"/>
                        <a:pt x="180" y="108"/>
                      </a:cubicBezTo>
                      <a:cubicBezTo>
                        <a:pt x="179" y="107"/>
                        <a:pt x="178" y="107"/>
                        <a:pt x="177" y="105"/>
                      </a:cubicBezTo>
                      <a:cubicBezTo>
                        <a:pt x="176" y="104"/>
                        <a:pt x="174" y="103"/>
                        <a:pt x="173" y="101"/>
                      </a:cubicBezTo>
                      <a:cubicBezTo>
                        <a:pt x="174" y="100"/>
                        <a:pt x="173" y="100"/>
                        <a:pt x="172" y="100"/>
                      </a:cubicBezTo>
                      <a:cubicBezTo>
                        <a:pt x="173" y="99"/>
                        <a:pt x="173" y="96"/>
                        <a:pt x="171" y="95"/>
                      </a:cubicBezTo>
                      <a:cubicBezTo>
                        <a:pt x="173" y="96"/>
                        <a:pt x="173" y="91"/>
                        <a:pt x="173" y="90"/>
                      </a:cubicBezTo>
                      <a:cubicBezTo>
                        <a:pt x="173" y="88"/>
                        <a:pt x="171" y="85"/>
                        <a:pt x="172" y="84"/>
                      </a:cubicBezTo>
                      <a:cubicBezTo>
                        <a:pt x="172" y="82"/>
                        <a:pt x="172" y="87"/>
                        <a:pt x="172" y="88"/>
                      </a:cubicBezTo>
                      <a:cubicBezTo>
                        <a:pt x="173" y="89"/>
                        <a:pt x="174" y="89"/>
                        <a:pt x="174" y="91"/>
                      </a:cubicBezTo>
                      <a:cubicBezTo>
                        <a:pt x="174" y="92"/>
                        <a:pt x="173" y="93"/>
                        <a:pt x="174" y="93"/>
                      </a:cubicBezTo>
                      <a:cubicBezTo>
                        <a:pt x="174" y="94"/>
                        <a:pt x="174" y="95"/>
                        <a:pt x="174" y="95"/>
                      </a:cubicBezTo>
                      <a:cubicBezTo>
                        <a:pt x="174" y="95"/>
                        <a:pt x="174" y="98"/>
                        <a:pt x="174" y="98"/>
                      </a:cubicBezTo>
                      <a:cubicBezTo>
                        <a:pt x="174" y="99"/>
                        <a:pt x="175" y="100"/>
                        <a:pt x="175" y="102"/>
                      </a:cubicBezTo>
                      <a:cubicBezTo>
                        <a:pt x="176" y="101"/>
                        <a:pt x="177" y="102"/>
                        <a:pt x="177" y="103"/>
                      </a:cubicBezTo>
                      <a:cubicBezTo>
                        <a:pt x="177" y="102"/>
                        <a:pt x="178" y="101"/>
                        <a:pt x="178" y="101"/>
                      </a:cubicBezTo>
                      <a:cubicBezTo>
                        <a:pt x="178" y="102"/>
                        <a:pt x="178" y="103"/>
                        <a:pt x="178" y="104"/>
                      </a:cubicBezTo>
                      <a:cubicBezTo>
                        <a:pt x="179" y="104"/>
                        <a:pt x="180" y="105"/>
                        <a:pt x="181" y="105"/>
                      </a:cubicBezTo>
                      <a:cubicBezTo>
                        <a:pt x="181" y="105"/>
                        <a:pt x="181" y="106"/>
                        <a:pt x="181" y="106"/>
                      </a:cubicBezTo>
                      <a:cubicBezTo>
                        <a:pt x="183" y="104"/>
                        <a:pt x="183" y="108"/>
                        <a:pt x="184" y="107"/>
                      </a:cubicBezTo>
                      <a:cubicBezTo>
                        <a:pt x="185" y="107"/>
                        <a:pt x="184" y="104"/>
                        <a:pt x="185" y="104"/>
                      </a:cubicBezTo>
                      <a:cubicBezTo>
                        <a:pt x="185" y="105"/>
                        <a:pt x="184" y="108"/>
                        <a:pt x="185" y="110"/>
                      </a:cubicBezTo>
                      <a:cubicBezTo>
                        <a:pt x="185" y="109"/>
                        <a:pt x="186" y="109"/>
                        <a:pt x="186" y="109"/>
                      </a:cubicBezTo>
                      <a:cubicBezTo>
                        <a:pt x="185" y="110"/>
                        <a:pt x="185" y="112"/>
                        <a:pt x="186" y="113"/>
                      </a:cubicBezTo>
                      <a:cubicBezTo>
                        <a:pt x="186" y="113"/>
                        <a:pt x="186" y="112"/>
                        <a:pt x="187" y="111"/>
                      </a:cubicBezTo>
                      <a:cubicBezTo>
                        <a:pt x="188" y="112"/>
                        <a:pt x="188" y="111"/>
                        <a:pt x="188" y="112"/>
                      </a:cubicBezTo>
                      <a:cubicBezTo>
                        <a:pt x="188" y="112"/>
                        <a:pt x="187" y="112"/>
                        <a:pt x="187" y="112"/>
                      </a:cubicBezTo>
                      <a:cubicBezTo>
                        <a:pt x="189" y="113"/>
                        <a:pt x="190" y="111"/>
                        <a:pt x="191" y="110"/>
                      </a:cubicBezTo>
                      <a:cubicBezTo>
                        <a:pt x="191" y="108"/>
                        <a:pt x="191" y="108"/>
                        <a:pt x="190" y="107"/>
                      </a:cubicBezTo>
                      <a:cubicBezTo>
                        <a:pt x="188" y="103"/>
                        <a:pt x="184" y="101"/>
                        <a:pt x="183" y="97"/>
                      </a:cubicBezTo>
                      <a:cubicBezTo>
                        <a:pt x="183" y="94"/>
                        <a:pt x="184" y="91"/>
                        <a:pt x="183" y="89"/>
                      </a:cubicBezTo>
                      <a:cubicBezTo>
                        <a:pt x="183" y="87"/>
                        <a:pt x="182" y="85"/>
                        <a:pt x="182" y="83"/>
                      </a:cubicBezTo>
                      <a:cubicBezTo>
                        <a:pt x="182" y="82"/>
                        <a:pt x="183" y="81"/>
                        <a:pt x="182" y="80"/>
                      </a:cubicBezTo>
                      <a:cubicBezTo>
                        <a:pt x="182" y="80"/>
                        <a:pt x="181" y="81"/>
                        <a:pt x="181" y="80"/>
                      </a:cubicBezTo>
                      <a:cubicBezTo>
                        <a:pt x="180" y="79"/>
                        <a:pt x="180" y="77"/>
                        <a:pt x="180" y="76"/>
                      </a:cubicBezTo>
                      <a:cubicBezTo>
                        <a:pt x="180" y="76"/>
                        <a:pt x="180" y="76"/>
                        <a:pt x="180" y="77"/>
                      </a:cubicBezTo>
                      <a:cubicBezTo>
                        <a:pt x="181" y="76"/>
                        <a:pt x="181" y="76"/>
                        <a:pt x="181" y="76"/>
                      </a:cubicBezTo>
                      <a:cubicBezTo>
                        <a:pt x="182" y="76"/>
                        <a:pt x="183" y="75"/>
                        <a:pt x="183" y="74"/>
                      </a:cubicBezTo>
                      <a:cubicBezTo>
                        <a:pt x="184" y="72"/>
                        <a:pt x="185" y="71"/>
                        <a:pt x="184" y="70"/>
                      </a:cubicBezTo>
                      <a:cubicBezTo>
                        <a:pt x="184" y="71"/>
                        <a:pt x="183" y="71"/>
                        <a:pt x="183" y="70"/>
                      </a:cubicBezTo>
                      <a:cubicBezTo>
                        <a:pt x="182" y="72"/>
                        <a:pt x="182" y="72"/>
                        <a:pt x="181" y="72"/>
                      </a:cubicBezTo>
                      <a:cubicBezTo>
                        <a:pt x="181" y="70"/>
                        <a:pt x="183" y="70"/>
                        <a:pt x="182" y="68"/>
                      </a:cubicBezTo>
                      <a:cubicBezTo>
                        <a:pt x="182" y="68"/>
                        <a:pt x="181" y="68"/>
                        <a:pt x="181" y="68"/>
                      </a:cubicBezTo>
                      <a:cubicBezTo>
                        <a:pt x="181" y="68"/>
                        <a:pt x="181" y="67"/>
                        <a:pt x="182" y="66"/>
                      </a:cubicBezTo>
                      <a:cubicBezTo>
                        <a:pt x="182" y="67"/>
                        <a:pt x="182" y="67"/>
                        <a:pt x="182" y="67"/>
                      </a:cubicBezTo>
                      <a:cubicBezTo>
                        <a:pt x="182" y="67"/>
                        <a:pt x="182" y="67"/>
                        <a:pt x="182" y="67"/>
                      </a:cubicBezTo>
                      <a:cubicBezTo>
                        <a:pt x="183" y="67"/>
                        <a:pt x="183" y="68"/>
                        <a:pt x="183" y="69"/>
                      </a:cubicBezTo>
                      <a:cubicBezTo>
                        <a:pt x="186" y="67"/>
                        <a:pt x="184" y="65"/>
                        <a:pt x="182" y="65"/>
                      </a:cubicBezTo>
                      <a:cubicBezTo>
                        <a:pt x="182" y="64"/>
                        <a:pt x="182" y="64"/>
                        <a:pt x="182" y="64"/>
                      </a:cubicBezTo>
                      <a:cubicBezTo>
                        <a:pt x="181" y="64"/>
                        <a:pt x="182" y="64"/>
                        <a:pt x="181" y="64"/>
                      </a:cubicBezTo>
                      <a:cubicBezTo>
                        <a:pt x="181" y="64"/>
                        <a:pt x="181" y="63"/>
                        <a:pt x="181" y="63"/>
                      </a:cubicBezTo>
                      <a:cubicBezTo>
                        <a:pt x="181" y="63"/>
                        <a:pt x="181" y="63"/>
                        <a:pt x="181" y="64"/>
                      </a:cubicBezTo>
                      <a:cubicBezTo>
                        <a:pt x="181" y="62"/>
                        <a:pt x="180" y="62"/>
                        <a:pt x="179" y="63"/>
                      </a:cubicBezTo>
                      <a:cubicBezTo>
                        <a:pt x="179" y="62"/>
                        <a:pt x="176" y="61"/>
                        <a:pt x="179" y="61"/>
                      </a:cubicBezTo>
                      <a:cubicBezTo>
                        <a:pt x="180" y="62"/>
                        <a:pt x="181" y="62"/>
                        <a:pt x="181" y="61"/>
                      </a:cubicBezTo>
                      <a:cubicBezTo>
                        <a:pt x="182" y="62"/>
                        <a:pt x="182" y="62"/>
                        <a:pt x="182" y="62"/>
                      </a:cubicBezTo>
                      <a:cubicBezTo>
                        <a:pt x="182" y="62"/>
                        <a:pt x="182" y="62"/>
                        <a:pt x="182" y="62"/>
                      </a:cubicBezTo>
                      <a:cubicBezTo>
                        <a:pt x="182" y="62"/>
                        <a:pt x="182" y="62"/>
                        <a:pt x="182" y="63"/>
                      </a:cubicBezTo>
                      <a:cubicBezTo>
                        <a:pt x="182" y="63"/>
                        <a:pt x="183" y="63"/>
                        <a:pt x="183" y="63"/>
                      </a:cubicBezTo>
                      <a:cubicBezTo>
                        <a:pt x="183" y="64"/>
                        <a:pt x="184" y="64"/>
                        <a:pt x="184" y="64"/>
                      </a:cubicBezTo>
                      <a:cubicBezTo>
                        <a:pt x="185" y="64"/>
                        <a:pt x="185" y="66"/>
                        <a:pt x="186" y="66"/>
                      </a:cubicBezTo>
                      <a:cubicBezTo>
                        <a:pt x="186" y="66"/>
                        <a:pt x="186" y="65"/>
                        <a:pt x="186" y="65"/>
                      </a:cubicBezTo>
                      <a:cubicBezTo>
                        <a:pt x="186" y="65"/>
                        <a:pt x="186" y="65"/>
                        <a:pt x="186" y="65"/>
                      </a:cubicBezTo>
                      <a:cubicBezTo>
                        <a:pt x="186" y="63"/>
                        <a:pt x="188" y="62"/>
                        <a:pt x="186" y="63"/>
                      </a:cubicBezTo>
                      <a:cubicBezTo>
                        <a:pt x="186" y="62"/>
                        <a:pt x="186" y="62"/>
                        <a:pt x="186" y="61"/>
                      </a:cubicBezTo>
                      <a:cubicBezTo>
                        <a:pt x="183" y="61"/>
                        <a:pt x="183" y="54"/>
                        <a:pt x="179" y="56"/>
                      </a:cubicBezTo>
                      <a:cubicBezTo>
                        <a:pt x="180" y="55"/>
                        <a:pt x="179" y="55"/>
                        <a:pt x="180" y="55"/>
                      </a:cubicBezTo>
                      <a:cubicBezTo>
                        <a:pt x="179" y="53"/>
                        <a:pt x="179" y="53"/>
                        <a:pt x="177" y="52"/>
                      </a:cubicBezTo>
                      <a:cubicBezTo>
                        <a:pt x="178" y="52"/>
                        <a:pt x="179" y="52"/>
                        <a:pt x="180" y="52"/>
                      </a:cubicBezTo>
                      <a:cubicBezTo>
                        <a:pt x="181" y="53"/>
                        <a:pt x="181" y="54"/>
                        <a:pt x="182" y="55"/>
                      </a:cubicBezTo>
                      <a:cubicBezTo>
                        <a:pt x="183" y="57"/>
                        <a:pt x="185" y="60"/>
                        <a:pt x="187" y="60"/>
                      </a:cubicBezTo>
                      <a:cubicBezTo>
                        <a:pt x="187" y="60"/>
                        <a:pt x="187" y="58"/>
                        <a:pt x="186" y="58"/>
                      </a:cubicBezTo>
                      <a:cubicBezTo>
                        <a:pt x="185" y="59"/>
                        <a:pt x="187" y="57"/>
                        <a:pt x="186" y="58"/>
                      </a:cubicBezTo>
                      <a:cubicBezTo>
                        <a:pt x="186" y="58"/>
                        <a:pt x="188" y="59"/>
                        <a:pt x="187" y="57"/>
                      </a:cubicBezTo>
                      <a:cubicBezTo>
                        <a:pt x="188" y="57"/>
                        <a:pt x="188" y="57"/>
                        <a:pt x="188" y="58"/>
                      </a:cubicBezTo>
                      <a:cubicBezTo>
                        <a:pt x="188" y="58"/>
                        <a:pt x="189" y="57"/>
                        <a:pt x="189" y="57"/>
                      </a:cubicBezTo>
                      <a:cubicBezTo>
                        <a:pt x="189" y="58"/>
                        <a:pt x="189" y="58"/>
                        <a:pt x="189" y="59"/>
                      </a:cubicBezTo>
                      <a:cubicBezTo>
                        <a:pt x="192" y="57"/>
                        <a:pt x="188" y="54"/>
                        <a:pt x="186" y="55"/>
                      </a:cubicBezTo>
                      <a:cubicBezTo>
                        <a:pt x="187" y="53"/>
                        <a:pt x="185" y="53"/>
                        <a:pt x="184" y="54"/>
                      </a:cubicBezTo>
                      <a:cubicBezTo>
                        <a:pt x="184" y="54"/>
                        <a:pt x="184" y="54"/>
                        <a:pt x="184" y="53"/>
                      </a:cubicBezTo>
                      <a:cubicBezTo>
                        <a:pt x="183" y="53"/>
                        <a:pt x="182" y="52"/>
                        <a:pt x="182" y="50"/>
                      </a:cubicBezTo>
                      <a:cubicBezTo>
                        <a:pt x="183" y="51"/>
                        <a:pt x="183" y="52"/>
                        <a:pt x="185" y="52"/>
                      </a:cubicBezTo>
                      <a:cubicBezTo>
                        <a:pt x="186" y="52"/>
                        <a:pt x="186" y="50"/>
                        <a:pt x="187" y="51"/>
                      </a:cubicBezTo>
                      <a:cubicBezTo>
                        <a:pt x="188" y="51"/>
                        <a:pt x="188" y="53"/>
                        <a:pt x="188" y="54"/>
                      </a:cubicBezTo>
                      <a:cubicBezTo>
                        <a:pt x="190" y="52"/>
                        <a:pt x="187" y="50"/>
                        <a:pt x="188" y="48"/>
                      </a:cubicBezTo>
                      <a:cubicBezTo>
                        <a:pt x="188" y="48"/>
                        <a:pt x="187" y="49"/>
                        <a:pt x="187" y="50"/>
                      </a:cubicBezTo>
                      <a:cubicBezTo>
                        <a:pt x="187" y="49"/>
                        <a:pt x="187" y="49"/>
                        <a:pt x="187" y="49"/>
                      </a:cubicBezTo>
                      <a:cubicBezTo>
                        <a:pt x="186" y="49"/>
                        <a:pt x="185" y="49"/>
                        <a:pt x="185" y="48"/>
                      </a:cubicBezTo>
                      <a:cubicBezTo>
                        <a:pt x="185" y="48"/>
                        <a:pt x="186" y="48"/>
                        <a:pt x="187" y="48"/>
                      </a:cubicBezTo>
                      <a:cubicBezTo>
                        <a:pt x="186" y="48"/>
                        <a:pt x="186" y="48"/>
                        <a:pt x="186" y="47"/>
                      </a:cubicBezTo>
                      <a:cubicBezTo>
                        <a:pt x="189" y="48"/>
                        <a:pt x="185" y="46"/>
                        <a:pt x="186" y="45"/>
                      </a:cubicBezTo>
                      <a:cubicBezTo>
                        <a:pt x="185" y="45"/>
                        <a:pt x="184" y="46"/>
                        <a:pt x="184" y="47"/>
                      </a:cubicBezTo>
                      <a:cubicBezTo>
                        <a:pt x="184" y="47"/>
                        <a:pt x="183" y="47"/>
                        <a:pt x="183" y="47"/>
                      </a:cubicBezTo>
                      <a:cubicBezTo>
                        <a:pt x="183" y="46"/>
                        <a:pt x="183" y="46"/>
                        <a:pt x="183" y="45"/>
                      </a:cubicBezTo>
                      <a:cubicBezTo>
                        <a:pt x="183" y="46"/>
                        <a:pt x="182" y="47"/>
                        <a:pt x="181" y="47"/>
                      </a:cubicBezTo>
                      <a:cubicBezTo>
                        <a:pt x="184" y="44"/>
                        <a:pt x="180" y="44"/>
                        <a:pt x="182" y="41"/>
                      </a:cubicBezTo>
                      <a:cubicBezTo>
                        <a:pt x="181" y="41"/>
                        <a:pt x="181" y="41"/>
                        <a:pt x="180" y="41"/>
                      </a:cubicBezTo>
                      <a:cubicBezTo>
                        <a:pt x="179" y="42"/>
                        <a:pt x="180" y="42"/>
                        <a:pt x="180" y="43"/>
                      </a:cubicBezTo>
                      <a:cubicBezTo>
                        <a:pt x="179" y="44"/>
                        <a:pt x="179" y="45"/>
                        <a:pt x="178" y="46"/>
                      </a:cubicBezTo>
                      <a:cubicBezTo>
                        <a:pt x="178" y="45"/>
                        <a:pt x="178" y="45"/>
                        <a:pt x="178" y="44"/>
                      </a:cubicBezTo>
                      <a:cubicBezTo>
                        <a:pt x="178" y="44"/>
                        <a:pt x="177" y="44"/>
                        <a:pt x="177" y="44"/>
                      </a:cubicBezTo>
                      <a:cubicBezTo>
                        <a:pt x="180" y="43"/>
                        <a:pt x="178" y="42"/>
                        <a:pt x="179" y="40"/>
                      </a:cubicBezTo>
                      <a:cubicBezTo>
                        <a:pt x="179" y="40"/>
                        <a:pt x="179" y="40"/>
                        <a:pt x="180" y="40"/>
                      </a:cubicBezTo>
                      <a:cubicBezTo>
                        <a:pt x="179" y="39"/>
                        <a:pt x="178" y="38"/>
                        <a:pt x="177" y="39"/>
                      </a:cubicBezTo>
                      <a:cubicBezTo>
                        <a:pt x="176" y="38"/>
                        <a:pt x="176" y="38"/>
                        <a:pt x="176" y="37"/>
                      </a:cubicBezTo>
                      <a:cubicBezTo>
                        <a:pt x="176" y="38"/>
                        <a:pt x="178" y="38"/>
                        <a:pt x="178" y="37"/>
                      </a:cubicBezTo>
                      <a:cubicBezTo>
                        <a:pt x="178" y="37"/>
                        <a:pt x="176" y="35"/>
                        <a:pt x="178" y="36"/>
                      </a:cubicBezTo>
                      <a:cubicBezTo>
                        <a:pt x="179" y="37"/>
                        <a:pt x="182" y="40"/>
                        <a:pt x="183" y="39"/>
                      </a:cubicBezTo>
                      <a:cubicBezTo>
                        <a:pt x="183" y="39"/>
                        <a:pt x="183" y="40"/>
                        <a:pt x="183" y="40"/>
                      </a:cubicBezTo>
                      <a:cubicBezTo>
                        <a:pt x="184" y="40"/>
                        <a:pt x="184" y="39"/>
                        <a:pt x="185" y="38"/>
                      </a:cubicBezTo>
                      <a:cubicBezTo>
                        <a:pt x="186" y="40"/>
                        <a:pt x="184" y="40"/>
                        <a:pt x="184" y="41"/>
                      </a:cubicBezTo>
                      <a:cubicBezTo>
                        <a:pt x="184" y="43"/>
                        <a:pt x="186" y="41"/>
                        <a:pt x="187" y="41"/>
                      </a:cubicBezTo>
                      <a:cubicBezTo>
                        <a:pt x="187" y="42"/>
                        <a:pt x="187" y="43"/>
                        <a:pt x="188" y="41"/>
                      </a:cubicBezTo>
                      <a:cubicBezTo>
                        <a:pt x="189" y="42"/>
                        <a:pt x="190" y="41"/>
                        <a:pt x="190" y="39"/>
                      </a:cubicBezTo>
                      <a:cubicBezTo>
                        <a:pt x="189" y="41"/>
                        <a:pt x="187" y="39"/>
                        <a:pt x="186" y="38"/>
                      </a:cubicBezTo>
                      <a:cubicBezTo>
                        <a:pt x="186" y="37"/>
                        <a:pt x="187" y="37"/>
                        <a:pt x="186" y="36"/>
                      </a:cubicBezTo>
                      <a:cubicBezTo>
                        <a:pt x="186" y="36"/>
                        <a:pt x="185" y="36"/>
                        <a:pt x="185" y="36"/>
                      </a:cubicBezTo>
                      <a:cubicBezTo>
                        <a:pt x="185" y="35"/>
                        <a:pt x="184" y="35"/>
                        <a:pt x="184" y="34"/>
                      </a:cubicBezTo>
                      <a:cubicBezTo>
                        <a:pt x="185" y="34"/>
                        <a:pt x="186" y="34"/>
                        <a:pt x="186" y="35"/>
                      </a:cubicBezTo>
                      <a:cubicBezTo>
                        <a:pt x="186" y="36"/>
                        <a:pt x="187" y="36"/>
                        <a:pt x="188" y="36"/>
                      </a:cubicBezTo>
                      <a:cubicBezTo>
                        <a:pt x="187" y="37"/>
                        <a:pt x="188" y="39"/>
                        <a:pt x="190" y="39"/>
                      </a:cubicBezTo>
                      <a:cubicBezTo>
                        <a:pt x="190" y="38"/>
                        <a:pt x="190" y="37"/>
                        <a:pt x="190" y="36"/>
                      </a:cubicBezTo>
                      <a:cubicBezTo>
                        <a:pt x="191" y="36"/>
                        <a:pt x="190" y="36"/>
                        <a:pt x="191" y="35"/>
                      </a:cubicBezTo>
                      <a:cubicBezTo>
                        <a:pt x="190" y="36"/>
                        <a:pt x="189" y="36"/>
                        <a:pt x="189" y="36"/>
                      </a:cubicBezTo>
                      <a:cubicBezTo>
                        <a:pt x="190" y="35"/>
                        <a:pt x="189" y="34"/>
                        <a:pt x="188" y="34"/>
                      </a:cubicBezTo>
                      <a:cubicBezTo>
                        <a:pt x="188" y="34"/>
                        <a:pt x="188" y="34"/>
                        <a:pt x="187" y="33"/>
                      </a:cubicBezTo>
                      <a:cubicBezTo>
                        <a:pt x="188" y="33"/>
                        <a:pt x="188" y="33"/>
                        <a:pt x="188" y="33"/>
                      </a:cubicBezTo>
                      <a:cubicBezTo>
                        <a:pt x="189" y="33"/>
                        <a:pt x="189" y="33"/>
                        <a:pt x="190" y="33"/>
                      </a:cubicBezTo>
                      <a:cubicBezTo>
                        <a:pt x="190" y="33"/>
                        <a:pt x="190" y="34"/>
                        <a:pt x="190" y="34"/>
                      </a:cubicBezTo>
                      <a:cubicBezTo>
                        <a:pt x="191" y="34"/>
                        <a:pt x="190" y="34"/>
                        <a:pt x="191" y="35"/>
                      </a:cubicBezTo>
                      <a:cubicBezTo>
                        <a:pt x="192" y="34"/>
                        <a:pt x="190" y="32"/>
                        <a:pt x="191" y="33"/>
                      </a:cubicBezTo>
                      <a:cubicBezTo>
                        <a:pt x="192" y="33"/>
                        <a:pt x="193" y="33"/>
                        <a:pt x="194" y="34"/>
                      </a:cubicBezTo>
                      <a:cubicBezTo>
                        <a:pt x="194" y="34"/>
                        <a:pt x="195" y="34"/>
                        <a:pt x="195" y="33"/>
                      </a:cubicBezTo>
                      <a:cubicBezTo>
                        <a:pt x="194" y="33"/>
                        <a:pt x="194" y="33"/>
                        <a:pt x="193" y="32"/>
                      </a:cubicBezTo>
                      <a:cubicBezTo>
                        <a:pt x="192" y="32"/>
                        <a:pt x="192" y="32"/>
                        <a:pt x="191" y="31"/>
                      </a:cubicBezTo>
                      <a:cubicBezTo>
                        <a:pt x="192" y="31"/>
                        <a:pt x="192" y="31"/>
                        <a:pt x="192" y="31"/>
                      </a:cubicBezTo>
                      <a:cubicBezTo>
                        <a:pt x="192" y="31"/>
                        <a:pt x="192" y="31"/>
                        <a:pt x="192" y="31"/>
                      </a:cubicBezTo>
                      <a:cubicBezTo>
                        <a:pt x="193" y="31"/>
                        <a:pt x="194" y="31"/>
                        <a:pt x="194" y="32"/>
                      </a:cubicBezTo>
                      <a:cubicBezTo>
                        <a:pt x="193" y="31"/>
                        <a:pt x="193" y="29"/>
                        <a:pt x="193" y="28"/>
                      </a:cubicBezTo>
                      <a:cubicBezTo>
                        <a:pt x="193" y="28"/>
                        <a:pt x="192" y="28"/>
                        <a:pt x="192" y="29"/>
                      </a:cubicBezTo>
                      <a:cubicBezTo>
                        <a:pt x="192" y="29"/>
                        <a:pt x="190" y="28"/>
                        <a:pt x="189" y="28"/>
                      </a:cubicBezTo>
                      <a:cubicBezTo>
                        <a:pt x="189" y="28"/>
                        <a:pt x="189" y="28"/>
                        <a:pt x="189" y="27"/>
                      </a:cubicBezTo>
                      <a:cubicBezTo>
                        <a:pt x="191" y="28"/>
                        <a:pt x="191" y="27"/>
                        <a:pt x="192" y="27"/>
                      </a:cubicBezTo>
                      <a:cubicBezTo>
                        <a:pt x="193" y="27"/>
                        <a:pt x="193" y="27"/>
                        <a:pt x="194" y="27"/>
                      </a:cubicBezTo>
                      <a:cubicBezTo>
                        <a:pt x="195" y="27"/>
                        <a:pt x="197" y="30"/>
                        <a:pt x="195" y="30"/>
                      </a:cubicBezTo>
                      <a:cubicBezTo>
                        <a:pt x="197" y="30"/>
                        <a:pt x="195" y="33"/>
                        <a:pt x="197" y="34"/>
                      </a:cubicBezTo>
                      <a:cubicBezTo>
                        <a:pt x="197" y="34"/>
                        <a:pt x="198" y="33"/>
                        <a:pt x="198" y="32"/>
                      </a:cubicBezTo>
                      <a:cubicBezTo>
                        <a:pt x="198" y="31"/>
                        <a:pt x="198" y="30"/>
                        <a:pt x="198" y="30"/>
                      </a:cubicBezTo>
                      <a:cubicBezTo>
                        <a:pt x="198" y="30"/>
                        <a:pt x="197" y="29"/>
                        <a:pt x="197" y="28"/>
                      </a:cubicBezTo>
                      <a:cubicBezTo>
                        <a:pt x="197" y="28"/>
                        <a:pt x="198" y="27"/>
                        <a:pt x="197" y="27"/>
                      </a:cubicBezTo>
                      <a:cubicBezTo>
                        <a:pt x="199" y="26"/>
                        <a:pt x="199" y="21"/>
                        <a:pt x="197" y="24"/>
                      </a:cubicBezTo>
                      <a:cubicBezTo>
                        <a:pt x="197" y="23"/>
                        <a:pt x="200" y="21"/>
                        <a:pt x="201" y="21"/>
                      </a:cubicBezTo>
                      <a:cubicBezTo>
                        <a:pt x="200" y="22"/>
                        <a:pt x="201" y="23"/>
                        <a:pt x="201" y="24"/>
                      </a:cubicBezTo>
                      <a:cubicBezTo>
                        <a:pt x="200" y="25"/>
                        <a:pt x="199" y="27"/>
                        <a:pt x="199" y="28"/>
                      </a:cubicBezTo>
                      <a:cubicBezTo>
                        <a:pt x="199" y="31"/>
                        <a:pt x="202" y="31"/>
                        <a:pt x="203" y="28"/>
                      </a:cubicBezTo>
                      <a:cubicBezTo>
                        <a:pt x="201" y="28"/>
                        <a:pt x="199" y="28"/>
                        <a:pt x="200" y="26"/>
                      </a:cubicBezTo>
                      <a:cubicBezTo>
                        <a:pt x="201" y="28"/>
                        <a:pt x="203" y="26"/>
                        <a:pt x="203" y="28"/>
                      </a:cubicBezTo>
                      <a:cubicBezTo>
                        <a:pt x="204" y="25"/>
                        <a:pt x="211" y="24"/>
                        <a:pt x="207" y="19"/>
                      </a:cubicBezTo>
                      <a:cubicBezTo>
                        <a:pt x="207" y="20"/>
                        <a:pt x="207" y="20"/>
                        <a:pt x="207" y="20"/>
                      </a:cubicBezTo>
                      <a:cubicBezTo>
                        <a:pt x="206" y="19"/>
                        <a:pt x="206" y="19"/>
                        <a:pt x="206" y="18"/>
                      </a:cubicBezTo>
                      <a:cubicBezTo>
                        <a:pt x="208" y="19"/>
                        <a:pt x="208" y="16"/>
                        <a:pt x="209" y="15"/>
                      </a:cubicBezTo>
                      <a:cubicBezTo>
                        <a:pt x="210" y="14"/>
                        <a:pt x="212" y="15"/>
                        <a:pt x="211" y="13"/>
                      </a:cubicBezTo>
                      <a:cubicBezTo>
                        <a:pt x="211" y="13"/>
                        <a:pt x="212" y="13"/>
                        <a:pt x="212" y="13"/>
                      </a:cubicBezTo>
                      <a:cubicBezTo>
                        <a:pt x="212" y="13"/>
                        <a:pt x="213" y="14"/>
                        <a:pt x="213" y="15"/>
                      </a:cubicBezTo>
                      <a:cubicBezTo>
                        <a:pt x="213" y="15"/>
                        <a:pt x="213" y="15"/>
                        <a:pt x="214" y="15"/>
                      </a:cubicBezTo>
                      <a:cubicBezTo>
                        <a:pt x="213" y="13"/>
                        <a:pt x="216" y="13"/>
                        <a:pt x="216" y="12"/>
                      </a:cubicBezTo>
                      <a:cubicBezTo>
                        <a:pt x="216" y="9"/>
                        <a:pt x="218" y="13"/>
                        <a:pt x="216" y="13"/>
                      </a:cubicBezTo>
                      <a:cubicBezTo>
                        <a:pt x="216" y="15"/>
                        <a:pt x="216" y="15"/>
                        <a:pt x="215" y="16"/>
                      </a:cubicBezTo>
                      <a:cubicBezTo>
                        <a:pt x="215" y="18"/>
                        <a:pt x="215" y="19"/>
                        <a:pt x="214" y="20"/>
                      </a:cubicBezTo>
                      <a:cubicBezTo>
                        <a:pt x="214" y="22"/>
                        <a:pt x="213" y="22"/>
                        <a:pt x="215" y="21"/>
                      </a:cubicBezTo>
                      <a:cubicBezTo>
                        <a:pt x="216" y="20"/>
                        <a:pt x="218" y="19"/>
                        <a:pt x="218" y="17"/>
                      </a:cubicBezTo>
                      <a:cubicBezTo>
                        <a:pt x="218" y="17"/>
                        <a:pt x="218" y="17"/>
                        <a:pt x="218" y="17"/>
                      </a:cubicBezTo>
                      <a:cubicBezTo>
                        <a:pt x="220" y="16"/>
                        <a:pt x="220" y="17"/>
                        <a:pt x="221" y="15"/>
                      </a:cubicBezTo>
                      <a:cubicBezTo>
                        <a:pt x="222" y="14"/>
                        <a:pt x="223" y="12"/>
                        <a:pt x="224" y="11"/>
                      </a:cubicBezTo>
                      <a:cubicBezTo>
                        <a:pt x="224" y="12"/>
                        <a:pt x="224" y="12"/>
                        <a:pt x="225" y="13"/>
                      </a:cubicBezTo>
                      <a:cubicBezTo>
                        <a:pt x="224" y="13"/>
                        <a:pt x="224" y="13"/>
                        <a:pt x="224" y="13"/>
                      </a:cubicBezTo>
                      <a:cubicBezTo>
                        <a:pt x="223" y="14"/>
                        <a:pt x="224" y="13"/>
                        <a:pt x="223" y="14"/>
                      </a:cubicBezTo>
                      <a:cubicBezTo>
                        <a:pt x="223" y="15"/>
                        <a:pt x="222" y="15"/>
                        <a:pt x="222" y="16"/>
                      </a:cubicBezTo>
                      <a:cubicBezTo>
                        <a:pt x="222" y="16"/>
                        <a:pt x="222" y="16"/>
                        <a:pt x="222" y="16"/>
                      </a:cubicBezTo>
                      <a:cubicBezTo>
                        <a:pt x="222" y="16"/>
                        <a:pt x="222" y="16"/>
                        <a:pt x="222" y="17"/>
                      </a:cubicBezTo>
                      <a:cubicBezTo>
                        <a:pt x="222" y="17"/>
                        <a:pt x="222" y="17"/>
                        <a:pt x="223" y="17"/>
                      </a:cubicBezTo>
                      <a:cubicBezTo>
                        <a:pt x="222" y="17"/>
                        <a:pt x="219" y="18"/>
                        <a:pt x="219" y="19"/>
                      </a:cubicBezTo>
                      <a:cubicBezTo>
                        <a:pt x="220" y="19"/>
                        <a:pt x="222" y="20"/>
                        <a:pt x="223" y="21"/>
                      </a:cubicBezTo>
                      <a:cubicBezTo>
                        <a:pt x="223" y="22"/>
                        <a:pt x="224" y="22"/>
                        <a:pt x="225" y="22"/>
                      </a:cubicBezTo>
                      <a:cubicBezTo>
                        <a:pt x="222" y="23"/>
                        <a:pt x="221" y="19"/>
                        <a:pt x="219" y="21"/>
                      </a:cubicBezTo>
                      <a:cubicBezTo>
                        <a:pt x="218" y="20"/>
                        <a:pt x="216" y="21"/>
                        <a:pt x="217" y="22"/>
                      </a:cubicBezTo>
                      <a:cubicBezTo>
                        <a:pt x="217" y="22"/>
                        <a:pt x="217" y="21"/>
                        <a:pt x="216" y="21"/>
                      </a:cubicBezTo>
                      <a:cubicBezTo>
                        <a:pt x="216" y="22"/>
                        <a:pt x="214" y="23"/>
                        <a:pt x="214" y="24"/>
                      </a:cubicBezTo>
                      <a:cubicBezTo>
                        <a:pt x="214" y="24"/>
                        <a:pt x="214" y="26"/>
                        <a:pt x="214" y="25"/>
                      </a:cubicBezTo>
                      <a:cubicBezTo>
                        <a:pt x="215" y="25"/>
                        <a:pt x="213" y="26"/>
                        <a:pt x="214" y="25"/>
                      </a:cubicBezTo>
                      <a:cubicBezTo>
                        <a:pt x="213" y="26"/>
                        <a:pt x="211" y="26"/>
                        <a:pt x="212" y="28"/>
                      </a:cubicBezTo>
                      <a:cubicBezTo>
                        <a:pt x="213" y="29"/>
                        <a:pt x="215" y="27"/>
                        <a:pt x="216" y="29"/>
                      </a:cubicBezTo>
                      <a:cubicBezTo>
                        <a:pt x="216" y="28"/>
                        <a:pt x="216" y="29"/>
                        <a:pt x="217" y="28"/>
                      </a:cubicBezTo>
                      <a:cubicBezTo>
                        <a:pt x="217" y="28"/>
                        <a:pt x="217" y="28"/>
                        <a:pt x="217" y="28"/>
                      </a:cubicBezTo>
                      <a:cubicBezTo>
                        <a:pt x="217" y="28"/>
                        <a:pt x="217" y="28"/>
                        <a:pt x="217" y="28"/>
                      </a:cubicBezTo>
                      <a:cubicBezTo>
                        <a:pt x="218" y="28"/>
                        <a:pt x="217" y="28"/>
                        <a:pt x="218" y="28"/>
                      </a:cubicBezTo>
                      <a:cubicBezTo>
                        <a:pt x="218" y="28"/>
                        <a:pt x="218" y="28"/>
                        <a:pt x="218" y="27"/>
                      </a:cubicBezTo>
                      <a:cubicBezTo>
                        <a:pt x="218" y="27"/>
                        <a:pt x="219" y="28"/>
                        <a:pt x="219" y="27"/>
                      </a:cubicBezTo>
                      <a:cubicBezTo>
                        <a:pt x="219" y="27"/>
                        <a:pt x="219" y="28"/>
                        <a:pt x="219" y="28"/>
                      </a:cubicBezTo>
                      <a:cubicBezTo>
                        <a:pt x="219" y="28"/>
                        <a:pt x="219" y="28"/>
                        <a:pt x="219" y="28"/>
                      </a:cubicBezTo>
                      <a:cubicBezTo>
                        <a:pt x="219" y="28"/>
                        <a:pt x="218" y="28"/>
                        <a:pt x="218" y="28"/>
                      </a:cubicBezTo>
                      <a:cubicBezTo>
                        <a:pt x="220" y="29"/>
                        <a:pt x="222" y="30"/>
                        <a:pt x="224" y="29"/>
                      </a:cubicBezTo>
                      <a:cubicBezTo>
                        <a:pt x="224" y="29"/>
                        <a:pt x="224" y="29"/>
                        <a:pt x="223" y="30"/>
                      </a:cubicBezTo>
                      <a:cubicBezTo>
                        <a:pt x="223" y="29"/>
                        <a:pt x="221" y="29"/>
                        <a:pt x="221" y="30"/>
                      </a:cubicBezTo>
                      <a:cubicBezTo>
                        <a:pt x="221" y="30"/>
                        <a:pt x="221" y="30"/>
                        <a:pt x="221" y="30"/>
                      </a:cubicBezTo>
                      <a:cubicBezTo>
                        <a:pt x="219" y="29"/>
                        <a:pt x="219" y="30"/>
                        <a:pt x="219" y="31"/>
                      </a:cubicBezTo>
                      <a:cubicBezTo>
                        <a:pt x="219" y="30"/>
                        <a:pt x="218" y="29"/>
                        <a:pt x="217" y="30"/>
                      </a:cubicBezTo>
                      <a:cubicBezTo>
                        <a:pt x="218" y="28"/>
                        <a:pt x="215" y="29"/>
                        <a:pt x="216" y="30"/>
                      </a:cubicBezTo>
                      <a:cubicBezTo>
                        <a:pt x="215" y="30"/>
                        <a:pt x="215" y="30"/>
                        <a:pt x="215" y="30"/>
                      </a:cubicBezTo>
                      <a:cubicBezTo>
                        <a:pt x="215" y="28"/>
                        <a:pt x="213" y="29"/>
                        <a:pt x="213" y="30"/>
                      </a:cubicBezTo>
                      <a:cubicBezTo>
                        <a:pt x="213" y="30"/>
                        <a:pt x="213" y="30"/>
                        <a:pt x="212" y="31"/>
                      </a:cubicBezTo>
                      <a:cubicBezTo>
                        <a:pt x="212" y="30"/>
                        <a:pt x="213" y="30"/>
                        <a:pt x="213" y="29"/>
                      </a:cubicBezTo>
                      <a:cubicBezTo>
                        <a:pt x="212" y="29"/>
                        <a:pt x="210" y="29"/>
                        <a:pt x="209" y="29"/>
                      </a:cubicBezTo>
                      <a:cubicBezTo>
                        <a:pt x="207" y="29"/>
                        <a:pt x="208" y="28"/>
                        <a:pt x="207" y="30"/>
                      </a:cubicBezTo>
                      <a:cubicBezTo>
                        <a:pt x="205" y="32"/>
                        <a:pt x="208" y="31"/>
                        <a:pt x="209" y="33"/>
                      </a:cubicBezTo>
                      <a:cubicBezTo>
                        <a:pt x="208" y="32"/>
                        <a:pt x="207" y="33"/>
                        <a:pt x="206" y="32"/>
                      </a:cubicBezTo>
                      <a:cubicBezTo>
                        <a:pt x="206" y="32"/>
                        <a:pt x="206" y="32"/>
                        <a:pt x="206" y="32"/>
                      </a:cubicBezTo>
                      <a:cubicBezTo>
                        <a:pt x="206" y="32"/>
                        <a:pt x="206" y="33"/>
                        <a:pt x="206" y="33"/>
                      </a:cubicBezTo>
                      <a:cubicBezTo>
                        <a:pt x="206" y="33"/>
                        <a:pt x="205" y="33"/>
                        <a:pt x="205" y="33"/>
                      </a:cubicBezTo>
                      <a:cubicBezTo>
                        <a:pt x="206" y="31"/>
                        <a:pt x="203" y="32"/>
                        <a:pt x="203" y="34"/>
                      </a:cubicBezTo>
                      <a:cubicBezTo>
                        <a:pt x="204" y="35"/>
                        <a:pt x="206" y="35"/>
                        <a:pt x="204" y="37"/>
                      </a:cubicBezTo>
                      <a:cubicBezTo>
                        <a:pt x="204" y="36"/>
                        <a:pt x="203" y="34"/>
                        <a:pt x="203" y="36"/>
                      </a:cubicBezTo>
                      <a:cubicBezTo>
                        <a:pt x="203" y="36"/>
                        <a:pt x="202" y="36"/>
                        <a:pt x="202" y="36"/>
                      </a:cubicBezTo>
                      <a:cubicBezTo>
                        <a:pt x="202" y="37"/>
                        <a:pt x="202" y="39"/>
                        <a:pt x="203" y="38"/>
                      </a:cubicBezTo>
                      <a:cubicBezTo>
                        <a:pt x="203" y="39"/>
                        <a:pt x="203" y="39"/>
                        <a:pt x="203" y="39"/>
                      </a:cubicBezTo>
                      <a:cubicBezTo>
                        <a:pt x="202" y="39"/>
                        <a:pt x="201" y="38"/>
                        <a:pt x="201" y="37"/>
                      </a:cubicBezTo>
                      <a:cubicBezTo>
                        <a:pt x="201" y="40"/>
                        <a:pt x="197" y="44"/>
                        <a:pt x="198" y="47"/>
                      </a:cubicBezTo>
                      <a:cubicBezTo>
                        <a:pt x="198" y="47"/>
                        <a:pt x="198" y="46"/>
                        <a:pt x="198" y="46"/>
                      </a:cubicBezTo>
                      <a:cubicBezTo>
                        <a:pt x="198" y="48"/>
                        <a:pt x="200" y="49"/>
                        <a:pt x="200" y="51"/>
                      </a:cubicBezTo>
                      <a:cubicBezTo>
                        <a:pt x="200" y="53"/>
                        <a:pt x="199" y="56"/>
                        <a:pt x="201" y="57"/>
                      </a:cubicBezTo>
                      <a:cubicBezTo>
                        <a:pt x="202" y="57"/>
                        <a:pt x="201" y="57"/>
                        <a:pt x="203" y="57"/>
                      </a:cubicBezTo>
                      <a:cubicBezTo>
                        <a:pt x="201" y="56"/>
                        <a:pt x="202" y="55"/>
                        <a:pt x="201" y="55"/>
                      </a:cubicBezTo>
                      <a:cubicBezTo>
                        <a:pt x="201" y="54"/>
                        <a:pt x="201" y="53"/>
                        <a:pt x="201" y="52"/>
                      </a:cubicBezTo>
                      <a:cubicBezTo>
                        <a:pt x="201" y="52"/>
                        <a:pt x="202" y="53"/>
                        <a:pt x="202" y="54"/>
                      </a:cubicBezTo>
                      <a:cubicBezTo>
                        <a:pt x="202" y="53"/>
                        <a:pt x="202" y="52"/>
                        <a:pt x="202" y="51"/>
                      </a:cubicBezTo>
                      <a:cubicBezTo>
                        <a:pt x="202" y="50"/>
                        <a:pt x="201" y="50"/>
                        <a:pt x="201" y="49"/>
                      </a:cubicBezTo>
                      <a:cubicBezTo>
                        <a:pt x="201" y="49"/>
                        <a:pt x="201" y="49"/>
                        <a:pt x="202" y="49"/>
                      </a:cubicBezTo>
                      <a:cubicBezTo>
                        <a:pt x="202" y="51"/>
                        <a:pt x="203" y="51"/>
                        <a:pt x="204" y="49"/>
                      </a:cubicBezTo>
                      <a:cubicBezTo>
                        <a:pt x="203" y="49"/>
                        <a:pt x="203" y="48"/>
                        <a:pt x="203" y="48"/>
                      </a:cubicBezTo>
                      <a:cubicBezTo>
                        <a:pt x="204" y="48"/>
                        <a:pt x="203" y="47"/>
                        <a:pt x="203" y="47"/>
                      </a:cubicBezTo>
                      <a:cubicBezTo>
                        <a:pt x="202" y="45"/>
                        <a:pt x="203" y="45"/>
                        <a:pt x="204" y="44"/>
                      </a:cubicBezTo>
                      <a:cubicBezTo>
                        <a:pt x="204" y="45"/>
                        <a:pt x="203" y="49"/>
                        <a:pt x="205" y="48"/>
                      </a:cubicBezTo>
                      <a:cubicBezTo>
                        <a:pt x="206" y="47"/>
                        <a:pt x="205" y="45"/>
                        <a:pt x="207" y="44"/>
                      </a:cubicBezTo>
                      <a:cubicBezTo>
                        <a:pt x="207" y="45"/>
                        <a:pt x="206" y="46"/>
                        <a:pt x="206" y="46"/>
                      </a:cubicBezTo>
                      <a:cubicBezTo>
                        <a:pt x="206" y="45"/>
                        <a:pt x="206" y="47"/>
                        <a:pt x="206" y="47"/>
                      </a:cubicBezTo>
                      <a:cubicBezTo>
                        <a:pt x="205" y="48"/>
                        <a:pt x="204" y="49"/>
                        <a:pt x="204" y="50"/>
                      </a:cubicBezTo>
                      <a:cubicBezTo>
                        <a:pt x="205" y="50"/>
                        <a:pt x="206" y="49"/>
                        <a:pt x="207" y="48"/>
                      </a:cubicBezTo>
                      <a:cubicBezTo>
                        <a:pt x="207" y="49"/>
                        <a:pt x="207" y="49"/>
                        <a:pt x="207" y="49"/>
                      </a:cubicBezTo>
                      <a:cubicBezTo>
                        <a:pt x="207" y="49"/>
                        <a:pt x="208" y="48"/>
                        <a:pt x="208" y="47"/>
                      </a:cubicBezTo>
                      <a:cubicBezTo>
                        <a:pt x="210" y="48"/>
                        <a:pt x="208" y="46"/>
                        <a:pt x="210" y="46"/>
                      </a:cubicBezTo>
                      <a:cubicBezTo>
                        <a:pt x="213" y="45"/>
                        <a:pt x="210" y="43"/>
                        <a:pt x="210" y="42"/>
                      </a:cubicBezTo>
                      <a:cubicBezTo>
                        <a:pt x="211" y="41"/>
                        <a:pt x="213" y="40"/>
                        <a:pt x="214" y="39"/>
                      </a:cubicBezTo>
                      <a:cubicBezTo>
                        <a:pt x="215" y="38"/>
                        <a:pt x="217" y="39"/>
                        <a:pt x="219" y="39"/>
                      </a:cubicBezTo>
                      <a:cubicBezTo>
                        <a:pt x="218" y="40"/>
                        <a:pt x="216" y="39"/>
                        <a:pt x="215" y="39"/>
                      </a:cubicBezTo>
                      <a:cubicBezTo>
                        <a:pt x="214" y="39"/>
                        <a:pt x="211" y="42"/>
                        <a:pt x="211" y="42"/>
                      </a:cubicBezTo>
                      <a:cubicBezTo>
                        <a:pt x="211" y="42"/>
                        <a:pt x="212" y="45"/>
                        <a:pt x="213" y="45"/>
                      </a:cubicBezTo>
                      <a:cubicBezTo>
                        <a:pt x="213" y="46"/>
                        <a:pt x="214" y="44"/>
                        <a:pt x="213" y="46"/>
                      </a:cubicBezTo>
                      <a:cubicBezTo>
                        <a:pt x="213" y="46"/>
                        <a:pt x="212" y="47"/>
                        <a:pt x="212" y="47"/>
                      </a:cubicBezTo>
                      <a:cubicBezTo>
                        <a:pt x="212" y="47"/>
                        <a:pt x="212" y="46"/>
                        <a:pt x="212" y="46"/>
                      </a:cubicBezTo>
                      <a:cubicBezTo>
                        <a:pt x="210" y="46"/>
                        <a:pt x="208" y="49"/>
                        <a:pt x="207" y="51"/>
                      </a:cubicBezTo>
                      <a:cubicBezTo>
                        <a:pt x="207" y="51"/>
                        <a:pt x="205" y="50"/>
                        <a:pt x="206" y="51"/>
                      </a:cubicBezTo>
                      <a:cubicBezTo>
                        <a:pt x="207" y="52"/>
                        <a:pt x="207" y="51"/>
                        <a:pt x="208" y="51"/>
                      </a:cubicBezTo>
                      <a:cubicBezTo>
                        <a:pt x="209" y="50"/>
                        <a:pt x="209" y="53"/>
                        <a:pt x="209" y="53"/>
                      </a:cubicBezTo>
                      <a:cubicBezTo>
                        <a:pt x="209" y="52"/>
                        <a:pt x="207" y="52"/>
                        <a:pt x="205" y="52"/>
                      </a:cubicBezTo>
                      <a:cubicBezTo>
                        <a:pt x="205" y="52"/>
                        <a:pt x="206" y="52"/>
                        <a:pt x="206" y="52"/>
                      </a:cubicBezTo>
                      <a:cubicBezTo>
                        <a:pt x="205" y="53"/>
                        <a:pt x="205" y="53"/>
                        <a:pt x="206" y="53"/>
                      </a:cubicBezTo>
                      <a:cubicBezTo>
                        <a:pt x="206" y="53"/>
                        <a:pt x="205" y="54"/>
                        <a:pt x="205" y="54"/>
                      </a:cubicBezTo>
                      <a:cubicBezTo>
                        <a:pt x="205" y="54"/>
                        <a:pt x="206" y="55"/>
                        <a:pt x="206" y="55"/>
                      </a:cubicBezTo>
                      <a:cubicBezTo>
                        <a:pt x="205" y="55"/>
                        <a:pt x="204" y="54"/>
                        <a:pt x="204" y="53"/>
                      </a:cubicBezTo>
                      <a:cubicBezTo>
                        <a:pt x="204" y="53"/>
                        <a:pt x="203" y="54"/>
                        <a:pt x="203" y="54"/>
                      </a:cubicBezTo>
                      <a:cubicBezTo>
                        <a:pt x="203" y="54"/>
                        <a:pt x="204" y="55"/>
                        <a:pt x="204" y="56"/>
                      </a:cubicBezTo>
                      <a:cubicBezTo>
                        <a:pt x="204" y="56"/>
                        <a:pt x="205" y="56"/>
                        <a:pt x="205" y="55"/>
                      </a:cubicBezTo>
                      <a:cubicBezTo>
                        <a:pt x="204" y="56"/>
                        <a:pt x="204" y="57"/>
                        <a:pt x="204" y="58"/>
                      </a:cubicBezTo>
                      <a:cubicBezTo>
                        <a:pt x="205" y="58"/>
                        <a:pt x="205" y="57"/>
                        <a:pt x="206" y="57"/>
                      </a:cubicBezTo>
                      <a:cubicBezTo>
                        <a:pt x="205" y="60"/>
                        <a:pt x="203" y="59"/>
                        <a:pt x="202" y="61"/>
                      </a:cubicBezTo>
                      <a:cubicBezTo>
                        <a:pt x="201" y="60"/>
                        <a:pt x="201" y="60"/>
                        <a:pt x="200" y="60"/>
                      </a:cubicBezTo>
                      <a:cubicBezTo>
                        <a:pt x="200" y="61"/>
                        <a:pt x="200" y="62"/>
                        <a:pt x="201" y="62"/>
                      </a:cubicBezTo>
                      <a:cubicBezTo>
                        <a:pt x="201" y="62"/>
                        <a:pt x="200" y="62"/>
                        <a:pt x="200" y="62"/>
                      </a:cubicBezTo>
                      <a:cubicBezTo>
                        <a:pt x="200" y="62"/>
                        <a:pt x="200" y="63"/>
                        <a:pt x="201" y="63"/>
                      </a:cubicBezTo>
                      <a:cubicBezTo>
                        <a:pt x="202" y="62"/>
                        <a:pt x="202" y="63"/>
                        <a:pt x="201" y="64"/>
                      </a:cubicBezTo>
                      <a:cubicBezTo>
                        <a:pt x="202" y="64"/>
                        <a:pt x="202" y="66"/>
                        <a:pt x="202" y="67"/>
                      </a:cubicBezTo>
                      <a:cubicBezTo>
                        <a:pt x="202" y="66"/>
                        <a:pt x="203" y="65"/>
                        <a:pt x="203" y="64"/>
                      </a:cubicBezTo>
                      <a:cubicBezTo>
                        <a:pt x="204" y="67"/>
                        <a:pt x="202" y="67"/>
                        <a:pt x="202" y="70"/>
                      </a:cubicBezTo>
                      <a:cubicBezTo>
                        <a:pt x="202" y="69"/>
                        <a:pt x="204" y="67"/>
                        <a:pt x="204" y="66"/>
                      </a:cubicBezTo>
                      <a:cubicBezTo>
                        <a:pt x="204" y="64"/>
                        <a:pt x="204" y="62"/>
                        <a:pt x="205" y="61"/>
                      </a:cubicBezTo>
                      <a:cubicBezTo>
                        <a:pt x="206" y="62"/>
                        <a:pt x="205" y="64"/>
                        <a:pt x="205" y="66"/>
                      </a:cubicBezTo>
                      <a:cubicBezTo>
                        <a:pt x="206" y="65"/>
                        <a:pt x="207" y="66"/>
                        <a:pt x="207" y="66"/>
                      </a:cubicBezTo>
                      <a:cubicBezTo>
                        <a:pt x="207" y="65"/>
                        <a:pt x="207" y="63"/>
                        <a:pt x="208" y="63"/>
                      </a:cubicBezTo>
                      <a:cubicBezTo>
                        <a:pt x="208" y="64"/>
                        <a:pt x="207" y="68"/>
                        <a:pt x="209" y="66"/>
                      </a:cubicBezTo>
                      <a:cubicBezTo>
                        <a:pt x="210" y="68"/>
                        <a:pt x="208" y="68"/>
                        <a:pt x="207" y="68"/>
                      </a:cubicBezTo>
                      <a:cubicBezTo>
                        <a:pt x="208" y="70"/>
                        <a:pt x="206" y="67"/>
                        <a:pt x="205" y="69"/>
                      </a:cubicBezTo>
                      <a:cubicBezTo>
                        <a:pt x="205" y="69"/>
                        <a:pt x="205" y="69"/>
                        <a:pt x="206" y="70"/>
                      </a:cubicBezTo>
                      <a:cubicBezTo>
                        <a:pt x="205" y="70"/>
                        <a:pt x="205" y="70"/>
                        <a:pt x="205" y="70"/>
                      </a:cubicBezTo>
                      <a:cubicBezTo>
                        <a:pt x="205" y="70"/>
                        <a:pt x="205" y="70"/>
                        <a:pt x="205" y="70"/>
                      </a:cubicBezTo>
                      <a:cubicBezTo>
                        <a:pt x="204" y="70"/>
                        <a:pt x="202" y="70"/>
                        <a:pt x="202" y="71"/>
                      </a:cubicBezTo>
                      <a:cubicBezTo>
                        <a:pt x="203" y="71"/>
                        <a:pt x="203" y="71"/>
                        <a:pt x="203" y="71"/>
                      </a:cubicBezTo>
                      <a:cubicBezTo>
                        <a:pt x="203" y="72"/>
                        <a:pt x="202" y="73"/>
                        <a:pt x="202" y="74"/>
                      </a:cubicBezTo>
                      <a:cubicBezTo>
                        <a:pt x="203" y="74"/>
                        <a:pt x="203" y="73"/>
                        <a:pt x="204" y="73"/>
                      </a:cubicBezTo>
                      <a:cubicBezTo>
                        <a:pt x="203" y="74"/>
                        <a:pt x="202" y="75"/>
                        <a:pt x="203" y="76"/>
                      </a:cubicBezTo>
                      <a:cubicBezTo>
                        <a:pt x="204" y="75"/>
                        <a:pt x="204" y="75"/>
                        <a:pt x="204" y="75"/>
                      </a:cubicBezTo>
                      <a:cubicBezTo>
                        <a:pt x="204" y="75"/>
                        <a:pt x="204" y="76"/>
                        <a:pt x="204" y="76"/>
                      </a:cubicBezTo>
                      <a:cubicBezTo>
                        <a:pt x="205" y="76"/>
                        <a:pt x="205" y="75"/>
                        <a:pt x="206" y="75"/>
                      </a:cubicBezTo>
                      <a:cubicBezTo>
                        <a:pt x="206" y="74"/>
                        <a:pt x="207" y="73"/>
                        <a:pt x="208" y="73"/>
                      </a:cubicBezTo>
                      <a:cubicBezTo>
                        <a:pt x="207" y="74"/>
                        <a:pt x="207" y="75"/>
                        <a:pt x="208" y="75"/>
                      </a:cubicBezTo>
                      <a:cubicBezTo>
                        <a:pt x="207" y="75"/>
                        <a:pt x="207" y="76"/>
                        <a:pt x="206" y="76"/>
                      </a:cubicBezTo>
                      <a:cubicBezTo>
                        <a:pt x="205" y="76"/>
                        <a:pt x="205" y="78"/>
                        <a:pt x="204" y="78"/>
                      </a:cubicBezTo>
                      <a:cubicBezTo>
                        <a:pt x="202" y="78"/>
                        <a:pt x="201" y="75"/>
                        <a:pt x="201" y="74"/>
                      </a:cubicBezTo>
                      <a:cubicBezTo>
                        <a:pt x="201" y="74"/>
                        <a:pt x="201" y="73"/>
                        <a:pt x="200" y="73"/>
                      </a:cubicBezTo>
                      <a:cubicBezTo>
                        <a:pt x="200" y="72"/>
                        <a:pt x="199" y="72"/>
                        <a:pt x="198" y="72"/>
                      </a:cubicBezTo>
                      <a:cubicBezTo>
                        <a:pt x="198" y="71"/>
                        <a:pt x="199" y="70"/>
                        <a:pt x="199" y="69"/>
                      </a:cubicBezTo>
                      <a:cubicBezTo>
                        <a:pt x="196" y="71"/>
                        <a:pt x="195" y="75"/>
                        <a:pt x="194" y="77"/>
                      </a:cubicBezTo>
                      <a:cubicBezTo>
                        <a:pt x="193" y="79"/>
                        <a:pt x="192" y="84"/>
                        <a:pt x="193" y="85"/>
                      </a:cubicBezTo>
                      <a:cubicBezTo>
                        <a:pt x="193" y="84"/>
                        <a:pt x="194" y="84"/>
                        <a:pt x="194" y="83"/>
                      </a:cubicBezTo>
                      <a:cubicBezTo>
                        <a:pt x="194" y="84"/>
                        <a:pt x="194" y="84"/>
                        <a:pt x="195" y="84"/>
                      </a:cubicBezTo>
                      <a:cubicBezTo>
                        <a:pt x="195" y="82"/>
                        <a:pt x="194" y="81"/>
                        <a:pt x="195" y="80"/>
                      </a:cubicBezTo>
                      <a:cubicBezTo>
                        <a:pt x="195" y="80"/>
                        <a:pt x="195" y="80"/>
                        <a:pt x="195" y="80"/>
                      </a:cubicBezTo>
                      <a:cubicBezTo>
                        <a:pt x="195" y="79"/>
                        <a:pt x="195" y="78"/>
                        <a:pt x="195" y="77"/>
                      </a:cubicBezTo>
                      <a:cubicBezTo>
                        <a:pt x="195" y="76"/>
                        <a:pt x="196" y="77"/>
                        <a:pt x="196" y="75"/>
                      </a:cubicBezTo>
                      <a:cubicBezTo>
                        <a:pt x="198" y="77"/>
                        <a:pt x="197" y="75"/>
                        <a:pt x="197" y="74"/>
                      </a:cubicBezTo>
                      <a:cubicBezTo>
                        <a:pt x="197" y="74"/>
                        <a:pt x="198" y="74"/>
                        <a:pt x="198" y="74"/>
                      </a:cubicBezTo>
                      <a:cubicBezTo>
                        <a:pt x="198" y="76"/>
                        <a:pt x="197" y="76"/>
                        <a:pt x="196" y="78"/>
                      </a:cubicBezTo>
                      <a:cubicBezTo>
                        <a:pt x="196" y="79"/>
                        <a:pt x="196" y="80"/>
                        <a:pt x="196" y="81"/>
                      </a:cubicBezTo>
                      <a:cubicBezTo>
                        <a:pt x="197" y="81"/>
                        <a:pt x="197" y="81"/>
                        <a:pt x="198" y="82"/>
                      </a:cubicBezTo>
                      <a:cubicBezTo>
                        <a:pt x="198" y="81"/>
                        <a:pt x="198" y="80"/>
                        <a:pt x="199" y="79"/>
                      </a:cubicBezTo>
                      <a:cubicBezTo>
                        <a:pt x="198" y="79"/>
                        <a:pt x="198" y="79"/>
                        <a:pt x="197" y="80"/>
                      </a:cubicBezTo>
                      <a:cubicBezTo>
                        <a:pt x="197" y="79"/>
                        <a:pt x="197" y="78"/>
                        <a:pt x="197" y="78"/>
                      </a:cubicBezTo>
                      <a:cubicBezTo>
                        <a:pt x="197" y="79"/>
                        <a:pt x="198" y="79"/>
                        <a:pt x="199" y="78"/>
                      </a:cubicBezTo>
                      <a:cubicBezTo>
                        <a:pt x="198" y="77"/>
                        <a:pt x="198" y="74"/>
                        <a:pt x="200" y="74"/>
                      </a:cubicBezTo>
                      <a:cubicBezTo>
                        <a:pt x="199" y="75"/>
                        <a:pt x="199" y="77"/>
                        <a:pt x="200" y="77"/>
                      </a:cubicBezTo>
                      <a:cubicBezTo>
                        <a:pt x="200" y="77"/>
                        <a:pt x="200" y="76"/>
                        <a:pt x="200" y="76"/>
                      </a:cubicBezTo>
                      <a:cubicBezTo>
                        <a:pt x="201" y="77"/>
                        <a:pt x="200" y="78"/>
                        <a:pt x="201" y="79"/>
                      </a:cubicBezTo>
                      <a:cubicBezTo>
                        <a:pt x="202" y="79"/>
                        <a:pt x="203" y="79"/>
                        <a:pt x="202" y="80"/>
                      </a:cubicBezTo>
                      <a:cubicBezTo>
                        <a:pt x="202" y="80"/>
                        <a:pt x="202" y="80"/>
                        <a:pt x="202" y="80"/>
                      </a:cubicBezTo>
                      <a:cubicBezTo>
                        <a:pt x="201" y="80"/>
                        <a:pt x="201" y="81"/>
                        <a:pt x="201" y="81"/>
                      </a:cubicBezTo>
                      <a:cubicBezTo>
                        <a:pt x="201" y="79"/>
                        <a:pt x="200" y="79"/>
                        <a:pt x="200" y="81"/>
                      </a:cubicBezTo>
                      <a:cubicBezTo>
                        <a:pt x="200" y="81"/>
                        <a:pt x="200" y="82"/>
                        <a:pt x="200" y="83"/>
                      </a:cubicBezTo>
                      <a:cubicBezTo>
                        <a:pt x="200" y="81"/>
                        <a:pt x="202" y="81"/>
                        <a:pt x="202" y="83"/>
                      </a:cubicBezTo>
                      <a:cubicBezTo>
                        <a:pt x="200" y="82"/>
                        <a:pt x="201" y="84"/>
                        <a:pt x="202" y="85"/>
                      </a:cubicBezTo>
                      <a:cubicBezTo>
                        <a:pt x="201" y="83"/>
                        <a:pt x="204" y="81"/>
                        <a:pt x="204" y="80"/>
                      </a:cubicBezTo>
                      <a:cubicBezTo>
                        <a:pt x="204" y="80"/>
                        <a:pt x="204" y="83"/>
                        <a:pt x="205" y="81"/>
                      </a:cubicBezTo>
                      <a:cubicBezTo>
                        <a:pt x="206" y="81"/>
                        <a:pt x="206" y="80"/>
                        <a:pt x="206" y="79"/>
                      </a:cubicBezTo>
                      <a:cubicBezTo>
                        <a:pt x="208" y="79"/>
                        <a:pt x="206" y="78"/>
                        <a:pt x="206" y="78"/>
                      </a:cubicBezTo>
                      <a:cubicBezTo>
                        <a:pt x="207" y="77"/>
                        <a:pt x="208" y="77"/>
                        <a:pt x="209" y="77"/>
                      </a:cubicBezTo>
                      <a:cubicBezTo>
                        <a:pt x="209" y="77"/>
                        <a:pt x="209" y="77"/>
                        <a:pt x="209" y="78"/>
                      </a:cubicBezTo>
                      <a:cubicBezTo>
                        <a:pt x="207" y="78"/>
                        <a:pt x="208" y="79"/>
                        <a:pt x="209" y="80"/>
                      </a:cubicBezTo>
                      <a:cubicBezTo>
                        <a:pt x="209" y="80"/>
                        <a:pt x="208" y="80"/>
                        <a:pt x="208" y="81"/>
                      </a:cubicBezTo>
                      <a:cubicBezTo>
                        <a:pt x="208" y="80"/>
                        <a:pt x="208" y="80"/>
                        <a:pt x="208" y="80"/>
                      </a:cubicBezTo>
                      <a:cubicBezTo>
                        <a:pt x="207" y="80"/>
                        <a:pt x="206" y="80"/>
                        <a:pt x="206" y="81"/>
                      </a:cubicBezTo>
                      <a:cubicBezTo>
                        <a:pt x="207" y="81"/>
                        <a:pt x="207" y="81"/>
                        <a:pt x="208" y="81"/>
                      </a:cubicBezTo>
                      <a:cubicBezTo>
                        <a:pt x="208" y="82"/>
                        <a:pt x="208" y="82"/>
                        <a:pt x="208" y="82"/>
                      </a:cubicBezTo>
                      <a:cubicBezTo>
                        <a:pt x="207" y="82"/>
                        <a:pt x="207" y="82"/>
                        <a:pt x="206" y="82"/>
                      </a:cubicBezTo>
                      <a:cubicBezTo>
                        <a:pt x="207" y="83"/>
                        <a:pt x="207" y="83"/>
                        <a:pt x="207" y="83"/>
                      </a:cubicBezTo>
                      <a:cubicBezTo>
                        <a:pt x="207" y="83"/>
                        <a:pt x="202" y="82"/>
                        <a:pt x="203" y="85"/>
                      </a:cubicBezTo>
                      <a:cubicBezTo>
                        <a:pt x="205" y="87"/>
                        <a:pt x="208" y="84"/>
                        <a:pt x="209" y="83"/>
                      </a:cubicBezTo>
                      <a:cubicBezTo>
                        <a:pt x="208" y="85"/>
                        <a:pt x="208" y="84"/>
                        <a:pt x="207" y="85"/>
                      </a:cubicBezTo>
                      <a:cubicBezTo>
                        <a:pt x="206" y="86"/>
                        <a:pt x="205" y="86"/>
                        <a:pt x="205" y="88"/>
                      </a:cubicBezTo>
                      <a:cubicBezTo>
                        <a:pt x="206" y="88"/>
                        <a:pt x="207" y="88"/>
                        <a:pt x="207" y="88"/>
                      </a:cubicBezTo>
                      <a:cubicBezTo>
                        <a:pt x="207" y="87"/>
                        <a:pt x="209" y="84"/>
                        <a:pt x="209" y="86"/>
                      </a:cubicBezTo>
                      <a:cubicBezTo>
                        <a:pt x="209" y="88"/>
                        <a:pt x="207" y="88"/>
                        <a:pt x="208" y="89"/>
                      </a:cubicBezTo>
                      <a:cubicBezTo>
                        <a:pt x="208" y="89"/>
                        <a:pt x="208" y="89"/>
                        <a:pt x="208" y="88"/>
                      </a:cubicBezTo>
                      <a:cubicBezTo>
                        <a:pt x="208" y="89"/>
                        <a:pt x="209" y="89"/>
                        <a:pt x="209" y="89"/>
                      </a:cubicBezTo>
                      <a:cubicBezTo>
                        <a:pt x="209" y="89"/>
                        <a:pt x="209" y="89"/>
                        <a:pt x="210" y="89"/>
                      </a:cubicBezTo>
                      <a:cubicBezTo>
                        <a:pt x="209" y="91"/>
                        <a:pt x="213" y="92"/>
                        <a:pt x="213" y="89"/>
                      </a:cubicBezTo>
                      <a:cubicBezTo>
                        <a:pt x="213" y="90"/>
                        <a:pt x="213" y="91"/>
                        <a:pt x="212" y="92"/>
                      </a:cubicBezTo>
                      <a:cubicBezTo>
                        <a:pt x="215" y="91"/>
                        <a:pt x="214" y="89"/>
                        <a:pt x="215" y="87"/>
                      </a:cubicBezTo>
                      <a:cubicBezTo>
                        <a:pt x="216" y="86"/>
                        <a:pt x="218" y="86"/>
                        <a:pt x="216" y="84"/>
                      </a:cubicBezTo>
                      <a:cubicBezTo>
                        <a:pt x="215" y="83"/>
                        <a:pt x="215" y="83"/>
                        <a:pt x="214" y="82"/>
                      </a:cubicBezTo>
                      <a:cubicBezTo>
                        <a:pt x="211" y="77"/>
                        <a:pt x="219" y="76"/>
                        <a:pt x="220" y="72"/>
                      </a:cubicBezTo>
                      <a:cubicBezTo>
                        <a:pt x="220" y="73"/>
                        <a:pt x="221" y="73"/>
                        <a:pt x="221" y="73"/>
                      </a:cubicBezTo>
                      <a:cubicBezTo>
                        <a:pt x="220" y="75"/>
                        <a:pt x="218" y="76"/>
                        <a:pt x="217" y="76"/>
                      </a:cubicBezTo>
                      <a:cubicBezTo>
                        <a:pt x="216" y="77"/>
                        <a:pt x="214" y="80"/>
                        <a:pt x="214" y="80"/>
                      </a:cubicBezTo>
                      <a:cubicBezTo>
                        <a:pt x="215" y="82"/>
                        <a:pt x="216" y="83"/>
                        <a:pt x="217" y="84"/>
                      </a:cubicBezTo>
                      <a:cubicBezTo>
                        <a:pt x="219" y="85"/>
                        <a:pt x="215" y="88"/>
                        <a:pt x="218" y="88"/>
                      </a:cubicBezTo>
                      <a:cubicBezTo>
                        <a:pt x="216" y="88"/>
                        <a:pt x="217" y="88"/>
                        <a:pt x="216" y="90"/>
                      </a:cubicBezTo>
                      <a:cubicBezTo>
                        <a:pt x="216" y="90"/>
                        <a:pt x="217" y="90"/>
                        <a:pt x="217" y="90"/>
                      </a:cubicBezTo>
                      <a:cubicBezTo>
                        <a:pt x="216" y="91"/>
                        <a:pt x="216" y="91"/>
                        <a:pt x="216" y="92"/>
                      </a:cubicBezTo>
                      <a:cubicBezTo>
                        <a:pt x="215" y="92"/>
                        <a:pt x="214" y="92"/>
                        <a:pt x="213" y="93"/>
                      </a:cubicBezTo>
                      <a:cubicBezTo>
                        <a:pt x="213" y="95"/>
                        <a:pt x="209" y="92"/>
                        <a:pt x="209" y="92"/>
                      </a:cubicBezTo>
                      <a:cubicBezTo>
                        <a:pt x="209" y="91"/>
                        <a:pt x="209" y="91"/>
                        <a:pt x="209" y="91"/>
                      </a:cubicBezTo>
                      <a:cubicBezTo>
                        <a:pt x="208" y="91"/>
                        <a:pt x="208" y="92"/>
                        <a:pt x="207" y="93"/>
                      </a:cubicBezTo>
                      <a:cubicBezTo>
                        <a:pt x="207" y="90"/>
                        <a:pt x="204" y="91"/>
                        <a:pt x="203" y="90"/>
                      </a:cubicBezTo>
                      <a:cubicBezTo>
                        <a:pt x="204" y="90"/>
                        <a:pt x="204" y="89"/>
                        <a:pt x="204" y="88"/>
                      </a:cubicBezTo>
                      <a:cubicBezTo>
                        <a:pt x="203" y="88"/>
                        <a:pt x="203" y="89"/>
                        <a:pt x="202" y="90"/>
                      </a:cubicBezTo>
                      <a:cubicBezTo>
                        <a:pt x="201" y="90"/>
                        <a:pt x="201" y="90"/>
                        <a:pt x="200" y="90"/>
                      </a:cubicBezTo>
                      <a:cubicBezTo>
                        <a:pt x="200" y="89"/>
                        <a:pt x="200" y="89"/>
                        <a:pt x="200" y="89"/>
                      </a:cubicBezTo>
                      <a:cubicBezTo>
                        <a:pt x="200" y="88"/>
                        <a:pt x="200" y="88"/>
                        <a:pt x="199" y="88"/>
                      </a:cubicBezTo>
                      <a:cubicBezTo>
                        <a:pt x="199" y="91"/>
                        <a:pt x="198" y="89"/>
                        <a:pt x="197" y="88"/>
                      </a:cubicBezTo>
                      <a:cubicBezTo>
                        <a:pt x="197" y="89"/>
                        <a:pt x="197" y="90"/>
                        <a:pt x="198" y="90"/>
                      </a:cubicBezTo>
                      <a:cubicBezTo>
                        <a:pt x="198" y="91"/>
                        <a:pt x="198" y="92"/>
                        <a:pt x="197" y="93"/>
                      </a:cubicBezTo>
                      <a:cubicBezTo>
                        <a:pt x="197" y="91"/>
                        <a:pt x="195" y="92"/>
                        <a:pt x="195" y="94"/>
                      </a:cubicBezTo>
                      <a:cubicBezTo>
                        <a:pt x="197" y="93"/>
                        <a:pt x="198" y="95"/>
                        <a:pt x="197" y="96"/>
                      </a:cubicBezTo>
                      <a:cubicBezTo>
                        <a:pt x="198" y="95"/>
                        <a:pt x="198" y="94"/>
                        <a:pt x="198" y="92"/>
                      </a:cubicBezTo>
                      <a:cubicBezTo>
                        <a:pt x="198" y="93"/>
                        <a:pt x="198" y="94"/>
                        <a:pt x="199" y="95"/>
                      </a:cubicBezTo>
                      <a:cubicBezTo>
                        <a:pt x="199" y="94"/>
                        <a:pt x="199" y="93"/>
                        <a:pt x="199" y="91"/>
                      </a:cubicBezTo>
                      <a:cubicBezTo>
                        <a:pt x="200" y="93"/>
                        <a:pt x="200" y="94"/>
                        <a:pt x="200" y="95"/>
                      </a:cubicBezTo>
                      <a:cubicBezTo>
                        <a:pt x="201" y="94"/>
                        <a:pt x="201" y="93"/>
                        <a:pt x="200" y="92"/>
                      </a:cubicBezTo>
                      <a:cubicBezTo>
                        <a:pt x="201" y="93"/>
                        <a:pt x="202" y="93"/>
                        <a:pt x="202" y="92"/>
                      </a:cubicBezTo>
                      <a:cubicBezTo>
                        <a:pt x="202" y="92"/>
                        <a:pt x="202" y="93"/>
                        <a:pt x="202" y="93"/>
                      </a:cubicBezTo>
                      <a:cubicBezTo>
                        <a:pt x="203" y="93"/>
                        <a:pt x="203" y="93"/>
                        <a:pt x="203" y="92"/>
                      </a:cubicBezTo>
                      <a:cubicBezTo>
                        <a:pt x="204" y="92"/>
                        <a:pt x="204" y="92"/>
                        <a:pt x="205" y="92"/>
                      </a:cubicBezTo>
                      <a:cubicBezTo>
                        <a:pt x="204" y="93"/>
                        <a:pt x="204" y="93"/>
                        <a:pt x="204" y="94"/>
                      </a:cubicBezTo>
                      <a:cubicBezTo>
                        <a:pt x="203" y="94"/>
                        <a:pt x="202" y="94"/>
                        <a:pt x="201" y="95"/>
                      </a:cubicBezTo>
                      <a:cubicBezTo>
                        <a:pt x="203" y="97"/>
                        <a:pt x="205" y="95"/>
                        <a:pt x="206" y="95"/>
                      </a:cubicBezTo>
                      <a:cubicBezTo>
                        <a:pt x="206" y="96"/>
                        <a:pt x="206" y="96"/>
                        <a:pt x="206" y="96"/>
                      </a:cubicBezTo>
                      <a:cubicBezTo>
                        <a:pt x="204" y="96"/>
                        <a:pt x="203" y="97"/>
                        <a:pt x="205" y="98"/>
                      </a:cubicBezTo>
                      <a:cubicBezTo>
                        <a:pt x="203" y="98"/>
                        <a:pt x="203" y="98"/>
                        <a:pt x="203" y="97"/>
                      </a:cubicBezTo>
                      <a:cubicBezTo>
                        <a:pt x="202" y="97"/>
                        <a:pt x="202" y="96"/>
                        <a:pt x="201" y="95"/>
                      </a:cubicBezTo>
                      <a:cubicBezTo>
                        <a:pt x="201" y="97"/>
                        <a:pt x="201" y="98"/>
                        <a:pt x="200" y="96"/>
                      </a:cubicBezTo>
                      <a:cubicBezTo>
                        <a:pt x="200" y="97"/>
                        <a:pt x="200" y="97"/>
                        <a:pt x="199" y="98"/>
                      </a:cubicBezTo>
                      <a:cubicBezTo>
                        <a:pt x="199" y="97"/>
                        <a:pt x="200" y="97"/>
                        <a:pt x="200" y="97"/>
                      </a:cubicBezTo>
                      <a:cubicBezTo>
                        <a:pt x="199" y="97"/>
                        <a:pt x="199" y="97"/>
                        <a:pt x="198" y="98"/>
                      </a:cubicBezTo>
                      <a:cubicBezTo>
                        <a:pt x="199" y="98"/>
                        <a:pt x="198" y="99"/>
                        <a:pt x="199" y="99"/>
                      </a:cubicBezTo>
                      <a:cubicBezTo>
                        <a:pt x="199" y="99"/>
                        <a:pt x="198" y="99"/>
                        <a:pt x="198" y="99"/>
                      </a:cubicBezTo>
                      <a:cubicBezTo>
                        <a:pt x="197" y="100"/>
                        <a:pt x="197" y="101"/>
                        <a:pt x="198" y="103"/>
                      </a:cubicBezTo>
                      <a:cubicBezTo>
                        <a:pt x="195" y="102"/>
                        <a:pt x="197" y="100"/>
                        <a:pt x="197" y="99"/>
                      </a:cubicBezTo>
                      <a:cubicBezTo>
                        <a:pt x="197" y="98"/>
                        <a:pt x="195" y="99"/>
                        <a:pt x="194" y="100"/>
                      </a:cubicBezTo>
                      <a:cubicBezTo>
                        <a:pt x="194" y="99"/>
                        <a:pt x="194" y="99"/>
                        <a:pt x="194" y="99"/>
                      </a:cubicBezTo>
                      <a:cubicBezTo>
                        <a:pt x="194" y="102"/>
                        <a:pt x="196" y="103"/>
                        <a:pt x="197" y="105"/>
                      </a:cubicBezTo>
                      <a:cubicBezTo>
                        <a:pt x="197" y="106"/>
                        <a:pt x="197" y="108"/>
                        <a:pt x="198" y="110"/>
                      </a:cubicBezTo>
                      <a:cubicBezTo>
                        <a:pt x="198" y="109"/>
                        <a:pt x="198" y="109"/>
                        <a:pt x="198" y="108"/>
                      </a:cubicBezTo>
                      <a:cubicBezTo>
                        <a:pt x="199" y="109"/>
                        <a:pt x="200" y="110"/>
                        <a:pt x="200" y="111"/>
                      </a:cubicBezTo>
                      <a:cubicBezTo>
                        <a:pt x="200" y="109"/>
                        <a:pt x="200" y="108"/>
                        <a:pt x="200" y="107"/>
                      </a:cubicBezTo>
                      <a:cubicBezTo>
                        <a:pt x="202" y="107"/>
                        <a:pt x="201" y="108"/>
                        <a:pt x="201" y="109"/>
                      </a:cubicBezTo>
                      <a:cubicBezTo>
                        <a:pt x="202" y="109"/>
                        <a:pt x="201" y="108"/>
                        <a:pt x="202" y="108"/>
                      </a:cubicBezTo>
                      <a:cubicBezTo>
                        <a:pt x="202" y="109"/>
                        <a:pt x="206" y="112"/>
                        <a:pt x="204" y="113"/>
                      </a:cubicBezTo>
                      <a:cubicBezTo>
                        <a:pt x="208" y="114"/>
                        <a:pt x="205" y="114"/>
                        <a:pt x="206" y="117"/>
                      </a:cubicBezTo>
                      <a:cubicBezTo>
                        <a:pt x="206" y="117"/>
                        <a:pt x="207" y="117"/>
                        <a:pt x="207" y="116"/>
                      </a:cubicBezTo>
                      <a:cubicBezTo>
                        <a:pt x="206" y="115"/>
                        <a:pt x="207" y="115"/>
                        <a:pt x="208" y="115"/>
                      </a:cubicBezTo>
                      <a:cubicBezTo>
                        <a:pt x="208" y="115"/>
                        <a:pt x="208" y="115"/>
                        <a:pt x="208" y="116"/>
                      </a:cubicBezTo>
                      <a:cubicBezTo>
                        <a:pt x="208" y="116"/>
                        <a:pt x="211" y="117"/>
                        <a:pt x="208" y="118"/>
                      </a:cubicBezTo>
                      <a:cubicBezTo>
                        <a:pt x="210" y="118"/>
                        <a:pt x="211" y="120"/>
                        <a:pt x="213" y="121"/>
                      </a:cubicBezTo>
                      <a:cubicBezTo>
                        <a:pt x="213" y="120"/>
                        <a:pt x="212" y="117"/>
                        <a:pt x="212" y="117"/>
                      </a:cubicBezTo>
                      <a:cubicBezTo>
                        <a:pt x="214" y="116"/>
                        <a:pt x="212" y="114"/>
                        <a:pt x="211" y="114"/>
                      </a:cubicBezTo>
                      <a:cubicBezTo>
                        <a:pt x="213" y="113"/>
                        <a:pt x="214" y="110"/>
                        <a:pt x="214" y="108"/>
                      </a:cubicBezTo>
                      <a:cubicBezTo>
                        <a:pt x="215" y="109"/>
                        <a:pt x="216" y="110"/>
                        <a:pt x="217" y="110"/>
                      </a:cubicBezTo>
                      <a:cubicBezTo>
                        <a:pt x="217" y="112"/>
                        <a:pt x="215" y="113"/>
                        <a:pt x="213" y="113"/>
                      </a:cubicBezTo>
                      <a:cubicBezTo>
                        <a:pt x="214" y="114"/>
                        <a:pt x="214" y="115"/>
                        <a:pt x="215" y="116"/>
                      </a:cubicBezTo>
                      <a:cubicBezTo>
                        <a:pt x="215" y="117"/>
                        <a:pt x="216" y="118"/>
                        <a:pt x="217" y="118"/>
                      </a:cubicBezTo>
                      <a:cubicBezTo>
                        <a:pt x="217" y="119"/>
                        <a:pt x="216" y="120"/>
                        <a:pt x="216" y="120"/>
                      </a:cubicBezTo>
                      <a:cubicBezTo>
                        <a:pt x="219" y="119"/>
                        <a:pt x="217" y="117"/>
                        <a:pt x="217" y="115"/>
                      </a:cubicBezTo>
                      <a:cubicBezTo>
                        <a:pt x="217" y="116"/>
                        <a:pt x="218" y="116"/>
                        <a:pt x="218" y="117"/>
                      </a:cubicBezTo>
                      <a:cubicBezTo>
                        <a:pt x="218" y="116"/>
                        <a:pt x="218" y="116"/>
                        <a:pt x="218" y="115"/>
                      </a:cubicBezTo>
                      <a:cubicBezTo>
                        <a:pt x="217" y="114"/>
                        <a:pt x="221" y="110"/>
                        <a:pt x="221" y="108"/>
                      </a:cubicBezTo>
                      <a:cubicBezTo>
                        <a:pt x="221" y="109"/>
                        <a:pt x="222" y="109"/>
                        <a:pt x="222" y="110"/>
                      </a:cubicBezTo>
                      <a:cubicBezTo>
                        <a:pt x="222" y="109"/>
                        <a:pt x="222" y="107"/>
                        <a:pt x="224" y="107"/>
                      </a:cubicBezTo>
                      <a:cubicBezTo>
                        <a:pt x="223" y="106"/>
                        <a:pt x="224" y="105"/>
                        <a:pt x="224" y="104"/>
                      </a:cubicBezTo>
                      <a:cubicBezTo>
                        <a:pt x="225" y="104"/>
                        <a:pt x="225" y="104"/>
                        <a:pt x="225" y="103"/>
                      </a:cubicBezTo>
                      <a:cubicBezTo>
                        <a:pt x="224" y="103"/>
                        <a:pt x="224" y="102"/>
                        <a:pt x="225" y="101"/>
                      </a:cubicBezTo>
                      <a:cubicBezTo>
                        <a:pt x="225" y="102"/>
                        <a:pt x="225" y="102"/>
                        <a:pt x="225" y="103"/>
                      </a:cubicBezTo>
                      <a:cubicBezTo>
                        <a:pt x="226" y="102"/>
                        <a:pt x="226" y="103"/>
                        <a:pt x="226" y="104"/>
                      </a:cubicBezTo>
                      <a:cubicBezTo>
                        <a:pt x="226" y="105"/>
                        <a:pt x="224" y="105"/>
                        <a:pt x="224" y="105"/>
                      </a:cubicBezTo>
                      <a:cubicBezTo>
                        <a:pt x="224" y="105"/>
                        <a:pt x="224" y="106"/>
                        <a:pt x="224" y="106"/>
                      </a:cubicBezTo>
                      <a:cubicBezTo>
                        <a:pt x="224" y="106"/>
                        <a:pt x="225" y="107"/>
                        <a:pt x="225" y="107"/>
                      </a:cubicBezTo>
                      <a:cubicBezTo>
                        <a:pt x="225" y="107"/>
                        <a:pt x="224" y="108"/>
                        <a:pt x="224" y="108"/>
                      </a:cubicBezTo>
                      <a:cubicBezTo>
                        <a:pt x="224" y="107"/>
                        <a:pt x="223" y="108"/>
                        <a:pt x="223" y="108"/>
                      </a:cubicBezTo>
                      <a:cubicBezTo>
                        <a:pt x="223" y="108"/>
                        <a:pt x="223" y="109"/>
                        <a:pt x="223" y="110"/>
                      </a:cubicBezTo>
                      <a:cubicBezTo>
                        <a:pt x="222" y="111"/>
                        <a:pt x="216" y="120"/>
                        <a:pt x="222" y="120"/>
                      </a:cubicBezTo>
                      <a:cubicBezTo>
                        <a:pt x="221" y="119"/>
                        <a:pt x="221" y="119"/>
                        <a:pt x="222" y="118"/>
                      </a:cubicBezTo>
                      <a:cubicBezTo>
                        <a:pt x="223" y="116"/>
                        <a:pt x="222" y="118"/>
                        <a:pt x="222" y="118"/>
                      </a:cubicBezTo>
                      <a:cubicBezTo>
                        <a:pt x="224" y="118"/>
                        <a:pt x="225" y="117"/>
                        <a:pt x="227" y="117"/>
                      </a:cubicBezTo>
                      <a:cubicBezTo>
                        <a:pt x="226" y="118"/>
                        <a:pt x="222" y="119"/>
                        <a:pt x="223" y="120"/>
                      </a:cubicBezTo>
                      <a:cubicBezTo>
                        <a:pt x="223" y="121"/>
                        <a:pt x="226" y="119"/>
                        <a:pt x="225" y="122"/>
                      </a:cubicBezTo>
                      <a:cubicBezTo>
                        <a:pt x="225" y="121"/>
                        <a:pt x="225" y="121"/>
                        <a:pt x="224" y="121"/>
                      </a:cubicBezTo>
                      <a:cubicBezTo>
                        <a:pt x="224" y="121"/>
                        <a:pt x="223" y="122"/>
                        <a:pt x="223" y="122"/>
                      </a:cubicBezTo>
                      <a:cubicBezTo>
                        <a:pt x="223" y="122"/>
                        <a:pt x="222" y="122"/>
                        <a:pt x="222" y="123"/>
                      </a:cubicBezTo>
                      <a:cubicBezTo>
                        <a:pt x="222" y="123"/>
                        <a:pt x="222" y="122"/>
                        <a:pt x="222" y="122"/>
                      </a:cubicBezTo>
                      <a:cubicBezTo>
                        <a:pt x="218" y="122"/>
                        <a:pt x="216" y="125"/>
                        <a:pt x="217" y="128"/>
                      </a:cubicBezTo>
                      <a:cubicBezTo>
                        <a:pt x="218" y="128"/>
                        <a:pt x="219" y="128"/>
                        <a:pt x="219" y="128"/>
                      </a:cubicBezTo>
                      <a:cubicBezTo>
                        <a:pt x="219" y="128"/>
                        <a:pt x="219" y="127"/>
                        <a:pt x="219" y="126"/>
                      </a:cubicBezTo>
                      <a:cubicBezTo>
                        <a:pt x="219" y="126"/>
                        <a:pt x="221" y="127"/>
                        <a:pt x="221" y="127"/>
                      </a:cubicBezTo>
                      <a:cubicBezTo>
                        <a:pt x="221" y="127"/>
                        <a:pt x="222" y="126"/>
                        <a:pt x="222" y="127"/>
                      </a:cubicBezTo>
                      <a:cubicBezTo>
                        <a:pt x="222" y="127"/>
                        <a:pt x="222" y="127"/>
                        <a:pt x="223" y="127"/>
                      </a:cubicBezTo>
                      <a:cubicBezTo>
                        <a:pt x="223" y="126"/>
                        <a:pt x="223" y="126"/>
                        <a:pt x="223" y="126"/>
                      </a:cubicBezTo>
                      <a:cubicBezTo>
                        <a:pt x="224" y="126"/>
                        <a:pt x="224" y="126"/>
                        <a:pt x="224" y="127"/>
                      </a:cubicBezTo>
                      <a:cubicBezTo>
                        <a:pt x="225" y="126"/>
                        <a:pt x="225" y="126"/>
                        <a:pt x="226" y="125"/>
                      </a:cubicBezTo>
                      <a:cubicBezTo>
                        <a:pt x="226" y="126"/>
                        <a:pt x="226" y="126"/>
                        <a:pt x="226" y="127"/>
                      </a:cubicBezTo>
                      <a:cubicBezTo>
                        <a:pt x="227" y="126"/>
                        <a:pt x="229" y="124"/>
                        <a:pt x="229" y="126"/>
                      </a:cubicBezTo>
                      <a:cubicBezTo>
                        <a:pt x="228" y="126"/>
                        <a:pt x="228" y="126"/>
                        <a:pt x="227" y="127"/>
                      </a:cubicBezTo>
                      <a:cubicBezTo>
                        <a:pt x="228" y="127"/>
                        <a:pt x="228" y="127"/>
                        <a:pt x="229" y="127"/>
                      </a:cubicBezTo>
                      <a:cubicBezTo>
                        <a:pt x="229" y="127"/>
                        <a:pt x="228" y="128"/>
                        <a:pt x="227" y="128"/>
                      </a:cubicBezTo>
                      <a:cubicBezTo>
                        <a:pt x="227" y="128"/>
                        <a:pt x="227" y="128"/>
                        <a:pt x="227" y="127"/>
                      </a:cubicBezTo>
                      <a:cubicBezTo>
                        <a:pt x="227" y="128"/>
                        <a:pt x="226" y="128"/>
                        <a:pt x="226" y="128"/>
                      </a:cubicBezTo>
                      <a:cubicBezTo>
                        <a:pt x="226" y="128"/>
                        <a:pt x="226" y="128"/>
                        <a:pt x="226" y="127"/>
                      </a:cubicBezTo>
                      <a:cubicBezTo>
                        <a:pt x="225" y="128"/>
                        <a:pt x="225" y="128"/>
                        <a:pt x="224" y="128"/>
                      </a:cubicBezTo>
                      <a:cubicBezTo>
                        <a:pt x="224" y="129"/>
                        <a:pt x="224" y="130"/>
                        <a:pt x="224" y="131"/>
                      </a:cubicBezTo>
                      <a:cubicBezTo>
                        <a:pt x="224" y="130"/>
                        <a:pt x="224" y="130"/>
                        <a:pt x="223" y="129"/>
                      </a:cubicBezTo>
                      <a:cubicBezTo>
                        <a:pt x="223" y="130"/>
                        <a:pt x="223" y="130"/>
                        <a:pt x="223" y="131"/>
                      </a:cubicBezTo>
                      <a:cubicBezTo>
                        <a:pt x="222" y="131"/>
                        <a:pt x="222" y="131"/>
                        <a:pt x="222" y="131"/>
                      </a:cubicBezTo>
                      <a:cubicBezTo>
                        <a:pt x="222" y="131"/>
                        <a:pt x="222" y="132"/>
                        <a:pt x="223" y="132"/>
                      </a:cubicBezTo>
                      <a:cubicBezTo>
                        <a:pt x="222" y="132"/>
                        <a:pt x="222" y="132"/>
                        <a:pt x="221" y="132"/>
                      </a:cubicBezTo>
                      <a:cubicBezTo>
                        <a:pt x="222" y="133"/>
                        <a:pt x="222" y="132"/>
                        <a:pt x="222" y="134"/>
                      </a:cubicBezTo>
                      <a:cubicBezTo>
                        <a:pt x="223" y="133"/>
                        <a:pt x="225" y="132"/>
                        <a:pt x="226" y="133"/>
                      </a:cubicBezTo>
                      <a:cubicBezTo>
                        <a:pt x="227" y="133"/>
                        <a:pt x="227" y="132"/>
                        <a:pt x="227" y="131"/>
                      </a:cubicBezTo>
                      <a:cubicBezTo>
                        <a:pt x="228" y="130"/>
                        <a:pt x="229" y="130"/>
                        <a:pt x="230" y="131"/>
                      </a:cubicBezTo>
                      <a:cubicBezTo>
                        <a:pt x="229" y="131"/>
                        <a:pt x="228" y="132"/>
                        <a:pt x="228" y="132"/>
                      </a:cubicBezTo>
                      <a:cubicBezTo>
                        <a:pt x="229" y="132"/>
                        <a:pt x="228" y="132"/>
                        <a:pt x="229" y="132"/>
                      </a:cubicBezTo>
                      <a:cubicBezTo>
                        <a:pt x="228" y="133"/>
                        <a:pt x="227" y="133"/>
                        <a:pt x="227" y="135"/>
                      </a:cubicBezTo>
                      <a:cubicBezTo>
                        <a:pt x="226" y="135"/>
                        <a:pt x="225" y="135"/>
                        <a:pt x="224" y="135"/>
                      </a:cubicBezTo>
                      <a:cubicBezTo>
                        <a:pt x="225" y="135"/>
                        <a:pt x="224" y="135"/>
                        <a:pt x="225" y="135"/>
                      </a:cubicBezTo>
                      <a:cubicBezTo>
                        <a:pt x="225" y="136"/>
                        <a:pt x="225" y="136"/>
                        <a:pt x="225" y="136"/>
                      </a:cubicBezTo>
                      <a:cubicBezTo>
                        <a:pt x="225" y="136"/>
                        <a:pt x="224" y="136"/>
                        <a:pt x="223" y="136"/>
                      </a:cubicBezTo>
                      <a:cubicBezTo>
                        <a:pt x="223" y="136"/>
                        <a:pt x="223" y="135"/>
                        <a:pt x="223" y="135"/>
                      </a:cubicBezTo>
                      <a:cubicBezTo>
                        <a:pt x="223" y="135"/>
                        <a:pt x="222" y="135"/>
                        <a:pt x="222" y="135"/>
                      </a:cubicBezTo>
                      <a:cubicBezTo>
                        <a:pt x="222" y="136"/>
                        <a:pt x="223" y="136"/>
                        <a:pt x="223" y="136"/>
                      </a:cubicBezTo>
                      <a:cubicBezTo>
                        <a:pt x="223" y="136"/>
                        <a:pt x="222" y="137"/>
                        <a:pt x="222" y="136"/>
                      </a:cubicBezTo>
                      <a:cubicBezTo>
                        <a:pt x="223" y="137"/>
                        <a:pt x="222" y="137"/>
                        <a:pt x="223" y="137"/>
                      </a:cubicBezTo>
                      <a:cubicBezTo>
                        <a:pt x="221" y="137"/>
                        <a:pt x="221" y="139"/>
                        <a:pt x="220" y="140"/>
                      </a:cubicBezTo>
                      <a:cubicBezTo>
                        <a:pt x="221" y="140"/>
                        <a:pt x="222" y="138"/>
                        <a:pt x="223" y="138"/>
                      </a:cubicBezTo>
                      <a:cubicBezTo>
                        <a:pt x="223" y="139"/>
                        <a:pt x="222" y="140"/>
                        <a:pt x="222" y="141"/>
                      </a:cubicBezTo>
                      <a:cubicBezTo>
                        <a:pt x="223" y="141"/>
                        <a:pt x="223" y="141"/>
                        <a:pt x="223" y="141"/>
                      </a:cubicBezTo>
                      <a:cubicBezTo>
                        <a:pt x="223" y="142"/>
                        <a:pt x="222" y="142"/>
                        <a:pt x="221" y="143"/>
                      </a:cubicBezTo>
                      <a:cubicBezTo>
                        <a:pt x="221" y="142"/>
                        <a:pt x="221" y="142"/>
                        <a:pt x="221" y="141"/>
                      </a:cubicBezTo>
                      <a:cubicBezTo>
                        <a:pt x="220" y="144"/>
                        <a:pt x="223" y="145"/>
                        <a:pt x="222" y="143"/>
                      </a:cubicBezTo>
                      <a:cubicBezTo>
                        <a:pt x="223" y="143"/>
                        <a:pt x="223" y="143"/>
                        <a:pt x="224" y="143"/>
                      </a:cubicBezTo>
                      <a:cubicBezTo>
                        <a:pt x="224" y="143"/>
                        <a:pt x="223" y="144"/>
                        <a:pt x="223" y="144"/>
                      </a:cubicBezTo>
                      <a:cubicBezTo>
                        <a:pt x="224" y="143"/>
                        <a:pt x="224" y="144"/>
                        <a:pt x="225" y="143"/>
                      </a:cubicBezTo>
                      <a:cubicBezTo>
                        <a:pt x="225" y="143"/>
                        <a:pt x="225" y="143"/>
                        <a:pt x="225" y="143"/>
                      </a:cubicBezTo>
                      <a:cubicBezTo>
                        <a:pt x="225" y="143"/>
                        <a:pt x="225" y="142"/>
                        <a:pt x="225" y="142"/>
                      </a:cubicBezTo>
                      <a:cubicBezTo>
                        <a:pt x="225" y="142"/>
                        <a:pt x="224" y="142"/>
                        <a:pt x="225" y="141"/>
                      </a:cubicBezTo>
                      <a:cubicBezTo>
                        <a:pt x="225" y="141"/>
                        <a:pt x="226" y="141"/>
                        <a:pt x="226" y="142"/>
                      </a:cubicBezTo>
                      <a:cubicBezTo>
                        <a:pt x="227" y="141"/>
                        <a:pt x="229" y="141"/>
                        <a:pt x="229" y="139"/>
                      </a:cubicBezTo>
                      <a:cubicBezTo>
                        <a:pt x="229" y="139"/>
                        <a:pt x="230" y="140"/>
                        <a:pt x="230" y="140"/>
                      </a:cubicBezTo>
                      <a:cubicBezTo>
                        <a:pt x="230" y="140"/>
                        <a:pt x="230" y="141"/>
                        <a:pt x="230" y="141"/>
                      </a:cubicBezTo>
                      <a:cubicBezTo>
                        <a:pt x="231" y="140"/>
                        <a:pt x="231" y="139"/>
                        <a:pt x="232" y="139"/>
                      </a:cubicBezTo>
                      <a:cubicBezTo>
                        <a:pt x="232" y="141"/>
                        <a:pt x="234" y="140"/>
                        <a:pt x="235" y="142"/>
                      </a:cubicBezTo>
                      <a:cubicBezTo>
                        <a:pt x="236" y="141"/>
                        <a:pt x="236" y="141"/>
                        <a:pt x="237" y="140"/>
                      </a:cubicBezTo>
                      <a:cubicBezTo>
                        <a:pt x="236" y="138"/>
                        <a:pt x="250" y="137"/>
                        <a:pt x="252" y="137"/>
                      </a:cubicBezTo>
                      <a:cubicBezTo>
                        <a:pt x="252" y="137"/>
                        <a:pt x="252" y="136"/>
                        <a:pt x="252" y="135"/>
                      </a:cubicBezTo>
                      <a:cubicBezTo>
                        <a:pt x="253" y="136"/>
                        <a:pt x="253" y="136"/>
                        <a:pt x="253" y="136"/>
                      </a:cubicBezTo>
                      <a:cubicBezTo>
                        <a:pt x="253" y="134"/>
                        <a:pt x="254" y="133"/>
                        <a:pt x="252" y="132"/>
                      </a:cubicBezTo>
                      <a:cubicBezTo>
                        <a:pt x="253" y="132"/>
                        <a:pt x="255" y="131"/>
                        <a:pt x="255" y="130"/>
                      </a:cubicBezTo>
                      <a:cubicBezTo>
                        <a:pt x="255" y="130"/>
                        <a:pt x="255" y="130"/>
                        <a:pt x="256" y="130"/>
                      </a:cubicBezTo>
                      <a:cubicBezTo>
                        <a:pt x="256" y="129"/>
                        <a:pt x="257" y="129"/>
                        <a:pt x="257" y="131"/>
                      </a:cubicBezTo>
                      <a:cubicBezTo>
                        <a:pt x="257" y="128"/>
                        <a:pt x="260" y="125"/>
                        <a:pt x="259" y="123"/>
                      </a:cubicBezTo>
                      <a:cubicBezTo>
                        <a:pt x="260" y="123"/>
                        <a:pt x="260" y="123"/>
                        <a:pt x="260" y="123"/>
                      </a:cubicBezTo>
                      <a:cubicBezTo>
                        <a:pt x="259" y="122"/>
                        <a:pt x="260" y="121"/>
                        <a:pt x="261" y="121"/>
                      </a:cubicBezTo>
                      <a:cubicBezTo>
                        <a:pt x="259" y="118"/>
                        <a:pt x="264" y="120"/>
                        <a:pt x="263" y="117"/>
                      </a:cubicBezTo>
                      <a:cubicBezTo>
                        <a:pt x="263" y="117"/>
                        <a:pt x="263" y="117"/>
                        <a:pt x="263" y="117"/>
                      </a:cubicBezTo>
                      <a:cubicBezTo>
                        <a:pt x="263" y="117"/>
                        <a:pt x="263" y="117"/>
                        <a:pt x="263" y="118"/>
                      </a:cubicBezTo>
                      <a:cubicBezTo>
                        <a:pt x="264" y="117"/>
                        <a:pt x="264" y="117"/>
                        <a:pt x="264" y="117"/>
                      </a:cubicBezTo>
                      <a:cubicBezTo>
                        <a:pt x="265" y="118"/>
                        <a:pt x="263" y="118"/>
                        <a:pt x="263" y="119"/>
                      </a:cubicBezTo>
                      <a:cubicBezTo>
                        <a:pt x="263" y="120"/>
                        <a:pt x="263" y="121"/>
                        <a:pt x="263" y="122"/>
                      </a:cubicBezTo>
                      <a:cubicBezTo>
                        <a:pt x="264" y="120"/>
                        <a:pt x="265" y="120"/>
                        <a:pt x="265" y="119"/>
                      </a:cubicBezTo>
                      <a:cubicBezTo>
                        <a:pt x="266" y="118"/>
                        <a:pt x="266" y="117"/>
                        <a:pt x="267" y="116"/>
                      </a:cubicBezTo>
                      <a:cubicBezTo>
                        <a:pt x="268" y="114"/>
                        <a:pt x="272" y="110"/>
                        <a:pt x="268" y="110"/>
                      </a:cubicBezTo>
                      <a:cubicBezTo>
                        <a:pt x="268" y="110"/>
                        <a:pt x="268" y="110"/>
                        <a:pt x="268" y="111"/>
                      </a:cubicBezTo>
                      <a:cubicBezTo>
                        <a:pt x="267" y="110"/>
                        <a:pt x="266" y="111"/>
                        <a:pt x="265" y="110"/>
                      </a:cubicBezTo>
                      <a:cubicBezTo>
                        <a:pt x="266" y="110"/>
                        <a:pt x="267" y="110"/>
                        <a:pt x="267" y="109"/>
                      </a:cubicBezTo>
                      <a:cubicBezTo>
                        <a:pt x="266" y="109"/>
                        <a:pt x="267" y="109"/>
                        <a:pt x="266" y="108"/>
                      </a:cubicBezTo>
                      <a:cubicBezTo>
                        <a:pt x="268" y="109"/>
                        <a:pt x="267" y="107"/>
                        <a:pt x="266" y="106"/>
                      </a:cubicBezTo>
                      <a:cubicBezTo>
                        <a:pt x="265" y="106"/>
                        <a:pt x="261" y="106"/>
                        <a:pt x="264" y="105"/>
                      </a:cubicBezTo>
                      <a:cubicBezTo>
                        <a:pt x="264" y="105"/>
                        <a:pt x="264" y="104"/>
                        <a:pt x="264" y="104"/>
                      </a:cubicBezTo>
                      <a:cubicBezTo>
                        <a:pt x="265" y="105"/>
                        <a:pt x="266" y="105"/>
                        <a:pt x="267" y="106"/>
                      </a:cubicBezTo>
                      <a:cubicBezTo>
                        <a:pt x="269" y="106"/>
                        <a:pt x="269" y="107"/>
                        <a:pt x="270" y="105"/>
                      </a:cubicBezTo>
                      <a:cubicBezTo>
                        <a:pt x="270" y="105"/>
                        <a:pt x="269" y="105"/>
                        <a:pt x="269" y="105"/>
                      </a:cubicBezTo>
                      <a:moveTo>
                        <a:pt x="219" y="84"/>
                      </a:moveTo>
                      <a:cubicBezTo>
                        <a:pt x="219" y="84"/>
                        <a:pt x="220" y="84"/>
                        <a:pt x="219" y="8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9" name="Google Shape;929;p27"/>
                <p:cNvSpPr/>
                <p:nvPr/>
              </p:nvSpPr>
              <p:spPr>
                <a:xfrm>
                  <a:off x="4854" y="1979"/>
                  <a:ext cx="6" cy="15"/>
                </a:xfrm>
                <a:custGeom>
                  <a:rect b="b" l="l" r="r" t="t"/>
                  <a:pathLst>
                    <a:path extrusionOk="0" h="10" w="4">
                      <a:moveTo>
                        <a:pt x="2" y="0"/>
                      </a:moveTo>
                      <a:cubicBezTo>
                        <a:pt x="4" y="3"/>
                        <a:pt x="0" y="6"/>
                        <a:pt x="1" y="10"/>
                      </a:cubicBezTo>
                      <a:cubicBezTo>
                        <a:pt x="3" y="8"/>
                        <a:pt x="3" y="2"/>
                        <a:pt x="3" y="0"/>
                      </a:cubicBezTo>
                      <a:cubicBezTo>
                        <a:pt x="3" y="0"/>
                        <a:pt x="3" y="0"/>
                        <a:pt x="2"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0" name="Google Shape;930;p27"/>
                <p:cNvSpPr/>
                <p:nvPr/>
              </p:nvSpPr>
              <p:spPr>
                <a:xfrm>
                  <a:off x="4838" y="1994"/>
                  <a:ext cx="19" cy="37"/>
                </a:xfrm>
                <a:custGeom>
                  <a:rect b="b" l="l" r="r" t="t"/>
                  <a:pathLst>
                    <a:path extrusionOk="0" h="24" w="12">
                      <a:moveTo>
                        <a:pt x="10" y="0"/>
                      </a:moveTo>
                      <a:cubicBezTo>
                        <a:pt x="10" y="1"/>
                        <a:pt x="9" y="3"/>
                        <a:pt x="9" y="4"/>
                      </a:cubicBezTo>
                      <a:cubicBezTo>
                        <a:pt x="8" y="6"/>
                        <a:pt x="7" y="7"/>
                        <a:pt x="6" y="9"/>
                      </a:cubicBezTo>
                      <a:cubicBezTo>
                        <a:pt x="6" y="10"/>
                        <a:pt x="5" y="12"/>
                        <a:pt x="5" y="13"/>
                      </a:cubicBezTo>
                      <a:cubicBezTo>
                        <a:pt x="4" y="15"/>
                        <a:pt x="4" y="18"/>
                        <a:pt x="2" y="18"/>
                      </a:cubicBezTo>
                      <a:cubicBezTo>
                        <a:pt x="3" y="19"/>
                        <a:pt x="3" y="19"/>
                        <a:pt x="2" y="20"/>
                      </a:cubicBezTo>
                      <a:cubicBezTo>
                        <a:pt x="2" y="20"/>
                        <a:pt x="2" y="20"/>
                        <a:pt x="2" y="20"/>
                      </a:cubicBezTo>
                      <a:cubicBezTo>
                        <a:pt x="1" y="21"/>
                        <a:pt x="2" y="23"/>
                        <a:pt x="0" y="23"/>
                      </a:cubicBezTo>
                      <a:cubicBezTo>
                        <a:pt x="4" y="24"/>
                        <a:pt x="6" y="14"/>
                        <a:pt x="7" y="11"/>
                      </a:cubicBezTo>
                      <a:cubicBezTo>
                        <a:pt x="7" y="8"/>
                        <a:pt x="12" y="2"/>
                        <a:pt x="1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1" name="Google Shape;931;p27"/>
                <p:cNvSpPr/>
                <p:nvPr/>
              </p:nvSpPr>
              <p:spPr>
                <a:xfrm>
                  <a:off x="4835" y="2024"/>
                  <a:ext cx="2" cy="0"/>
                </a:xfrm>
                <a:custGeom>
                  <a:rect b="b" l="l" r="r" t="t"/>
                  <a:pathLst>
                    <a:path extrusionOk="0" h="120000" w="1">
                      <a:moveTo>
                        <a:pt x="1" y="0"/>
                      </a:moveTo>
                      <a:cubicBezTo>
                        <a:pt x="0" y="0"/>
                        <a:pt x="0" y="0"/>
                        <a:pt x="0" y="0"/>
                      </a:cubicBezTo>
                      <a:cubicBezTo>
                        <a:pt x="1" y="0"/>
                        <a:pt x="0"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32" name="Google Shape;932;p27"/>
              <p:cNvGrpSpPr/>
              <p:nvPr/>
            </p:nvGrpSpPr>
            <p:grpSpPr>
              <a:xfrm>
                <a:off x="4044" y="1851"/>
                <a:ext cx="797" cy="363"/>
                <a:chOff x="4044" y="1852"/>
                <a:chExt cx="797" cy="363"/>
              </a:xfrm>
            </p:grpSpPr>
            <p:sp>
              <p:nvSpPr>
                <p:cNvPr id="933" name="Google Shape;933;p27"/>
                <p:cNvSpPr/>
                <p:nvPr/>
              </p:nvSpPr>
              <p:spPr>
                <a:xfrm>
                  <a:off x="4826" y="2030"/>
                  <a:ext cx="15" cy="23"/>
                </a:xfrm>
                <a:custGeom>
                  <a:rect b="b" l="l" r="r" t="t"/>
                  <a:pathLst>
                    <a:path extrusionOk="0" h="15" w="10">
                      <a:moveTo>
                        <a:pt x="9" y="0"/>
                      </a:moveTo>
                      <a:cubicBezTo>
                        <a:pt x="9" y="0"/>
                        <a:pt x="8" y="0"/>
                        <a:pt x="8" y="0"/>
                      </a:cubicBezTo>
                      <a:cubicBezTo>
                        <a:pt x="7" y="1"/>
                        <a:pt x="7" y="1"/>
                        <a:pt x="7" y="2"/>
                      </a:cubicBezTo>
                      <a:cubicBezTo>
                        <a:pt x="7" y="3"/>
                        <a:pt x="7" y="3"/>
                        <a:pt x="6" y="3"/>
                      </a:cubicBezTo>
                      <a:cubicBezTo>
                        <a:pt x="6" y="4"/>
                        <a:pt x="5" y="6"/>
                        <a:pt x="5" y="7"/>
                      </a:cubicBezTo>
                      <a:cubicBezTo>
                        <a:pt x="4" y="9"/>
                        <a:pt x="1" y="9"/>
                        <a:pt x="1" y="11"/>
                      </a:cubicBezTo>
                      <a:cubicBezTo>
                        <a:pt x="2" y="11"/>
                        <a:pt x="3" y="11"/>
                        <a:pt x="3" y="10"/>
                      </a:cubicBezTo>
                      <a:cubicBezTo>
                        <a:pt x="3" y="12"/>
                        <a:pt x="0" y="12"/>
                        <a:pt x="0" y="12"/>
                      </a:cubicBezTo>
                      <a:cubicBezTo>
                        <a:pt x="0" y="15"/>
                        <a:pt x="4" y="11"/>
                        <a:pt x="4" y="10"/>
                      </a:cubicBezTo>
                      <a:cubicBezTo>
                        <a:pt x="5" y="9"/>
                        <a:pt x="5" y="7"/>
                        <a:pt x="7" y="5"/>
                      </a:cubicBezTo>
                      <a:cubicBezTo>
                        <a:pt x="7" y="4"/>
                        <a:pt x="10" y="0"/>
                        <a:pt x="9"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4" name="Google Shape;934;p27"/>
                <p:cNvSpPr/>
                <p:nvPr/>
              </p:nvSpPr>
              <p:spPr>
                <a:xfrm>
                  <a:off x="4795" y="2086"/>
                  <a:ext cx="12" cy="13"/>
                </a:xfrm>
                <a:custGeom>
                  <a:rect b="b" l="l" r="r" t="t"/>
                  <a:pathLst>
                    <a:path extrusionOk="0" h="8" w="8">
                      <a:moveTo>
                        <a:pt x="7" y="0"/>
                      </a:moveTo>
                      <a:cubicBezTo>
                        <a:pt x="6" y="1"/>
                        <a:pt x="3" y="6"/>
                        <a:pt x="1" y="2"/>
                      </a:cubicBezTo>
                      <a:cubicBezTo>
                        <a:pt x="0" y="3"/>
                        <a:pt x="1" y="4"/>
                        <a:pt x="2" y="4"/>
                      </a:cubicBezTo>
                      <a:cubicBezTo>
                        <a:pt x="1" y="4"/>
                        <a:pt x="1" y="4"/>
                        <a:pt x="0" y="4"/>
                      </a:cubicBezTo>
                      <a:cubicBezTo>
                        <a:pt x="1" y="5"/>
                        <a:pt x="0" y="4"/>
                        <a:pt x="1" y="5"/>
                      </a:cubicBezTo>
                      <a:cubicBezTo>
                        <a:pt x="1" y="5"/>
                        <a:pt x="1" y="5"/>
                        <a:pt x="1" y="5"/>
                      </a:cubicBezTo>
                      <a:cubicBezTo>
                        <a:pt x="2" y="5"/>
                        <a:pt x="3" y="3"/>
                        <a:pt x="4" y="5"/>
                      </a:cubicBezTo>
                      <a:cubicBezTo>
                        <a:pt x="5" y="5"/>
                        <a:pt x="4" y="8"/>
                        <a:pt x="4" y="8"/>
                      </a:cubicBezTo>
                      <a:cubicBezTo>
                        <a:pt x="5" y="7"/>
                        <a:pt x="8" y="2"/>
                        <a:pt x="7"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5" name="Google Shape;935;p27"/>
                <p:cNvSpPr/>
                <p:nvPr/>
              </p:nvSpPr>
              <p:spPr>
                <a:xfrm>
                  <a:off x="4764" y="2032"/>
                  <a:ext cx="65" cy="111"/>
                </a:xfrm>
                <a:custGeom>
                  <a:rect b="b" l="l" r="r" t="t"/>
                  <a:pathLst>
                    <a:path extrusionOk="0" h="72" w="42">
                      <a:moveTo>
                        <a:pt x="2" y="55"/>
                      </a:moveTo>
                      <a:cubicBezTo>
                        <a:pt x="2" y="56"/>
                        <a:pt x="2" y="56"/>
                        <a:pt x="2" y="57"/>
                      </a:cubicBezTo>
                      <a:cubicBezTo>
                        <a:pt x="3" y="56"/>
                        <a:pt x="3" y="55"/>
                        <a:pt x="4" y="54"/>
                      </a:cubicBezTo>
                      <a:cubicBezTo>
                        <a:pt x="4" y="54"/>
                        <a:pt x="4" y="54"/>
                        <a:pt x="4" y="55"/>
                      </a:cubicBezTo>
                      <a:cubicBezTo>
                        <a:pt x="4" y="55"/>
                        <a:pt x="4" y="55"/>
                        <a:pt x="4" y="55"/>
                      </a:cubicBezTo>
                      <a:cubicBezTo>
                        <a:pt x="4" y="55"/>
                        <a:pt x="5" y="55"/>
                        <a:pt x="5" y="56"/>
                      </a:cubicBezTo>
                      <a:cubicBezTo>
                        <a:pt x="4" y="56"/>
                        <a:pt x="1" y="58"/>
                        <a:pt x="4" y="58"/>
                      </a:cubicBezTo>
                      <a:cubicBezTo>
                        <a:pt x="0" y="59"/>
                        <a:pt x="3" y="64"/>
                        <a:pt x="4" y="60"/>
                      </a:cubicBezTo>
                      <a:cubicBezTo>
                        <a:pt x="4" y="61"/>
                        <a:pt x="4" y="61"/>
                        <a:pt x="4" y="62"/>
                      </a:cubicBezTo>
                      <a:cubicBezTo>
                        <a:pt x="3" y="63"/>
                        <a:pt x="2" y="63"/>
                        <a:pt x="2" y="65"/>
                      </a:cubicBezTo>
                      <a:cubicBezTo>
                        <a:pt x="3" y="67"/>
                        <a:pt x="5" y="68"/>
                        <a:pt x="5" y="70"/>
                      </a:cubicBezTo>
                      <a:cubicBezTo>
                        <a:pt x="5" y="71"/>
                        <a:pt x="5" y="72"/>
                        <a:pt x="6" y="71"/>
                      </a:cubicBezTo>
                      <a:cubicBezTo>
                        <a:pt x="8" y="71"/>
                        <a:pt x="7" y="70"/>
                        <a:pt x="7" y="69"/>
                      </a:cubicBezTo>
                      <a:cubicBezTo>
                        <a:pt x="7" y="67"/>
                        <a:pt x="7" y="66"/>
                        <a:pt x="7" y="64"/>
                      </a:cubicBezTo>
                      <a:cubicBezTo>
                        <a:pt x="8" y="64"/>
                        <a:pt x="8" y="65"/>
                        <a:pt x="8" y="65"/>
                      </a:cubicBezTo>
                      <a:cubicBezTo>
                        <a:pt x="8" y="62"/>
                        <a:pt x="8" y="61"/>
                        <a:pt x="8" y="58"/>
                      </a:cubicBezTo>
                      <a:cubicBezTo>
                        <a:pt x="9" y="57"/>
                        <a:pt x="10" y="54"/>
                        <a:pt x="10" y="52"/>
                      </a:cubicBezTo>
                      <a:cubicBezTo>
                        <a:pt x="10" y="52"/>
                        <a:pt x="10" y="52"/>
                        <a:pt x="10" y="52"/>
                      </a:cubicBezTo>
                      <a:cubicBezTo>
                        <a:pt x="12" y="51"/>
                        <a:pt x="12" y="48"/>
                        <a:pt x="14" y="48"/>
                      </a:cubicBezTo>
                      <a:cubicBezTo>
                        <a:pt x="14" y="48"/>
                        <a:pt x="14" y="49"/>
                        <a:pt x="14" y="49"/>
                      </a:cubicBezTo>
                      <a:cubicBezTo>
                        <a:pt x="17" y="51"/>
                        <a:pt x="14" y="46"/>
                        <a:pt x="14" y="45"/>
                      </a:cubicBezTo>
                      <a:cubicBezTo>
                        <a:pt x="14" y="44"/>
                        <a:pt x="19" y="40"/>
                        <a:pt x="19" y="43"/>
                      </a:cubicBezTo>
                      <a:cubicBezTo>
                        <a:pt x="20" y="42"/>
                        <a:pt x="21" y="43"/>
                        <a:pt x="21" y="41"/>
                      </a:cubicBezTo>
                      <a:cubicBezTo>
                        <a:pt x="19" y="42"/>
                        <a:pt x="18" y="40"/>
                        <a:pt x="19" y="38"/>
                      </a:cubicBezTo>
                      <a:cubicBezTo>
                        <a:pt x="21" y="35"/>
                        <a:pt x="21" y="38"/>
                        <a:pt x="23" y="38"/>
                      </a:cubicBezTo>
                      <a:cubicBezTo>
                        <a:pt x="22" y="35"/>
                        <a:pt x="25" y="37"/>
                        <a:pt x="25" y="36"/>
                      </a:cubicBezTo>
                      <a:cubicBezTo>
                        <a:pt x="22" y="36"/>
                        <a:pt x="22" y="35"/>
                        <a:pt x="23" y="33"/>
                      </a:cubicBezTo>
                      <a:cubicBezTo>
                        <a:pt x="23" y="32"/>
                        <a:pt x="25" y="30"/>
                        <a:pt x="26" y="29"/>
                      </a:cubicBezTo>
                      <a:cubicBezTo>
                        <a:pt x="26" y="29"/>
                        <a:pt x="28" y="28"/>
                        <a:pt x="28" y="28"/>
                      </a:cubicBezTo>
                      <a:cubicBezTo>
                        <a:pt x="28" y="26"/>
                        <a:pt x="27" y="27"/>
                        <a:pt x="27" y="26"/>
                      </a:cubicBezTo>
                      <a:cubicBezTo>
                        <a:pt x="26" y="25"/>
                        <a:pt x="30" y="20"/>
                        <a:pt x="30" y="19"/>
                      </a:cubicBezTo>
                      <a:cubicBezTo>
                        <a:pt x="31" y="22"/>
                        <a:pt x="31" y="17"/>
                        <a:pt x="32" y="16"/>
                      </a:cubicBezTo>
                      <a:cubicBezTo>
                        <a:pt x="32" y="16"/>
                        <a:pt x="33" y="13"/>
                        <a:pt x="33" y="14"/>
                      </a:cubicBezTo>
                      <a:cubicBezTo>
                        <a:pt x="34" y="13"/>
                        <a:pt x="34" y="13"/>
                        <a:pt x="34" y="14"/>
                      </a:cubicBezTo>
                      <a:cubicBezTo>
                        <a:pt x="34" y="13"/>
                        <a:pt x="35" y="13"/>
                        <a:pt x="35" y="12"/>
                      </a:cubicBezTo>
                      <a:cubicBezTo>
                        <a:pt x="33" y="12"/>
                        <a:pt x="34" y="9"/>
                        <a:pt x="36" y="8"/>
                      </a:cubicBezTo>
                      <a:cubicBezTo>
                        <a:pt x="37" y="7"/>
                        <a:pt x="35" y="10"/>
                        <a:pt x="35" y="11"/>
                      </a:cubicBezTo>
                      <a:cubicBezTo>
                        <a:pt x="38" y="10"/>
                        <a:pt x="37" y="8"/>
                        <a:pt x="37" y="6"/>
                      </a:cubicBezTo>
                      <a:cubicBezTo>
                        <a:pt x="37" y="6"/>
                        <a:pt x="38" y="6"/>
                        <a:pt x="38" y="6"/>
                      </a:cubicBezTo>
                      <a:cubicBezTo>
                        <a:pt x="38" y="6"/>
                        <a:pt x="38" y="5"/>
                        <a:pt x="38" y="5"/>
                      </a:cubicBezTo>
                      <a:cubicBezTo>
                        <a:pt x="38" y="5"/>
                        <a:pt x="38" y="3"/>
                        <a:pt x="38" y="2"/>
                      </a:cubicBezTo>
                      <a:cubicBezTo>
                        <a:pt x="39" y="2"/>
                        <a:pt x="39" y="2"/>
                        <a:pt x="40" y="3"/>
                      </a:cubicBezTo>
                      <a:cubicBezTo>
                        <a:pt x="40" y="1"/>
                        <a:pt x="41" y="1"/>
                        <a:pt x="42" y="0"/>
                      </a:cubicBezTo>
                      <a:cubicBezTo>
                        <a:pt x="40" y="0"/>
                        <a:pt x="25" y="1"/>
                        <a:pt x="26" y="3"/>
                      </a:cubicBezTo>
                      <a:cubicBezTo>
                        <a:pt x="24" y="3"/>
                        <a:pt x="27" y="7"/>
                        <a:pt x="24" y="6"/>
                      </a:cubicBezTo>
                      <a:cubicBezTo>
                        <a:pt x="21" y="6"/>
                        <a:pt x="21" y="7"/>
                        <a:pt x="19" y="8"/>
                      </a:cubicBezTo>
                      <a:cubicBezTo>
                        <a:pt x="19" y="8"/>
                        <a:pt x="19" y="8"/>
                        <a:pt x="19" y="9"/>
                      </a:cubicBezTo>
                      <a:cubicBezTo>
                        <a:pt x="19" y="9"/>
                        <a:pt x="18" y="9"/>
                        <a:pt x="18" y="9"/>
                      </a:cubicBezTo>
                      <a:cubicBezTo>
                        <a:pt x="19" y="10"/>
                        <a:pt x="20" y="10"/>
                        <a:pt x="20" y="8"/>
                      </a:cubicBezTo>
                      <a:cubicBezTo>
                        <a:pt x="20" y="9"/>
                        <a:pt x="21" y="9"/>
                        <a:pt x="21" y="9"/>
                      </a:cubicBezTo>
                      <a:cubicBezTo>
                        <a:pt x="22" y="9"/>
                        <a:pt x="22" y="9"/>
                        <a:pt x="23" y="9"/>
                      </a:cubicBezTo>
                      <a:cubicBezTo>
                        <a:pt x="23" y="9"/>
                        <a:pt x="22" y="10"/>
                        <a:pt x="21" y="10"/>
                      </a:cubicBezTo>
                      <a:cubicBezTo>
                        <a:pt x="22" y="10"/>
                        <a:pt x="23" y="10"/>
                        <a:pt x="24" y="11"/>
                      </a:cubicBezTo>
                      <a:cubicBezTo>
                        <a:pt x="24" y="11"/>
                        <a:pt x="23" y="11"/>
                        <a:pt x="23" y="11"/>
                      </a:cubicBezTo>
                      <a:cubicBezTo>
                        <a:pt x="22" y="13"/>
                        <a:pt x="23" y="13"/>
                        <a:pt x="24" y="12"/>
                      </a:cubicBezTo>
                      <a:cubicBezTo>
                        <a:pt x="23" y="13"/>
                        <a:pt x="23" y="14"/>
                        <a:pt x="24" y="15"/>
                      </a:cubicBezTo>
                      <a:cubicBezTo>
                        <a:pt x="23" y="15"/>
                        <a:pt x="23" y="14"/>
                        <a:pt x="22" y="15"/>
                      </a:cubicBezTo>
                      <a:cubicBezTo>
                        <a:pt x="22" y="14"/>
                        <a:pt x="22" y="14"/>
                        <a:pt x="22" y="13"/>
                      </a:cubicBezTo>
                      <a:cubicBezTo>
                        <a:pt x="21" y="13"/>
                        <a:pt x="21" y="14"/>
                        <a:pt x="21" y="14"/>
                      </a:cubicBezTo>
                      <a:cubicBezTo>
                        <a:pt x="21" y="14"/>
                        <a:pt x="21" y="15"/>
                        <a:pt x="22" y="15"/>
                      </a:cubicBezTo>
                      <a:cubicBezTo>
                        <a:pt x="21" y="16"/>
                        <a:pt x="21" y="15"/>
                        <a:pt x="21" y="16"/>
                      </a:cubicBezTo>
                      <a:cubicBezTo>
                        <a:pt x="21" y="16"/>
                        <a:pt x="20" y="16"/>
                        <a:pt x="20" y="15"/>
                      </a:cubicBezTo>
                      <a:cubicBezTo>
                        <a:pt x="20" y="17"/>
                        <a:pt x="22" y="16"/>
                        <a:pt x="21" y="17"/>
                      </a:cubicBezTo>
                      <a:cubicBezTo>
                        <a:pt x="21" y="18"/>
                        <a:pt x="21" y="18"/>
                        <a:pt x="21" y="19"/>
                      </a:cubicBezTo>
                      <a:cubicBezTo>
                        <a:pt x="21" y="18"/>
                        <a:pt x="20" y="18"/>
                        <a:pt x="20" y="17"/>
                      </a:cubicBezTo>
                      <a:cubicBezTo>
                        <a:pt x="20" y="18"/>
                        <a:pt x="20" y="19"/>
                        <a:pt x="20" y="19"/>
                      </a:cubicBezTo>
                      <a:cubicBezTo>
                        <a:pt x="19" y="18"/>
                        <a:pt x="19" y="19"/>
                        <a:pt x="18" y="20"/>
                      </a:cubicBezTo>
                      <a:cubicBezTo>
                        <a:pt x="19" y="19"/>
                        <a:pt x="18" y="18"/>
                        <a:pt x="18" y="18"/>
                      </a:cubicBezTo>
                      <a:cubicBezTo>
                        <a:pt x="18" y="18"/>
                        <a:pt x="18" y="18"/>
                        <a:pt x="17" y="18"/>
                      </a:cubicBezTo>
                      <a:cubicBezTo>
                        <a:pt x="17" y="17"/>
                        <a:pt x="17" y="18"/>
                        <a:pt x="18" y="17"/>
                      </a:cubicBezTo>
                      <a:cubicBezTo>
                        <a:pt x="16" y="16"/>
                        <a:pt x="14" y="17"/>
                        <a:pt x="15" y="19"/>
                      </a:cubicBezTo>
                      <a:cubicBezTo>
                        <a:pt x="15" y="19"/>
                        <a:pt x="15" y="18"/>
                        <a:pt x="15" y="18"/>
                      </a:cubicBezTo>
                      <a:cubicBezTo>
                        <a:pt x="18" y="18"/>
                        <a:pt x="17" y="21"/>
                        <a:pt x="18" y="22"/>
                      </a:cubicBezTo>
                      <a:cubicBezTo>
                        <a:pt x="17" y="22"/>
                        <a:pt x="17" y="21"/>
                        <a:pt x="17" y="20"/>
                      </a:cubicBezTo>
                      <a:cubicBezTo>
                        <a:pt x="16" y="21"/>
                        <a:pt x="15" y="21"/>
                        <a:pt x="15" y="22"/>
                      </a:cubicBezTo>
                      <a:cubicBezTo>
                        <a:pt x="15" y="22"/>
                        <a:pt x="15" y="22"/>
                        <a:pt x="15" y="21"/>
                      </a:cubicBezTo>
                      <a:cubicBezTo>
                        <a:pt x="14" y="22"/>
                        <a:pt x="14" y="23"/>
                        <a:pt x="14" y="24"/>
                      </a:cubicBezTo>
                      <a:cubicBezTo>
                        <a:pt x="15" y="21"/>
                        <a:pt x="17" y="24"/>
                        <a:pt x="18" y="25"/>
                      </a:cubicBezTo>
                      <a:cubicBezTo>
                        <a:pt x="18" y="25"/>
                        <a:pt x="17" y="25"/>
                        <a:pt x="17" y="25"/>
                      </a:cubicBezTo>
                      <a:cubicBezTo>
                        <a:pt x="17" y="24"/>
                        <a:pt x="16" y="24"/>
                        <a:pt x="16" y="24"/>
                      </a:cubicBezTo>
                      <a:cubicBezTo>
                        <a:pt x="15" y="24"/>
                        <a:pt x="15" y="24"/>
                        <a:pt x="15" y="25"/>
                      </a:cubicBezTo>
                      <a:cubicBezTo>
                        <a:pt x="15" y="24"/>
                        <a:pt x="15" y="24"/>
                        <a:pt x="15" y="24"/>
                      </a:cubicBezTo>
                      <a:cubicBezTo>
                        <a:pt x="14" y="24"/>
                        <a:pt x="13" y="24"/>
                        <a:pt x="14" y="25"/>
                      </a:cubicBezTo>
                      <a:cubicBezTo>
                        <a:pt x="11" y="24"/>
                        <a:pt x="13" y="29"/>
                        <a:pt x="16" y="27"/>
                      </a:cubicBezTo>
                      <a:cubicBezTo>
                        <a:pt x="16" y="28"/>
                        <a:pt x="16" y="28"/>
                        <a:pt x="15" y="29"/>
                      </a:cubicBezTo>
                      <a:cubicBezTo>
                        <a:pt x="15" y="28"/>
                        <a:pt x="15" y="28"/>
                        <a:pt x="15" y="28"/>
                      </a:cubicBezTo>
                      <a:cubicBezTo>
                        <a:pt x="14" y="29"/>
                        <a:pt x="14" y="29"/>
                        <a:pt x="14" y="29"/>
                      </a:cubicBezTo>
                      <a:cubicBezTo>
                        <a:pt x="14" y="28"/>
                        <a:pt x="10" y="27"/>
                        <a:pt x="11" y="29"/>
                      </a:cubicBezTo>
                      <a:cubicBezTo>
                        <a:pt x="9" y="28"/>
                        <a:pt x="9" y="30"/>
                        <a:pt x="11" y="31"/>
                      </a:cubicBezTo>
                      <a:cubicBezTo>
                        <a:pt x="10" y="31"/>
                        <a:pt x="10" y="31"/>
                        <a:pt x="10" y="32"/>
                      </a:cubicBezTo>
                      <a:cubicBezTo>
                        <a:pt x="11" y="31"/>
                        <a:pt x="12" y="31"/>
                        <a:pt x="14" y="30"/>
                      </a:cubicBezTo>
                      <a:cubicBezTo>
                        <a:pt x="13" y="31"/>
                        <a:pt x="12" y="31"/>
                        <a:pt x="12" y="32"/>
                      </a:cubicBezTo>
                      <a:cubicBezTo>
                        <a:pt x="11" y="32"/>
                        <a:pt x="11" y="32"/>
                        <a:pt x="11" y="32"/>
                      </a:cubicBezTo>
                      <a:cubicBezTo>
                        <a:pt x="11" y="33"/>
                        <a:pt x="11" y="33"/>
                        <a:pt x="11" y="33"/>
                      </a:cubicBezTo>
                      <a:cubicBezTo>
                        <a:pt x="10" y="33"/>
                        <a:pt x="9" y="32"/>
                        <a:pt x="9" y="31"/>
                      </a:cubicBezTo>
                      <a:cubicBezTo>
                        <a:pt x="9" y="32"/>
                        <a:pt x="7" y="34"/>
                        <a:pt x="9" y="33"/>
                      </a:cubicBezTo>
                      <a:cubicBezTo>
                        <a:pt x="9" y="34"/>
                        <a:pt x="9" y="34"/>
                        <a:pt x="10" y="35"/>
                      </a:cubicBezTo>
                      <a:cubicBezTo>
                        <a:pt x="9" y="35"/>
                        <a:pt x="8" y="35"/>
                        <a:pt x="8" y="35"/>
                      </a:cubicBezTo>
                      <a:cubicBezTo>
                        <a:pt x="7" y="35"/>
                        <a:pt x="7" y="36"/>
                        <a:pt x="7" y="37"/>
                      </a:cubicBezTo>
                      <a:cubicBezTo>
                        <a:pt x="8" y="36"/>
                        <a:pt x="12" y="36"/>
                        <a:pt x="12" y="37"/>
                      </a:cubicBezTo>
                      <a:cubicBezTo>
                        <a:pt x="11" y="38"/>
                        <a:pt x="9" y="37"/>
                        <a:pt x="7" y="37"/>
                      </a:cubicBezTo>
                      <a:cubicBezTo>
                        <a:pt x="8" y="37"/>
                        <a:pt x="7" y="38"/>
                        <a:pt x="8" y="38"/>
                      </a:cubicBezTo>
                      <a:cubicBezTo>
                        <a:pt x="8" y="38"/>
                        <a:pt x="7" y="38"/>
                        <a:pt x="7" y="38"/>
                      </a:cubicBezTo>
                      <a:cubicBezTo>
                        <a:pt x="6" y="40"/>
                        <a:pt x="6" y="41"/>
                        <a:pt x="5" y="43"/>
                      </a:cubicBezTo>
                      <a:cubicBezTo>
                        <a:pt x="8" y="43"/>
                        <a:pt x="8" y="40"/>
                        <a:pt x="10" y="39"/>
                      </a:cubicBezTo>
                      <a:cubicBezTo>
                        <a:pt x="9" y="41"/>
                        <a:pt x="9" y="42"/>
                        <a:pt x="8" y="43"/>
                      </a:cubicBezTo>
                      <a:cubicBezTo>
                        <a:pt x="9" y="42"/>
                        <a:pt x="9" y="42"/>
                        <a:pt x="10" y="42"/>
                      </a:cubicBezTo>
                      <a:cubicBezTo>
                        <a:pt x="9" y="43"/>
                        <a:pt x="8" y="43"/>
                        <a:pt x="7" y="43"/>
                      </a:cubicBezTo>
                      <a:cubicBezTo>
                        <a:pt x="9" y="45"/>
                        <a:pt x="8" y="44"/>
                        <a:pt x="7" y="45"/>
                      </a:cubicBezTo>
                      <a:cubicBezTo>
                        <a:pt x="6" y="45"/>
                        <a:pt x="6" y="44"/>
                        <a:pt x="5" y="45"/>
                      </a:cubicBezTo>
                      <a:cubicBezTo>
                        <a:pt x="4" y="45"/>
                        <a:pt x="4" y="47"/>
                        <a:pt x="4" y="49"/>
                      </a:cubicBezTo>
                      <a:cubicBezTo>
                        <a:pt x="4" y="47"/>
                        <a:pt x="6" y="47"/>
                        <a:pt x="7" y="46"/>
                      </a:cubicBezTo>
                      <a:cubicBezTo>
                        <a:pt x="7" y="46"/>
                        <a:pt x="7" y="47"/>
                        <a:pt x="6" y="47"/>
                      </a:cubicBezTo>
                      <a:cubicBezTo>
                        <a:pt x="8" y="48"/>
                        <a:pt x="3" y="48"/>
                        <a:pt x="6" y="50"/>
                      </a:cubicBezTo>
                      <a:cubicBezTo>
                        <a:pt x="6" y="50"/>
                        <a:pt x="5" y="50"/>
                        <a:pt x="4" y="50"/>
                      </a:cubicBezTo>
                      <a:cubicBezTo>
                        <a:pt x="4" y="51"/>
                        <a:pt x="4" y="52"/>
                        <a:pt x="5" y="52"/>
                      </a:cubicBezTo>
                      <a:cubicBezTo>
                        <a:pt x="3" y="52"/>
                        <a:pt x="2" y="54"/>
                        <a:pt x="2" y="5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6" name="Google Shape;936;p27"/>
                <p:cNvSpPr/>
                <p:nvPr/>
              </p:nvSpPr>
              <p:spPr>
                <a:xfrm>
                  <a:off x="4797" y="2092"/>
                  <a:ext cx="4" cy="5"/>
                </a:xfrm>
                <a:custGeom>
                  <a:rect b="b" l="l" r="r" t="t"/>
                  <a:pathLst>
                    <a:path extrusionOk="0" h="3" w="3">
                      <a:moveTo>
                        <a:pt x="3" y="1"/>
                      </a:moveTo>
                      <a:cubicBezTo>
                        <a:pt x="2" y="0"/>
                        <a:pt x="0" y="2"/>
                        <a:pt x="2" y="3"/>
                      </a:cubicBezTo>
                      <a:cubicBezTo>
                        <a:pt x="3" y="3"/>
                        <a:pt x="3" y="2"/>
                        <a:pt x="3"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37" name="Google Shape;937;p27"/>
                <p:cNvSpPr/>
                <p:nvPr/>
              </p:nvSpPr>
              <p:spPr>
                <a:xfrm>
                  <a:off x="4044" y="1852"/>
                  <a:ext cx="737" cy="363"/>
                </a:xfrm>
                <a:custGeom>
                  <a:rect b="b" l="l" r="r" t="t"/>
                  <a:pathLst>
                    <a:path extrusionOk="0" h="234" w="476">
                      <a:moveTo>
                        <a:pt x="476" y="230"/>
                      </a:moveTo>
                      <a:cubicBezTo>
                        <a:pt x="475" y="226"/>
                        <a:pt x="473" y="222"/>
                        <a:pt x="472" y="218"/>
                      </a:cubicBezTo>
                      <a:cubicBezTo>
                        <a:pt x="471" y="214"/>
                        <a:pt x="471" y="208"/>
                        <a:pt x="469" y="205"/>
                      </a:cubicBezTo>
                      <a:cubicBezTo>
                        <a:pt x="467" y="202"/>
                        <a:pt x="462" y="204"/>
                        <a:pt x="463" y="205"/>
                      </a:cubicBezTo>
                      <a:cubicBezTo>
                        <a:pt x="463" y="206"/>
                        <a:pt x="464" y="206"/>
                        <a:pt x="465" y="207"/>
                      </a:cubicBezTo>
                      <a:cubicBezTo>
                        <a:pt x="465" y="207"/>
                        <a:pt x="465" y="209"/>
                        <a:pt x="465" y="209"/>
                      </a:cubicBezTo>
                      <a:cubicBezTo>
                        <a:pt x="465" y="209"/>
                        <a:pt x="464" y="209"/>
                        <a:pt x="463" y="209"/>
                      </a:cubicBezTo>
                      <a:cubicBezTo>
                        <a:pt x="464" y="208"/>
                        <a:pt x="463" y="208"/>
                        <a:pt x="464" y="207"/>
                      </a:cubicBezTo>
                      <a:cubicBezTo>
                        <a:pt x="462" y="204"/>
                        <a:pt x="463" y="209"/>
                        <a:pt x="461" y="209"/>
                      </a:cubicBezTo>
                      <a:cubicBezTo>
                        <a:pt x="461" y="208"/>
                        <a:pt x="462" y="207"/>
                        <a:pt x="461" y="207"/>
                      </a:cubicBezTo>
                      <a:cubicBezTo>
                        <a:pt x="461" y="206"/>
                        <a:pt x="463" y="205"/>
                        <a:pt x="462" y="204"/>
                      </a:cubicBezTo>
                      <a:cubicBezTo>
                        <a:pt x="460" y="204"/>
                        <a:pt x="459" y="203"/>
                        <a:pt x="458" y="203"/>
                      </a:cubicBezTo>
                      <a:cubicBezTo>
                        <a:pt x="458" y="203"/>
                        <a:pt x="458" y="204"/>
                        <a:pt x="459" y="204"/>
                      </a:cubicBezTo>
                      <a:cubicBezTo>
                        <a:pt x="456" y="204"/>
                        <a:pt x="459" y="205"/>
                        <a:pt x="460" y="207"/>
                      </a:cubicBezTo>
                      <a:cubicBezTo>
                        <a:pt x="458" y="207"/>
                        <a:pt x="459" y="206"/>
                        <a:pt x="458" y="205"/>
                      </a:cubicBezTo>
                      <a:cubicBezTo>
                        <a:pt x="457" y="205"/>
                        <a:pt x="456" y="205"/>
                        <a:pt x="455" y="205"/>
                      </a:cubicBezTo>
                      <a:cubicBezTo>
                        <a:pt x="456" y="205"/>
                        <a:pt x="458" y="203"/>
                        <a:pt x="456" y="203"/>
                      </a:cubicBezTo>
                      <a:cubicBezTo>
                        <a:pt x="454" y="202"/>
                        <a:pt x="452" y="200"/>
                        <a:pt x="450" y="200"/>
                      </a:cubicBezTo>
                      <a:cubicBezTo>
                        <a:pt x="450" y="200"/>
                        <a:pt x="451" y="201"/>
                        <a:pt x="452" y="201"/>
                      </a:cubicBezTo>
                      <a:cubicBezTo>
                        <a:pt x="451" y="202"/>
                        <a:pt x="449" y="201"/>
                        <a:pt x="448" y="200"/>
                      </a:cubicBezTo>
                      <a:cubicBezTo>
                        <a:pt x="447" y="204"/>
                        <a:pt x="449" y="204"/>
                        <a:pt x="451" y="205"/>
                      </a:cubicBezTo>
                      <a:cubicBezTo>
                        <a:pt x="451" y="205"/>
                        <a:pt x="451" y="205"/>
                        <a:pt x="451" y="206"/>
                      </a:cubicBezTo>
                      <a:cubicBezTo>
                        <a:pt x="451" y="206"/>
                        <a:pt x="451" y="205"/>
                        <a:pt x="452" y="205"/>
                      </a:cubicBezTo>
                      <a:cubicBezTo>
                        <a:pt x="452" y="206"/>
                        <a:pt x="452" y="206"/>
                        <a:pt x="451" y="207"/>
                      </a:cubicBezTo>
                      <a:cubicBezTo>
                        <a:pt x="451" y="206"/>
                        <a:pt x="450" y="205"/>
                        <a:pt x="449" y="205"/>
                      </a:cubicBezTo>
                      <a:cubicBezTo>
                        <a:pt x="449" y="207"/>
                        <a:pt x="449" y="207"/>
                        <a:pt x="450" y="209"/>
                      </a:cubicBezTo>
                      <a:cubicBezTo>
                        <a:pt x="451" y="210"/>
                        <a:pt x="452" y="210"/>
                        <a:pt x="454" y="210"/>
                      </a:cubicBezTo>
                      <a:cubicBezTo>
                        <a:pt x="452" y="211"/>
                        <a:pt x="450" y="210"/>
                        <a:pt x="449" y="210"/>
                      </a:cubicBezTo>
                      <a:cubicBezTo>
                        <a:pt x="449" y="208"/>
                        <a:pt x="444" y="211"/>
                        <a:pt x="444" y="212"/>
                      </a:cubicBezTo>
                      <a:cubicBezTo>
                        <a:pt x="444" y="211"/>
                        <a:pt x="444" y="210"/>
                        <a:pt x="444" y="210"/>
                      </a:cubicBezTo>
                      <a:cubicBezTo>
                        <a:pt x="445" y="210"/>
                        <a:pt x="445" y="210"/>
                        <a:pt x="445" y="210"/>
                      </a:cubicBezTo>
                      <a:cubicBezTo>
                        <a:pt x="447" y="212"/>
                        <a:pt x="449" y="204"/>
                        <a:pt x="446" y="203"/>
                      </a:cubicBezTo>
                      <a:cubicBezTo>
                        <a:pt x="444" y="203"/>
                        <a:pt x="446" y="206"/>
                        <a:pt x="444" y="206"/>
                      </a:cubicBezTo>
                      <a:cubicBezTo>
                        <a:pt x="443" y="206"/>
                        <a:pt x="442" y="205"/>
                        <a:pt x="441" y="205"/>
                      </a:cubicBezTo>
                      <a:cubicBezTo>
                        <a:pt x="440" y="205"/>
                        <a:pt x="441" y="207"/>
                        <a:pt x="440" y="207"/>
                      </a:cubicBezTo>
                      <a:cubicBezTo>
                        <a:pt x="439" y="206"/>
                        <a:pt x="438" y="207"/>
                        <a:pt x="438" y="208"/>
                      </a:cubicBezTo>
                      <a:cubicBezTo>
                        <a:pt x="438" y="208"/>
                        <a:pt x="438" y="208"/>
                        <a:pt x="437" y="208"/>
                      </a:cubicBezTo>
                      <a:cubicBezTo>
                        <a:pt x="437" y="208"/>
                        <a:pt x="437" y="209"/>
                        <a:pt x="437" y="209"/>
                      </a:cubicBezTo>
                      <a:cubicBezTo>
                        <a:pt x="437" y="210"/>
                        <a:pt x="435" y="210"/>
                        <a:pt x="435" y="211"/>
                      </a:cubicBezTo>
                      <a:cubicBezTo>
                        <a:pt x="435" y="211"/>
                        <a:pt x="434" y="213"/>
                        <a:pt x="434" y="214"/>
                      </a:cubicBezTo>
                      <a:cubicBezTo>
                        <a:pt x="434" y="211"/>
                        <a:pt x="435" y="207"/>
                        <a:pt x="438" y="206"/>
                      </a:cubicBezTo>
                      <a:cubicBezTo>
                        <a:pt x="441" y="205"/>
                        <a:pt x="437" y="203"/>
                        <a:pt x="437" y="205"/>
                      </a:cubicBezTo>
                      <a:cubicBezTo>
                        <a:pt x="437" y="204"/>
                        <a:pt x="437" y="205"/>
                        <a:pt x="438" y="204"/>
                      </a:cubicBezTo>
                      <a:cubicBezTo>
                        <a:pt x="438" y="203"/>
                        <a:pt x="437" y="202"/>
                        <a:pt x="437" y="202"/>
                      </a:cubicBezTo>
                      <a:cubicBezTo>
                        <a:pt x="438" y="202"/>
                        <a:pt x="438" y="202"/>
                        <a:pt x="438" y="203"/>
                      </a:cubicBezTo>
                      <a:cubicBezTo>
                        <a:pt x="439" y="201"/>
                        <a:pt x="437" y="200"/>
                        <a:pt x="436" y="199"/>
                      </a:cubicBezTo>
                      <a:cubicBezTo>
                        <a:pt x="433" y="197"/>
                        <a:pt x="434" y="197"/>
                        <a:pt x="430" y="198"/>
                      </a:cubicBezTo>
                      <a:cubicBezTo>
                        <a:pt x="431" y="196"/>
                        <a:pt x="433" y="198"/>
                        <a:pt x="433" y="196"/>
                      </a:cubicBezTo>
                      <a:cubicBezTo>
                        <a:pt x="433" y="193"/>
                        <a:pt x="428" y="196"/>
                        <a:pt x="427" y="193"/>
                      </a:cubicBezTo>
                      <a:cubicBezTo>
                        <a:pt x="427" y="191"/>
                        <a:pt x="428" y="189"/>
                        <a:pt x="428" y="187"/>
                      </a:cubicBezTo>
                      <a:cubicBezTo>
                        <a:pt x="427" y="186"/>
                        <a:pt x="428" y="183"/>
                        <a:pt x="426" y="182"/>
                      </a:cubicBezTo>
                      <a:cubicBezTo>
                        <a:pt x="426" y="182"/>
                        <a:pt x="425" y="185"/>
                        <a:pt x="424" y="186"/>
                      </a:cubicBezTo>
                      <a:cubicBezTo>
                        <a:pt x="422" y="186"/>
                        <a:pt x="421" y="182"/>
                        <a:pt x="419" y="182"/>
                      </a:cubicBezTo>
                      <a:cubicBezTo>
                        <a:pt x="420" y="180"/>
                        <a:pt x="414" y="181"/>
                        <a:pt x="412" y="181"/>
                      </a:cubicBezTo>
                      <a:cubicBezTo>
                        <a:pt x="410" y="180"/>
                        <a:pt x="409" y="177"/>
                        <a:pt x="406" y="180"/>
                      </a:cubicBezTo>
                      <a:cubicBezTo>
                        <a:pt x="406" y="178"/>
                        <a:pt x="408" y="178"/>
                        <a:pt x="408" y="176"/>
                      </a:cubicBezTo>
                      <a:cubicBezTo>
                        <a:pt x="407" y="175"/>
                        <a:pt x="408" y="173"/>
                        <a:pt x="406" y="173"/>
                      </a:cubicBezTo>
                      <a:cubicBezTo>
                        <a:pt x="406" y="174"/>
                        <a:pt x="404" y="176"/>
                        <a:pt x="403" y="177"/>
                      </a:cubicBezTo>
                      <a:cubicBezTo>
                        <a:pt x="402" y="176"/>
                        <a:pt x="402" y="174"/>
                        <a:pt x="401" y="173"/>
                      </a:cubicBezTo>
                      <a:cubicBezTo>
                        <a:pt x="400" y="174"/>
                        <a:pt x="398" y="173"/>
                        <a:pt x="397" y="174"/>
                      </a:cubicBezTo>
                      <a:cubicBezTo>
                        <a:pt x="396" y="174"/>
                        <a:pt x="396" y="175"/>
                        <a:pt x="395" y="174"/>
                      </a:cubicBezTo>
                      <a:cubicBezTo>
                        <a:pt x="395" y="174"/>
                        <a:pt x="394" y="173"/>
                        <a:pt x="393" y="172"/>
                      </a:cubicBezTo>
                      <a:cubicBezTo>
                        <a:pt x="393" y="173"/>
                        <a:pt x="393" y="174"/>
                        <a:pt x="392" y="174"/>
                      </a:cubicBezTo>
                      <a:cubicBezTo>
                        <a:pt x="391" y="173"/>
                        <a:pt x="391" y="171"/>
                        <a:pt x="389" y="173"/>
                      </a:cubicBezTo>
                      <a:cubicBezTo>
                        <a:pt x="389" y="171"/>
                        <a:pt x="391" y="171"/>
                        <a:pt x="391" y="169"/>
                      </a:cubicBezTo>
                      <a:cubicBezTo>
                        <a:pt x="391" y="173"/>
                        <a:pt x="392" y="171"/>
                        <a:pt x="394" y="171"/>
                      </a:cubicBezTo>
                      <a:cubicBezTo>
                        <a:pt x="395" y="171"/>
                        <a:pt x="398" y="174"/>
                        <a:pt x="399" y="172"/>
                      </a:cubicBezTo>
                      <a:cubicBezTo>
                        <a:pt x="400" y="173"/>
                        <a:pt x="402" y="172"/>
                        <a:pt x="403" y="171"/>
                      </a:cubicBezTo>
                      <a:cubicBezTo>
                        <a:pt x="403" y="172"/>
                        <a:pt x="402" y="174"/>
                        <a:pt x="402" y="175"/>
                      </a:cubicBezTo>
                      <a:cubicBezTo>
                        <a:pt x="403" y="175"/>
                        <a:pt x="406" y="173"/>
                        <a:pt x="406" y="172"/>
                      </a:cubicBezTo>
                      <a:cubicBezTo>
                        <a:pt x="407" y="172"/>
                        <a:pt x="410" y="178"/>
                        <a:pt x="412" y="179"/>
                      </a:cubicBezTo>
                      <a:cubicBezTo>
                        <a:pt x="413" y="177"/>
                        <a:pt x="414" y="177"/>
                        <a:pt x="414" y="176"/>
                      </a:cubicBezTo>
                      <a:cubicBezTo>
                        <a:pt x="415" y="174"/>
                        <a:pt x="414" y="173"/>
                        <a:pt x="415" y="171"/>
                      </a:cubicBezTo>
                      <a:cubicBezTo>
                        <a:pt x="415" y="173"/>
                        <a:pt x="415" y="173"/>
                        <a:pt x="416" y="174"/>
                      </a:cubicBezTo>
                      <a:cubicBezTo>
                        <a:pt x="415" y="174"/>
                        <a:pt x="415" y="176"/>
                        <a:pt x="415" y="177"/>
                      </a:cubicBezTo>
                      <a:cubicBezTo>
                        <a:pt x="416" y="178"/>
                        <a:pt x="415" y="177"/>
                        <a:pt x="417" y="178"/>
                      </a:cubicBezTo>
                      <a:cubicBezTo>
                        <a:pt x="418" y="178"/>
                        <a:pt x="419" y="178"/>
                        <a:pt x="420" y="179"/>
                      </a:cubicBezTo>
                      <a:cubicBezTo>
                        <a:pt x="420" y="179"/>
                        <a:pt x="421" y="181"/>
                        <a:pt x="421" y="181"/>
                      </a:cubicBezTo>
                      <a:cubicBezTo>
                        <a:pt x="423" y="183"/>
                        <a:pt x="424" y="181"/>
                        <a:pt x="422" y="180"/>
                      </a:cubicBezTo>
                      <a:cubicBezTo>
                        <a:pt x="423" y="180"/>
                        <a:pt x="425" y="180"/>
                        <a:pt x="426" y="180"/>
                      </a:cubicBezTo>
                      <a:cubicBezTo>
                        <a:pt x="425" y="179"/>
                        <a:pt x="429" y="179"/>
                        <a:pt x="430" y="181"/>
                      </a:cubicBezTo>
                      <a:cubicBezTo>
                        <a:pt x="430" y="182"/>
                        <a:pt x="432" y="184"/>
                        <a:pt x="431" y="185"/>
                      </a:cubicBezTo>
                      <a:cubicBezTo>
                        <a:pt x="429" y="187"/>
                        <a:pt x="432" y="190"/>
                        <a:pt x="434" y="191"/>
                      </a:cubicBezTo>
                      <a:cubicBezTo>
                        <a:pt x="434" y="190"/>
                        <a:pt x="433" y="189"/>
                        <a:pt x="434" y="188"/>
                      </a:cubicBezTo>
                      <a:cubicBezTo>
                        <a:pt x="435" y="189"/>
                        <a:pt x="435" y="192"/>
                        <a:pt x="436" y="190"/>
                      </a:cubicBezTo>
                      <a:cubicBezTo>
                        <a:pt x="435" y="193"/>
                        <a:pt x="438" y="194"/>
                        <a:pt x="439" y="195"/>
                      </a:cubicBezTo>
                      <a:cubicBezTo>
                        <a:pt x="441" y="196"/>
                        <a:pt x="441" y="198"/>
                        <a:pt x="442" y="200"/>
                      </a:cubicBezTo>
                      <a:cubicBezTo>
                        <a:pt x="443" y="201"/>
                        <a:pt x="445" y="198"/>
                        <a:pt x="446" y="197"/>
                      </a:cubicBezTo>
                      <a:cubicBezTo>
                        <a:pt x="447" y="197"/>
                        <a:pt x="449" y="196"/>
                        <a:pt x="450" y="195"/>
                      </a:cubicBezTo>
                      <a:cubicBezTo>
                        <a:pt x="450" y="196"/>
                        <a:pt x="449" y="197"/>
                        <a:pt x="449" y="198"/>
                      </a:cubicBezTo>
                      <a:cubicBezTo>
                        <a:pt x="451" y="197"/>
                        <a:pt x="451" y="193"/>
                        <a:pt x="451" y="191"/>
                      </a:cubicBezTo>
                      <a:cubicBezTo>
                        <a:pt x="452" y="188"/>
                        <a:pt x="449" y="189"/>
                        <a:pt x="450" y="191"/>
                      </a:cubicBezTo>
                      <a:cubicBezTo>
                        <a:pt x="449" y="188"/>
                        <a:pt x="447" y="192"/>
                        <a:pt x="446" y="194"/>
                      </a:cubicBezTo>
                      <a:cubicBezTo>
                        <a:pt x="445" y="192"/>
                        <a:pt x="449" y="191"/>
                        <a:pt x="447" y="189"/>
                      </a:cubicBezTo>
                      <a:cubicBezTo>
                        <a:pt x="446" y="189"/>
                        <a:pt x="446" y="189"/>
                        <a:pt x="446" y="189"/>
                      </a:cubicBezTo>
                      <a:cubicBezTo>
                        <a:pt x="446" y="189"/>
                        <a:pt x="446" y="189"/>
                        <a:pt x="446" y="189"/>
                      </a:cubicBezTo>
                      <a:cubicBezTo>
                        <a:pt x="446" y="189"/>
                        <a:pt x="446" y="189"/>
                        <a:pt x="446" y="189"/>
                      </a:cubicBezTo>
                      <a:cubicBezTo>
                        <a:pt x="446" y="189"/>
                        <a:pt x="445" y="189"/>
                        <a:pt x="445" y="189"/>
                      </a:cubicBezTo>
                      <a:cubicBezTo>
                        <a:pt x="445" y="187"/>
                        <a:pt x="447" y="188"/>
                        <a:pt x="447" y="189"/>
                      </a:cubicBezTo>
                      <a:cubicBezTo>
                        <a:pt x="448" y="188"/>
                        <a:pt x="450" y="189"/>
                        <a:pt x="451" y="188"/>
                      </a:cubicBezTo>
                      <a:cubicBezTo>
                        <a:pt x="451" y="188"/>
                        <a:pt x="450" y="188"/>
                        <a:pt x="450" y="188"/>
                      </a:cubicBezTo>
                      <a:cubicBezTo>
                        <a:pt x="450" y="187"/>
                        <a:pt x="450" y="187"/>
                        <a:pt x="449" y="186"/>
                      </a:cubicBezTo>
                      <a:cubicBezTo>
                        <a:pt x="449" y="187"/>
                        <a:pt x="449" y="187"/>
                        <a:pt x="449" y="187"/>
                      </a:cubicBezTo>
                      <a:cubicBezTo>
                        <a:pt x="448" y="186"/>
                        <a:pt x="448" y="183"/>
                        <a:pt x="446" y="184"/>
                      </a:cubicBezTo>
                      <a:cubicBezTo>
                        <a:pt x="447" y="184"/>
                        <a:pt x="446" y="184"/>
                        <a:pt x="447" y="185"/>
                      </a:cubicBezTo>
                      <a:cubicBezTo>
                        <a:pt x="447" y="185"/>
                        <a:pt x="446" y="185"/>
                        <a:pt x="446" y="185"/>
                      </a:cubicBezTo>
                      <a:cubicBezTo>
                        <a:pt x="446" y="185"/>
                        <a:pt x="446" y="186"/>
                        <a:pt x="446" y="186"/>
                      </a:cubicBezTo>
                      <a:cubicBezTo>
                        <a:pt x="446" y="186"/>
                        <a:pt x="445" y="186"/>
                        <a:pt x="445" y="186"/>
                      </a:cubicBezTo>
                      <a:cubicBezTo>
                        <a:pt x="446" y="185"/>
                        <a:pt x="445" y="184"/>
                        <a:pt x="444" y="184"/>
                      </a:cubicBezTo>
                      <a:cubicBezTo>
                        <a:pt x="444" y="184"/>
                        <a:pt x="443" y="185"/>
                        <a:pt x="443" y="186"/>
                      </a:cubicBezTo>
                      <a:cubicBezTo>
                        <a:pt x="443" y="186"/>
                        <a:pt x="443" y="185"/>
                        <a:pt x="443" y="185"/>
                      </a:cubicBezTo>
                      <a:cubicBezTo>
                        <a:pt x="442" y="186"/>
                        <a:pt x="441" y="187"/>
                        <a:pt x="441" y="185"/>
                      </a:cubicBezTo>
                      <a:cubicBezTo>
                        <a:pt x="442" y="185"/>
                        <a:pt x="442" y="185"/>
                        <a:pt x="442" y="186"/>
                      </a:cubicBezTo>
                      <a:cubicBezTo>
                        <a:pt x="442" y="185"/>
                        <a:pt x="442" y="184"/>
                        <a:pt x="442" y="184"/>
                      </a:cubicBezTo>
                      <a:cubicBezTo>
                        <a:pt x="444" y="185"/>
                        <a:pt x="444" y="182"/>
                        <a:pt x="441" y="182"/>
                      </a:cubicBezTo>
                      <a:cubicBezTo>
                        <a:pt x="442" y="182"/>
                        <a:pt x="443" y="182"/>
                        <a:pt x="444" y="183"/>
                      </a:cubicBezTo>
                      <a:cubicBezTo>
                        <a:pt x="445" y="182"/>
                        <a:pt x="445" y="181"/>
                        <a:pt x="444" y="180"/>
                      </a:cubicBezTo>
                      <a:cubicBezTo>
                        <a:pt x="444" y="180"/>
                        <a:pt x="444" y="181"/>
                        <a:pt x="444" y="181"/>
                      </a:cubicBezTo>
                      <a:cubicBezTo>
                        <a:pt x="443" y="181"/>
                        <a:pt x="440" y="180"/>
                        <a:pt x="443" y="180"/>
                      </a:cubicBezTo>
                      <a:cubicBezTo>
                        <a:pt x="442" y="179"/>
                        <a:pt x="442" y="180"/>
                        <a:pt x="440" y="180"/>
                      </a:cubicBezTo>
                      <a:cubicBezTo>
                        <a:pt x="439" y="180"/>
                        <a:pt x="439" y="179"/>
                        <a:pt x="437" y="178"/>
                      </a:cubicBezTo>
                      <a:cubicBezTo>
                        <a:pt x="436" y="177"/>
                        <a:pt x="434" y="176"/>
                        <a:pt x="432" y="176"/>
                      </a:cubicBezTo>
                      <a:cubicBezTo>
                        <a:pt x="433" y="174"/>
                        <a:pt x="431" y="173"/>
                        <a:pt x="430" y="174"/>
                      </a:cubicBezTo>
                      <a:cubicBezTo>
                        <a:pt x="431" y="172"/>
                        <a:pt x="424" y="163"/>
                        <a:pt x="422" y="161"/>
                      </a:cubicBezTo>
                      <a:cubicBezTo>
                        <a:pt x="421" y="159"/>
                        <a:pt x="420" y="158"/>
                        <a:pt x="419" y="156"/>
                      </a:cubicBezTo>
                      <a:cubicBezTo>
                        <a:pt x="419" y="156"/>
                        <a:pt x="419" y="154"/>
                        <a:pt x="419" y="154"/>
                      </a:cubicBezTo>
                      <a:cubicBezTo>
                        <a:pt x="417" y="153"/>
                        <a:pt x="418" y="155"/>
                        <a:pt x="417" y="155"/>
                      </a:cubicBezTo>
                      <a:cubicBezTo>
                        <a:pt x="413" y="156"/>
                        <a:pt x="416" y="154"/>
                        <a:pt x="416" y="152"/>
                      </a:cubicBezTo>
                      <a:cubicBezTo>
                        <a:pt x="415" y="150"/>
                        <a:pt x="415" y="154"/>
                        <a:pt x="413" y="154"/>
                      </a:cubicBezTo>
                      <a:cubicBezTo>
                        <a:pt x="412" y="154"/>
                        <a:pt x="413" y="152"/>
                        <a:pt x="412" y="152"/>
                      </a:cubicBezTo>
                      <a:cubicBezTo>
                        <a:pt x="411" y="153"/>
                        <a:pt x="411" y="155"/>
                        <a:pt x="410" y="155"/>
                      </a:cubicBezTo>
                      <a:cubicBezTo>
                        <a:pt x="407" y="155"/>
                        <a:pt x="410" y="151"/>
                        <a:pt x="409" y="151"/>
                      </a:cubicBezTo>
                      <a:cubicBezTo>
                        <a:pt x="409" y="151"/>
                        <a:pt x="409" y="151"/>
                        <a:pt x="408" y="151"/>
                      </a:cubicBezTo>
                      <a:cubicBezTo>
                        <a:pt x="410" y="155"/>
                        <a:pt x="403" y="149"/>
                        <a:pt x="407" y="150"/>
                      </a:cubicBezTo>
                      <a:cubicBezTo>
                        <a:pt x="407" y="150"/>
                        <a:pt x="406" y="151"/>
                        <a:pt x="407" y="152"/>
                      </a:cubicBezTo>
                      <a:cubicBezTo>
                        <a:pt x="408" y="152"/>
                        <a:pt x="407" y="151"/>
                        <a:pt x="408" y="151"/>
                      </a:cubicBezTo>
                      <a:cubicBezTo>
                        <a:pt x="409" y="151"/>
                        <a:pt x="411" y="152"/>
                        <a:pt x="409" y="153"/>
                      </a:cubicBezTo>
                      <a:cubicBezTo>
                        <a:pt x="411" y="154"/>
                        <a:pt x="410" y="153"/>
                        <a:pt x="411" y="152"/>
                      </a:cubicBezTo>
                      <a:cubicBezTo>
                        <a:pt x="412" y="152"/>
                        <a:pt x="413" y="152"/>
                        <a:pt x="413" y="152"/>
                      </a:cubicBezTo>
                      <a:cubicBezTo>
                        <a:pt x="413" y="152"/>
                        <a:pt x="414" y="153"/>
                        <a:pt x="414" y="153"/>
                      </a:cubicBezTo>
                      <a:cubicBezTo>
                        <a:pt x="415" y="153"/>
                        <a:pt x="414" y="152"/>
                        <a:pt x="414" y="152"/>
                      </a:cubicBezTo>
                      <a:cubicBezTo>
                        <a:pt x="414" y="152"/>
                        <a:pt x="414" y="149"/>
                        <a:pt x="416" y="151"/>
                      </a:cubicBezTo>
                      <a:cubicBezTo>
                        <a:pt x="418" y="152"/>
                        <a:pt x="414" y="155"/>
                        <a:pt x="416" y="155"/>
                      </a:cubicBezTo>
                      <a:cubicBezTo>
                        <a:pt x="417" y="155"/>
                        <a:pt x="419" y="151"/>
                        <a:pt x="419" y="155"/>
                      </a:cubicBezTo>
                      <a:cubicBezTo>
                        <a:pt x="420" y="155"/>
                        <a:pt x="420" y="154"/>
                        <a:pt x="420" y="154"/>
                      </a:cubicBezTo>
                      <a:cubicBezTo>
                        <a:pt x="421" y="156"/>
                        <a:pt x="426" y="165"/>
                        <a:pt x="428" y="164"/>
                      </a:cubicBezTo>
                      <a:cubicBezTo>
                        <a:pt x="428" y="167"/>
                        <a:pt x="432" y="170"/>
                        <a:pt x="433" y="172"/>
                      </a:cubicBezTo>
                      <a:cubicBezTo>
                        <a:pt x="433" y="172"/>
                        <a:pt x="433" y="172"/>
                        <a:pt x="433" y="172"/>
                      </a:cubicBezTo>
                      <a:cubicBezTo>
                        <a:pt x="434" y="172"/>
                        <a:pt x="434" y="172"/>
                        <a:pt x="435" y="172"/>
                      </a:cubicBezTo>
                      <a:cubicBezTo>
                        <a:pt x="435" y="173"/>
                        <a:pt x="434" y="173"/>
                        <a:pt x="434" y="173"/>
                      </a:cubicBezTo>
                      <a:cubicBezTo>
                        <a:pt x="434" y="174"/>
                        <a:pt x="435" y="175"/>
                        <a:pt x="436" y="173"/>
                      </a:cubicBezTo>
                      <a:cubicBezTo>
                        <a:pt x="435" y="175"/>
                        <a:pt x="437" y="174"/>
                        <a:pt x="437" y="176"/>
                      </a:cubicBezTo>
                      <a:cubicBezTo>
                        <a:pt x="437" y="178"/>
                        <a:pt x="438" y="177"/>
                        <a:pt x="440" y="176"/>
                      </a:cubicBezTo>
                      <a:cubicBezTo>
                        <a:pt x="439" y="176"/>
                        <a:pt x="439" y="177"/>
                        <a:pt x="439" y="177"/>
                      </a:cubicBezTo>
                      <a:cubicBezTo>
                        <a:pt x="440" y="177"/>
                        <a:pt x="442" y="177"/>
                        <a:pt x="442" y="176"/>
                      </a:cubicBezTo>
                      <a:cubicBezTo>
                        <a:pt x="443" y="176"/>
                        <a:pt x="444" y="176"/>
                        <a:pt x="445" y="176"/>
                      </a:cubicBezTo>
                      <a:cubicBezTo>
                        <a:pt x="444" y="176"/>
                        <a:pt x="444" y="175"/>
                        <a:pt x="443" y="175"/>
                      </a:cubicBezTo>
                      <a:cubicBezTo>
                        <a:pt x="445" y="175"/>
                        <a:pt x="445" y="174"/>
                        <a:pt x="445" y="173"/>
                      </a:cubicBezTo>
                      <a:cubicBezTo>
                        <a:pt x="444" y="173"/>
                        <a:pt x="444" y="173"/>
                        <a:pt x="444" y="173"/>
                      </a:cubicBezTo>
                      <a:cubicBezTo>
                        <a:pt x="445" y="172"/>
                        <a:pt x="441" y="173"/>
                        <a:pt x="440" y="174"/>
                      </a:cubicBezTo>
                      <a:cubicBezTo>
                        <a:pt x="439" y="172"/>
                        <a:pt x="441" y="173"/>
                        <a:pt x="441" y="172"/>
                      </a:cubicBezTo>
                      <a:cubicBezTo>
                        <a:pt x="440" y="173"/>
                        <a:pt x="439" y="172"/>
                        <a:pt x="438" y="170"/>
                      </a:cubicBezTo>
                      <a:cubicBezTo>
                        <a:pt x="439" y="171"/>
                        <a:pt x="443" y="172"/>
                        <a:pt x="443" y="170"/>
                      </a:cubicBezTo>
                      <a:cubicBezTo>
                        <a:pt x="443" y="170"/>
                        <a:pt x="443" y="171"/>
                        <a:pt x="444" y="170"/>
                      </a:cubicBezTo>
                      <a:cubicBezTo>
                        <a:pt x="443" y="170"/>
                        <a:pt x="442" y="169"/>
                        <a:pt x="441" y="168"/>
                      </a:cubicBezTo>
                      <a:cubicBezTo>
                        <a:pt x="440" y="168"/>
                        <a:pt x="438" y="169"/>
                        <a:pt x="439" y="167"/>
                      </a:cubicBezTo>
                      <a:cubicBezTo>
                        <a:pt x="441" y="168"/>
                        <a:pt x="438" y="165"/>
                        <a:pt x="438" y="164"/>
                      </a:cubicBezTo>
                      <a:cubicBezTo>
                        <a:pt x="439" y="166"/>
                        <a:pt x="442" y="166"/>
                        <a:pt x="444" y="168"/>
                      </a:cubicBezTo>
                      <a:cubicBezTo>
                        <a:pt x="443" y="167"/>
                        <a:pt x="443" y="166"/>
                        <a:pt x="443" y="166"/>
                      </a:cubicBezTo>
                      <a:cubicBezTo>
                        <a:pt x="443" y="164"/>
                        <a:pt x="441" y="164"/>
                        <a:pt x="440" y="164"/>
                      </a:cubicBezTo>
                      <a:cubicBezTo>
                        <a:pt x="441" y="163"/>
                        <a:pt x="441" y="162"/>
                        <a:pt x="441" y="161"/>
                      </a:cubicBezTo>
                      <a:cubicBezTo>
                        <a:pt x="442" y="162"/>
                        <a:pt x="441" y="164"/>
                        <a:pt x="443" y="163"/>
                      </a:cubicBezTo>
                      <a:cubicBezTo>
                        <a:pt x="443" y="163"/>
                        <a:pt x="443" y="162"/>
                        <a:pt x="443" y="162"/>
                      </a:cubicBezTo>
                      <a:cubicBezTo>
                        <a:pt x="445" y="163"/>
                        <a:pt x="444" y="167"/>
                        <a:pt x="446" y="167"/>
                      </a:cubicBezTo>
                      <a:cubicBezTo>
                        <a:pt x="446" y="169"/>
                        <a:pt x="447" y="167"/>
                        <a:pt x="447" y="166"/>
                      </a:cubicBezTo>
                      <a:cubicBezTo>
                        <a:pt x="447" y="164"/>
                        <a:pt x="445" y="164"/>
                        <a:pt x="446" y="162"/>
                      </a:cubicBezTo>
                      <a:cubicBezTo>
                        <a:pt x="446" y="163"/>
                        <a:pt x="447" y="163"/>
                        <a:pt x="447" y="164"/>
                      </a:cubicBezTo>
                      <a:cubicBezTo>
                        <a:pt x="447" y="164"/>
                        <a:pt x="448" y="164"/>
                        <a:pt x="448" y="164"/>
                      </a:cubicBezTo>
                      <a:cubicBezTo>
                        <a:pt x="448" y="164"/>
                        <a:pt x="448" y="166"/>
                        <a:pt x="448" y="167"/>
                      </a:cubicBezTo>
                      <a:cubicBezTo>
                        <a:pt x="448" y="168"/>
                        <a:pt x="448" y="171"/>
                        <a:pt x="450" y="169"/>
                      </a:cubicBezTo>
                      <a:cubicBezTo>
                        <a:pt x="449" y="170"/>
                        <a:pt x="450" y="172"/>
                        <a:pt x="451" y="171"/>
                      </a:cubicBezTo>
                      <a:cubicBezTo>
                        <a:pt x="451" y="172"/>
                        <a:pt x="452" y="172"/>
                        <a:pt x="451" y="173"/>
                      </a:cubicBezTo>
                      <a:cubicBezTo>
                        <a:pt x="452" y="174"/>
                        <a:pt x="452" y="172"/>
                        <a:pt x="452" y="171"/>
                      </a:cubicBezTo>
                      <a:cubicBezTo>
                        <a:pt x="451" y="169"/>
                        <a:pt x="452" y="169"/>
                        <a:pt x="450" y="168"/>
                      </a:cubicBezTo>
                      <a:cubicBezTo>
                        <a:pt x="451" y="168"/>
                        <a:pt x="452" y="168"/>
                        <a:pt x="452" y="169"/>
                      </a:cubicBezTo>
                      <a:cubicBezTo>
                        <a:pt x="453" y="168"/>
                        <a:pt x="452" y="167"/>
                        <a:pt x="451" y="166"/>
                      </a:cubicBezTo>
                      <a:cubicBezTo>
                        <a:pt x="452" y="167"/>
                        <a:pt x="452" y="166"/>
                        <a:pt x="453" y="167"/>
                      </a:cubicBezTo>
                      <a:cubicBezTo>
                        <a:pt x="454" y="166"/>
                        <a:pt x="454" y="161"/>
                        <a:pt x="453" y="160"/>
                      </a:cubicBezTo>
                      <a:cubicBezTo>
                        <a:pt x="453" y="161"/>
                        <a:pt x="453" y="161"/>
                        <a:pt x="452" y="162"/>
                      </a:cubicBezTo>
                      <a:cubicBezTo>
                        <a:pt x="452" y="161"/>
                        <a:pt x="452" y="161"/>
                        <a:pt x="451" y="160"/>
                      </a:cubicBezTo>
                      <a:cubicBezTo>
                        <a:pt x="451" y="161"/>
                        <a:pt x="451" y="161"/>
                        <a:pt x="451" y="162"/>
                      </a:cubicBezTo>
                      <a:cubicBezTo>
                        <a:pt x="451" y="162"/>
                        <a:pt x="451" y="162"/>
                        <a:pt x="451" y="162"/>
                      </a:cubicBezTo>
                      <a:cubicBezTo>
                        <a:pt x="451" y="160"/>
                        <a:pt x="450" y="161"/>
                        <a:pt x="450" y="162"/>
                      </a:cubicBezTo>
                      <a:cubicBezTo>
                        <a:pt x="449" y="161"/>
                        <a:pt x="449" y="161"/>
                        <a:pt x="449" y="160"/>
                      </a:cubicBezTo>
                      <a:cubicBezTo>
                        <a:pt x="449" y="160"/>
                        <a:pt x="450" y="160"/>
                        <a:pt x="451" y="160"/>
                      </a:cubicBezTo>
                      <a:cubicBezTo>
                        <a:pt x="452" y="158"/>
                        <a:pt x="448" y="159"/>
                        <a:pt x="447" y="158"/>
                      </a:cubicBezTo>
                      <a:cubicBezTo>
                        <a:pt x="450" y="159"/>
                        <a:pt x="445" y="155"/>
                        <a:pt x="444" y="155"/>
                      </a:cubicBezTo>
                      <a:cubicBezTo>
                        <a:pt x="444" y="159"/>
                        <a:pt x="439" y="154"/>
                        <a:pt x="437" y="155"/>
                      </a:cubicBezTo>
                      <a:cubicBezTo>
                        <a:pt x="437" y="155"/>
                        <a:pt x="436" y="154"/>
                        <a:pt x="436" y="153"/>
                      </a:cubicBezTo>
                      <a:cubicBezTo>
                        <a:pt x="436" y="153"/>
                        <a:pt x="437" y="153"/>
                        <a:pt x="437" y="153"/>
                      </a:cubicBezTo>
                      <a:cubicBezTo>
                        <a:pt x="437" y="153"/>
                        <a:pt x="437" y="153"/>
                        <a:pt x="437" y="153"/>
                      </a:cubicBezTo>
                      <a:cubicBezTo>
                        <a:pt x="438" y="155"/>
                        <a:pt x="442" y="155"/>
                        <a:pt x="443" y="156"/>
                      </a:cubicBezTo>
                      <a:cubicBezTo>
                        <a:pt x="443" y="155"/>
                        <a:pt x="443" y="154"/>
                        <a:pt x="444" y="155"/>
                      </a:cubicBezTo>
                      <a:cubicBezTo>
                        <a:pt x="445" y="154"/>
                        <a:pt x="445" y="154"/>
                        <a:pt x="446" y="155"/>
                      </a:cubicBezTo>
                      <a:cubicBezTo>
                        <a:pt x="446" y="154"/>
                        <a:pt x="447" y="154"/>
                        <a:pt x="448" y="154"/>
                      </a:cubicBezTo>
                      <a:cubicBezTo>
                        <a:pt x="448" y="154"/>
                        <a:pt x="448" y="155"/>
                        <a:pt x="448" y="155"/>
                      </a:cubicBezTo>
                      <a:cubicBezTo>
                        <a:pt x="448" y="154"/>
                        <a:pt x="448" y="154"/>
                        <a:pt x="448" y="153"/>
                      </a:cubicBezTo>
                      <a:cubicBezTo>
                        <a:pt x="449" y="154"/>
                        <a:pt x="450" y="154"/>
                        <a:pt x="450" y="152"/>
                      </a:cubicBezTo>
                      <a:cubicBezTo>
                        <a:pt x="448" y="152"/>
                        <a:pt x="446" y="152"/>
                        <a:pt x="445" y="152"/>
                      </a:cubicBezTo>
                      <a:cubicBezTo>
                        <a:pt x="444" y="152"/>
                        <a:pt x="442" y="151"/>
                        <a:pt x="442" y="150"/>
                      </a:cubicBezTo>
                      <a:cubicBezTo>
                        <a:pt x="442" y="150"/>
                        <a:pt x="442" y="148"/>
                        <a:pt x="442" y="149"/>
                      </a:cubicBezTo>
                      <a:cubicBezTo>
                        <a:pt x="441" y="148"/>
                        <a:pt x="438" y="148"/>
                        <a:pt x="436" y="148"/>
                      </a:cubicBezTo>
                      <a:cubicBezTo>
                        <a:pt x="434" y="148"/>
                        <a:pt x="433" y="145"/>
                        <a:pt x="432" y="145"/>
                      </a:cubicBezTo>
                      <a:cubicBezTo>
                        <a:pt x="432" y="145"/>
                        <a:pt x="432" y="145"/>
                        <a:pt x="433" y="145"/>
                      </a:cubicBezTo>
                      <a:cubicBezTo>
                        <a:pt x="432" y="144"/>
                        <a:pt x="431" y="144"/>
                        <a:pt x="430" y="143"/>
                      </a:cubicBezTo>
                      <a:cubicBezTo>
                        <a:pt x="430" y="143"/>
                        <a:pt x="431" y="143"/>
                        <a:pt x="431" y="142"/>
                      </a:cubicBezTo>
                      <a:cubicBezTo>
                        <a:pt x="431" y="143"/>
                        <a:pt x="432" y="144"/>
                        <a:pt x="433" y="144"/>
                      </a:cubicBezTo>
                      <a:cubicBezTo>
                        <a:pt x="433" y="143"/>
                        <a:pt x="432" y="142"/>
                        <a:pt x="432" y="141"/>
                      </a:cubicBezTo>
                      <a:cubicBezTo>
                        <a:pt x="432" y="142"/>
                        <a:pt x="432" y="142"/>
                        <a:pt x="431" y="142"/>
                      </a:cubicBezTo>
                      <a:cubicBezTo>
                        <a:pt x="432" y="140"/>
                        <a:pt x="431" y="139"/>
                        <a:pt x="430" y="139"/>
                      </a:cubicBezTo>
                      <a:cubicBezTo>
                        <a:pt x="431" y="136"/>
                        <a:pt x="427" y="138"/>
                        <a:pt x="426" y="136"/>
                      </a:cubicBezTo>
                      <a:cubicBezTo>
                        <a:pt x="426" y="134"/>
                        <a:pt x="424" y="135"/>
                        <a:pt x="423" y="133"/>
                      </a:cubicBezTo>
                      <a:cubicBezTo>
                        <a:pt x="422" y="131"/>
                        <a:pt x="421" y="129"/>
                        <a:pt x="420" y="127"/>
                      </a:cubicBezTo>
                      <a:cubicBezTo>
                        <a:pt x="419" y="126"/>
                        <a:pt x="418" y="125"/>
                        <a:pt x="418" y="125"/>
                      </a:cubicBezTo>
                      <a:cubicBezTo>
                        <a:pt x="417" y="124"/>
                        <a:pt x="415" y="123"/>
                        <a:pt x="414" y="121"/>
                      </a:cubicBezTo>
                      <a:cubicBezTo>
                        <a:pt x="414" y="120"/>
                        <a:pt x="414" y="120"/>
                        <a:pt x="414" y="119"/>
                      </a:cubicBezTo>
                      <a:cubicBezTo>
                        <a:pt x="413" y="119"/>
                        <a:pt x="412" y="119"/>
                        <a:pt x="412" y="118"/>
                      </a:cubicBezTo>
                      <a:cubicBezTo>
                        <a:pt x="412" y="118"/>
                        <a:pt x="412" y="116"/>
                        <a:pt x="412" y="116"/>
                      </a:cubicBezTo>
                      <a:cubicBezTo>
                        <a:pt x="412" y="115"/>
                        <a:pt x="412" y="115"/>
                        <a:pt x="411" y="114"/>
                      </a:cubicBezTo>
                      <a:cubicBezTo>
                        <a:pt x="411" y="111"/>
                        <a:pt x="407" y="111"/>
                        <a:pt x="407" y="109"/>
                      </a:cubicBezTo>
                      <a:cubicBezTo>
                        <a:pt x="407" y="111"/>
                        <a:pt x="405" y="111"/>
                        <a:pt x="404" y="109"/>
                      </a:cubicBezTo>
                      <a:cubicBezTo>
                        <a:pt x="403" y="108"/>
                        <a:pt x="404" y="106"/>
                        <a:pt x="403" y="105"/>
                      </a:cubicBezTo>
                      <a:cubicBezTo>
                        <a:pt x="403" y="108"/>
                        <a:pt x="402" y="106"/>
                        <a:pt x="402" y="106"/>
                      </a:cubicBezTo>
                      <a:cubicBezTo>
                        <a:pt x="402" y="106"/>
                        <a:pt x="402" y="105"/>
                        <a:pt x="401" y="105"/>
                      </a:cubicBezTo>
                      <a:cubicBezTo>
                        <a:pt x="401" y="105"/>
                        <a:pt x="400" y="107"/>
                        <a:pt x="401" y="107"/>
                      </a:cubicBezTo>
                      <a:cubicBezTo>
                        <a:pt x="399" y="106"/>
                        <a:pt x="398" y="103"/>
                        <a:pt x="397" y="105"/>
                      </a:cubicBezTo>
                      <a:cubicBezTo>
                        <a:pt x="396" y="104"/>
                        <a:pt x="395" y="103"/>
                        <a:pt x="395" y="102"/>
                      </a:cubicBezTo>
                      <a:cubicBezTo>
                        <a:pt x="396" y="104"/>
                        <a:pt x="398" y="104"/>
                        <a:pt x="400" y="103"/>
                      </a:cubicBezTo>
                      <a:cubicBezTo>
                        <a:pt x="400" y="107"/>
                        <a:pt x="402" y="102"/>
                        <a:pt x="402" y="105"/>
                      </a:cubicBezTo>
                      <a:cubicBezTo>
                        <a:pt x="404" y="102"/>
                        <a:pt x="404" y="108"/>
                        <a:pt x="405" y="109"/>
                      </a:cubicBezTo>
                      <a:cubicBezTo>
                        <a:pt x="406" y="110"/>
                        <a:pt x="406" y="108"/>
                        <a:pt x="407" y="108"/>
                      </a:cubicBezTo>
                      <a:cubicBezTo>
                        <a:pt x="408" y="108"/>
                        <a:pt x="408" y="110"/>
                        <a:pt x="410" y="110"/>
                      </a:cubicBezTo>
                      <a:cubicBezTo>
                        <a:pt x="412" y="110"/>
                        <a:pt x="413" y="113"/>
                        <a:pt x="413" y="115"/>
                      </a:cubicBezTo>
                      <a:cubicBezTo>
                        <a:pt x="413" y="117"/>
                        <a:pt x="414" y="118"/>
                        <a:pt x="416" y="119"/>
                      </a:cubicBezTo>
                      <a:cubicBezTo>
                        <a:pt x="417" y="118"/>
                        <a:pt x="416" y="120"/>
                        <a:pt x="416" y="121"/>
                      </a:cubicBezTo>
                      <a:cubicBezTo>
                        <a:pt x="417" y="122"/>
                        <a:pt x="417" y="122"/>
                        <a:pt x="419" y="123"/>
                      </a:cubicBezTo>
                      <a:cubicBezTo>
                        <a:pt x="419" y="123"/>
                        <a:pt x="420" y="124"/>
                        <a:pt x="421" y="124"/>
                      </a:cubicBezTo>
                      <a:cubicBezTo>
                        <a:pt x="421" y="125"/>
                        <a:pt x="421" y="127"/>
                        <a:pt x="421" y="127"/>
                      </a:cubicBezTo>
                      <a:cubicBezTo>
                        <a:pt x="422" y="128"/>
                        <a:pt x="424" y="126"/>
                        <a:pt x="424" y="125"/>
                      </a:cubicBezTo>
                      <a:cubicBezTo>
                        <a:pt x="425" y="127"/>
                        <a:pt x="423" y="126"/>
                        <a:pt x="423" y="128"/>
                      </a:cubicBezTo>
                      <a:cubicBezTo>
                        <a:pt x="422" y="128"/>
                        <a:pt x="423" y="130"/>
                        <a:pt x="424" y="130"/>
                      </a:cubicBezTo>
                      <a:cubicBezTo>
                        <a:pt x="425" y="131"/>
                        <a:pt x="426" y="132"/>
                        <a:pt x="426" y="131"/>
                      </a:cubicBezTo>
                      <a:cubicBezTo>
                        <a:pt x="427" y="131"/>
                        <a:pt x="427" y="130"/>
                        <a:pt x="428" y="130"/>
                      </a:cubicBezTo>
                      <a:cubicBezTo>
                        <a:pt x="427" y="132"/>
                        <a:pt x="427" y="132"/>
                        <a:pt x="428" y="134"/>
                      </a:cubicBezTo>
                      <a:cubicBezTo>
                        <a:pt x="429" y="133"/>
                        <a:pt x="429" y="133"/>
                        <a:pt x="429" y="132"/>
                      </a:cubicBezTo>
                      <a:cubicBezTo>
                        <a:pt x="431" y="132"/>
                        <a:pt x="428" y="135"/>
                        <a:pt x="431" y="135"/>
                      </a:cubicBezTo>
                      <a:cubicBezTo>
                        <a:pt x="431" y="135"/>
                        <a:pt x="431" y="135"/>
                        <a:pt x="430" y="135"/>
                      </a:cubicBezTo>
                      <a:cubicBezTo>
                        <a:pt x="432" y="136"/>
                        <a:pt x="432" y="135"/>
                        <a:pt x="433" y="135"/>
                      </a:cubicBezTo>
                      <a:cubicBezTo>
                        <a:pt x="431" y="137"/>
                        <a:pt x="434" y="139"/>
                        <a:pt x="435" y="140"/>
                      </a:cubicBezTo>
                      <a:cubicBezTo>
                        <a:pt x="435" y="141"/>
                        <a:pt x="436" y="148"/>
                        <a:pt x="438" y="145"/>
                      </a:cubicBezTo>
                      <a:cubicBezTo>
                        <a:pt x="437" y="145"/>
                        <a:pt x="438" y="145"/>
                        <a:pt x="438" y="144"/>
                      </a:cubicBezTo>
                      <a:cubicBezTo>
                        <a:pt x="439" y="144"/>
                        <a:pt x="439" y="143"/>
                        <a:pt x="438" y="142"/>
                      </a:cubicBezTo>
                      <a:cubicBezTo>
                        <a:pt x="439" y="141"/>
                        <a:pt x="439" y="142"/>
                        <a:pt x="439" y="141"/>
                      </a:cubicBezTo>
                      <a:cubicBezTo>
                        <a:pt x="438" y="139"/>
                        <a:pt x="437" y="140"/>
                        <a:pt x="437" y="137"/>
                      </a:cubicBezTo>
                      <a:cubicBezTo>
                        <a:pt x="438" y="137"/>
                        <a:pt x="439" y="140"/>
                        <a:pt x="440" y="141"/>
                      </a:cubicBezTo>
                      <a:cubicBezTo>
                        <a:pt x="440" y="140"/>
                        <a:pt x="442" y="139"/>
                        <a:pt x="443" y="139"/>
                      </a:cubicBezTo>
                      <a:cubicBezTo>
                        <a:pt x="442" y="140"/>
                        <a:pt x="441" y="141"/>
                        <a:pt x="440" y="141"/>
                      </a:cubicBezTo>
                      <a:cubicBezTo>
                        <a:pt x="441" y="142"/>
                        <a:pt x="440" y="145"/>
                        <a:pt x="440" y="144"/>
                      </a:cubicBezTo>
                      <a:cubicBezTo>
                        <a:pt x="441" y="145"/>
                        <a:pt x="441" y="146"/>
                        <a:pt x="442" y="143"/>
                      </a:cubicBezTo>
                      <a:cubicBezTo>
                        <a:pt x="442" y="144"/>
                        <a:pt x="443" y="145"/>
                        <a:pt x="443" y="145"/>
                      </a:cubicBezTo>
                      <a:cubicBezTo>
                        <a:pt x="442" y="145"/>
                        <a:pt x="442" y="146"/>
                        <a:pt x="442" y="146"/>
                      </a:cubicBezTo>
                      <a:cubicBezTo>
                        <a:pt x="443" y="146"/>
                        <a:pt x="444" y="147"/>
                        <a:pt x="445" y="147"/>
                      </a:cubicBezTo>
                      <a:cubicBezTo>
                        <a:pt x="446" y="147"/>
                        <a:pt x="447" y="150"/>
                        <a:pt x="446" y="148"/>
                      </a:cubicBezTo>
                      <a:cubicBezTo>
                        <a:pt x="447" y="147"/>
                        <a:pt x="448" y="147"/>
                        <a:pt x="448" y="147"/>
                      </a:cubicBezTo>
                      <a:cubicBezTo>
                        <a:pt x="448" y="147"/>
                        <a:pt x="448" y="148"/>
                        <a:pt x="448" y="148"/>
                      </a:cubicBezTo>
                      <a:cubicBezTo>
                        <a:pt x="449" y="148"/>
                        <a:pt x="449" y="147"/>
                        <a:pt x="449" y="146"/>
                      </a:cubicBezTo>
                      <a:cubicBezTo>
                        <a:pt x="449" y="147"/>
                        <a:pt x="448" y="147"/>
                        <a:pt x="447" y="146"/>
                      </a:cubicBezTo>
                      <a:cubicBezTo>
                        <a:pt x="449" y="146"/>
                        <a:pt x="448" y="145"/>
                        <a:pt x="446" y="145"/>
                      </a:cubicBezTo>
                      <a:cubicBezTo>
                        <a:pt x="447" y="145"/>
                        <a:pt x="447" y="145"/>
                        <a:pt x="448" y="145"/>
                      </a:cubicBezTo>
                      <a:cubicBezTo>
                        <a:pt x="447" y="144"/>
                        <a:pt x="446" y="144"/>
                        <a:pt x="446" y="143"/>
                      </a:cubicBezTo>
                      <a:cubicBezTo>
                        <a:pt x="447" y="143"/>
                        <a:pt x="448" y="143"/>
                        <a:pt x="449" y="144"/>
                      </a:cubicBezTo>
                      <a:cubicBezTo>
                        <a:pt x="448" y="142"/>
                        <a:pt x="446" y="143"/>
                        <a:pt x="447" y="140"/>
                      </a:cubicBezTo>
                      <a:cubicBezTo>
                        <a:pt x="447" y="141"/>
                        <a:pt x="448" y="142"/>
                        <a:pt x="449" y="141"/>
                      </a:cubicBezTo>
                      <a:cubicBezTo>
                        <a:pt x="449" y="142"/>
                        <a:pt x="449" y="142"/>
                        <a:pt x="449" y="142"/>
                      </a:cubicBezTo>
                      <a:cubicBezTo>
                        <a:pt x="449" y="142"/>
                        <a:pt x="449" y="142"/>
                        <a:pt x="449" y="141"/>
                      </a:cubicBezTo>
                      <a:cubicBezTo>
                        <a:pt x="449" y="142"/>
                        <a:pt x="450" y="142"/>
                        <a:pt x="450" y="142"/>
                      </a:cubicBezTo>
                      <a:cubicBezTo>
                        <a:pt x="450" y="141"/>
                        <a:pt x="450" y="140"/>
                        <a:pt x="449" y="140"/>
                      </a:cubicBezTo>
                      <a:cubicBezTo>
                        <a:pt x="448" y="139"/>
                        <a:pt x="448" y="139"/>
                        <a:pt x="448" y="139"/>
                      </a:cubicBezTo>
                      <a:cubicBezTo>
                        <a:pt x="448" y="139"/>
                        <a:pt x="448" y="138"/>
                        <a:pt x="449" y="138"/>
                      </a:cubicBezTo>
                      <a:cubicBezTo>
                        <a:pt x="448" y="138"/>
                        <a:pt x="448" y="138"/>
                        <a:pt x="447" y="138"/>
                      </a:cubicBezTo>
                      <a:cubicBezTo>
                        <a:pt x="447" y="137"/>
                        <a:pt x="447" y="136"/>
                        <a:pt x="448" y="135"/>
                      </a:cubicBezTo>
                      <a:cubicBezTo>
                        <a:pt x="448" y="136"/>
                        <a:pt x="448" y="138"/>
                        <a:pt x="450" y="138"/>
                      </a:cubicBezTo>
                      <a:cubicBezTo>
                        <a:pt x="450" y="137"/>
                        <a:pt x="449" y="136"/>
                        <a:pt x="449" y="135"/>
                      </a:cubicBezTo>
                      <a:cubicBezTo>
                        <a:pt x="449" y="136"/>
                        <a:pt x="449" y="136"/>
                        <a:pt x="450" y="136"/>
                      </a:cubicBezTo>
                      <a:cubicBezTo>
                        <a:pt x="449" y="135"/>
                        <a:pt x="450" y="135"/>
                        <a:pt x="451" y="135"/>
                      </a:cubicBezTo>
                      <a:cubicBezTo>
                        <a:pt x="450" y="134"/>
                        <a:pt x="450" y="134"/>
                        <a:pt x="449" y="134"/>
                      </a:cubicBezTo>
                      <a:cubicBezTo>
                        <a:pt x="448" y="134"/>
                        <a:pt x="447" y="134"/>
                        <a:pt x="446" y="133"/>
                      </a:cubicBezTo>
                      <a:cubicBezTo>
                        <a:pt x="447" y="132"/>
                        <a:pt x="448" y="134"/>
                        <a:pt x="449" y="133"/>
                      </a:cubicBezTo>
                      <a:cubicBezTo>
                        <a:pt x="450" y="133"/>
                        <a:pt x="448" y="132"/>
                        <a:pt x="449" y="131"/>
                      </a:cubicBezTo>
                      <a:cubicBezTo>
                        <a:pt x="448" y="130"/>
                        <a:pt x="448" y="130"/>
                        <a:pt x="447" y="129"/>
                      </a:cubicBezTo>
                      <a:cubicBezTo>
                        <a:pt x="447" y="130"/>
                        <a:pt x="447" y="130"/>
                        <a:pt x="447" y="130"/>
                      </a:cubicBezTo>
                      <a:cubicBezTo>
                        <a:pt x="446" y="130"/>
                        <a:pt x="447" y="130"/>
                        <a:pt x="446" y="130"/>
                      </a:cubicBezTo>
                      <a:cubicBezTo>
                        <a:pt x="446" y="129"/>
                        <a:pt x="445" y="130"/>
                        <a:pt x="444" y="129"/>
                      </a:cubicBezTo>
                      <a:cubicBezTo>
                        <a:pt x="447" y="129"/>
                        <a:pt x="441" y="128"/>
                        <a:pt x="441" y="127"/>
                      </a:cubicBezTo>
                      <a:cubicBezTo>
                        <a:pt x="442" y="127"/>
                        <a:pt x="444" y="127"/>
                        <a:pt x="445" y="127"/>
                      </a:cubicBezTo>
                      <a:cubicBezTo>
                        <a:pt x="446" y="128"/>
                        <a:pt x="447" y="129"/>
                        <a:pt x="447" y="128"/>
                      </a:cubicBezTo>
                      <a:cubicBezTo>
                        <a:pt x="448" y="129"/>
                        <a:pt x="448" y="129"/>
                        <a:pt x="449" y="129"/>
                      </a:cubicBezTo>
                      <a:cubicBezTo>
                        <a:pt x="449" y="130"/>
                        <a:pt x="450" y="130"/>
                        <a:pt x="450" y="131"/>
                      </a:cubicBezTo>
                      <a:cubicBezTo>
                        <a:pt x="451" y="131"/>
                        <a:pt x="451" y="130"/>
                        <a:pt x="450" y="129"/>
                      </a:cubicBezTo>
                      <a:cubicBezTo>
                        <a:pt x="452" y="129"/>
                        <a:pt x="452" y="131"/>
                        <a:pt x="451" y="132"/>
                      </a:cubicBezTo>
                      <a:cubicBezTo>
                        <a:pt x="452" y="132"/>
                        <a:pt x="452" y="132"/>
                        <a:pt x="452" y="131"/>
                      </a:cubicBezTo>
                      <a:cubicBezTo>
                        <a:pt x="453" y="131"/>
                        <a:pt x="453" y="131"/>
                        <a:pt x="453" y="131"/>
                      </a:cubicBezTo>
                      <a:cubicBezTo>
                        <a:pt x="453" y="130"/>
                        <a:pt x="454" y="127"/>
                        <a:pt x="453" y="126"/>
                      </a:cubicBezTo>
                      <a:cubicBezTo>
                        <a:pt x="453" y="126"/>
                        <a:pt x="453" y="127"/>
                        <a:pt x="453" y="127"/>
                      </a:cubicBezTo>
                      <a:cubicBezTo>
                        <a:pt x="453" y="125"/>
                        <a:pt x="452" y="127"/>
                        <a:pt x="451" y="127"/>
                      </a:cubicBezTo>
                      <a:cubicBezTo>
                        <a:pt x="451" y="127"/>
                        <a:pt x="451" y="127"/>
                        <a:pt x="451" y="126"/>
                      </a:cubicBezTo>
                      <a:cubicBezTo>
                        <a:pt x="450" y="127"/>
                        <a:pt x="449" y="125"/>
                        <a:pt x="448" y="124"/>
                      </a:cubicBezTo>
                      <a:cubicBezTo>
                        <a:pt x="450" y="124"/>
                        <a:pt x="450" y="124"/>
                        <a:pt x="450" y="125"/>
                      </a:cubicBezTo>
                      <a:cubicBezTo>
                        <a:pt x="451" y="125"/>
                        <a:pt x="451" y="126"/>
                        <a:pt x="452" y="126"/>
                      </a:cubicBezTo>
                      <a:cubicBezTo>
                        <a:pt x="452" y="126"/>
                        <a:pt x="452" y="125"/>
                        <a:pt x="451" y="125"/>
                      </a:cubicBezTo>
                      <a:cubicBezTo>
                        <a:pt x="452" y="125"/>
                        <a:pt x="452" y="125"/>
                        <a:pt x="453" y="126"/>
                      </a:cubicBezTo>
                      <a:cubicBezTo>
                        <a:pt x="453" y="124"/>
                        <a:pt x="449" y="122"/>
                        <a:pt x="448" y="122"/>
                      </a:cubicBezTo>
                      <a:cubicBezTo>
                        <a:pt x="447" y="122"/>
                        <a:pt x="447" y="122"/>
                        <a:pt x="446" y="122"/>
                      </a:cubicBezTo>
                      <a:cubicBezTo>
                        <a:pt x="446" y="122"/>
                        <a:pt x="446" y="122"/>
                        <a:pt x="447" y="121"/>
                      </a:cubicBezTo>
                      <a:cubicBezTo>
                        <a:pt x="446" y="121"/>
                        <a:pt x="446" y="121"/>
                        <a:pt x="445" y="121"/>
                      </a:cubicBezTo>
                      <a:cubicBezTo>
                        <a:pt x="445" y="122"/>
                        <a:pt x="445" y="123"/>
                        <a:pt x="445" y="123"/>
                      </a:cubicBezTo>
                      <a:cubicBezTo>
                        <a:pt x="445" y="123"/>
                        <a:pt x="445" y="122"/>
                        <a:pt x="444" y="122"/>
                      </a:cubicBezTo>
                      <a:cubicBezTo>
                        <a:pt x="443" y="122"/>
                        <a:pt x="445" y="121"/>
                        <a:pt x="444" y="121"/>
                      </a:cubicBezTo>
                      <a:cubicBezTo>
                        <a:pt x="444" y="120"/>
                        <a:pt x="442" y="120"/>
                        <a:pt x="442" y="119"/>
                      </a:cubicBezTo>
                      <a:cubicBezTo>
                        <a:pt x="442" y="119"/>
                        <a:pt x="442" y="120"/>
                        <a:pt x="442" y="120"/>
                      </a:cubicBezTo>
                      <a:cubicBezTo>
                        <a:pt x="442" y="120"/>
                        <a:pt x="441" y="120"/>
                        <a:pt x="441" y="120"/>
                      </a:cubicBezTo>
                      <a:cubicBezTo>
                        <a:pt x="442" y="119"/>
                        <a:pt x="441" y="118"/>
                        <a:pt x="440" y="118"/>
                      </a:cubicBezTo>
                      <a:cubicBezTo>
                        <a:pt x="441" y="120"/>
                        <a:pt x="439" y="121"/>
                        <a:pt x="439" y="122"/>
                      </a:cubicBezTo>
                      <a:cubicBezTo>
                        <a:pt x="438" y="121"/>
                        <a:pt x="439" y="120"/>
                        <a:pt x="440" y="119"/>
                      </a:cubicBezTo>
                      <a:cubicBezTo>
                        <a:pt x="440" y="119"/>
                        <a:pt x="439" y="118"/>
                        <a:pt x="439" y="118"/>
                      </a:cubicBezTo>
                      <a:cubicBezTo>
                        <a:pt x="438" y="119"/>
                        <a:pt x="438" y="119"/>
                        <a:pt x="437" y="119"/>
                      </a:cubicBezTo>
                      <a:cubicBezTo>
                        <a:pt x="437" y="119"/>
                        <a:pt x="438" y="118"/>
                        <a:pt x="438" y="118"/>
                      </a:cubicBezTo>
                      <a:cubicBezTo>
                        <a:pt x="438" y="118"/>
                        <a:pt x="437" y="118"/>
                        <a:pt x="437" y="118"/>
                      </a:cubicBezTo>
                      <a:cubicBezTo>
                        <a:pt x="438" y="118"/>
                        <a:pt x="440" y="118"/>
                        <a:pt x="440" y="117"/>
                      </a:cubicBezTo>
                      <a:cubicBezTo>
                        <a:pt x="439" y="116"/>
                        <a:pt x="436" y="115"/>
                        <a:pt x="436" y="115"/>
                      </a:cubicBezTo>
                      <a:cubicBezTo>
                        <a:pt x="436" y="116"/>
                        <a:pt x="436" y="116"/>
                        <a:pt x="436" y="116"/>
                      </a:cubicBezTo>
                      <a:cubicBezTo>
                        <a:pt x="436" y="117"/>
                        <a:pt x="436" y="117"/>
                        <a:pt x="436" y="118"/>
                      </a:cubicBezTo>
                      <a:cubicBezTo>
                        <a:pt x="435" y="118"/>
                        <a:pt x="435" y="117"/>
                        <a:pt x="435" y="117"/>
                      </a:cubicBezTo>
                      <a:cubicBezTo>
                        <a:pt x="434" y="117"/>
                        <a:pt x="434" y="117"/>
                        <a:pt x="433" y="117"/>
                      </a:cubicBezTo>
                      <a:cubicBezTo>
                        <a:pt x="434" y="117"/>
                        <a:pt x="435" y="116"/>
                        <a:pt x="435" y="115"/>
                      </a:cubicBezTo>
                      <a:cubicBezTo>
                        <a:pt x="435" y="115"/>
                        <a:pt x="434" y="115"/>
                        <a:pt x="434" y="115"/>
                      </a:cubicBezTo>
                      <a:cubicBezTo>
                        <a:pt x="435" y="114"/>
                        <a:pt x="435" y="114"/>
                        <a:pt x="434" y="114"/>
                      </a:cubicBezTo>
                      <a:cubicBezTo>
                        <a:pt x="434" y="113"/>
                        <a:pt x="434" y="112"/>
                        <a:pt x="435" y="112"/>
                      </a:cubicBezTo>
                      <a:cubicBezTo>
                        <a:pt x="435" y="113"/>
                        <a:pt x="435" y="113"/>
                        <a:pt x="435" y="114"/>
                      </a:cubicBezTo>
                      <a:cubicBezTo>
                        <a:pt x="435" y="114"/>
                        <a:pt x="436" y="114"/>
                        <a:pt x="436" y="114"/>
                      </a:cubicBezTo>
                      <a:cubicBezTo>
                        <a:pt x="435" y="112"/>
                        <a:pt x="434" y="109"/>
                        <a:pt x="430" y="109"/>
                      </a:cubicBezTo>
                      <a:cubicBezTo>
                        <a:pt x="431" y="108"/>
                        <a:pt x="432" y="106"/>
                        <a:pt x="431" y="106"/>
                      </a:cubicBezTo>
                      <a:cubicBezTo>
                        <a:pt x="429" y="104"/>
                        <a:pt x="429" y="108"/>
                        <a:pt x="429" y="108"/>
                      </a:cubicBezTo>
                      <a:cubicBezTo>
                        <a:pt x="429" y="107"/>
                        <a:pt x="427" y="105"/>
                        <a:pt x="426" y="105"/>
                      </a:cubicBezTo>
                      <a:cubicBezTo>
                        <a:pt x="424" y="104"/>
                        <a:pt x="425" y="106"/>
                        <a:pt x="426" y="107"/>
                      </a:cubicBezTo>
                      <a:cubicBezTo>
                        <a:pt x="426" y="107"/>
                        <a:pt x="425" y="107"/>
                        <a:pt x="424" y="106"/>
                      </a:cubicBezTo>
                      <a:cubicBezTo>
                        <a:pt x="425" y="109"/>
                        <a:pt x="423" y="110"/>
                        <a:pt x="426" y="112"/>
                      </a:cubicBezTo>
                      <a:cubicBezTo>
                        <a:pt x="423" y="112"/>
                        <a:pt x="424" y="109"/>
                        <a:pt x="422" y="109"/>
                      </a:cubicBezTo>
                      <a:cubicBezTo>
                        <a:pt x="427" y="109"/>
                        <a:pt x="421" y="105"/>
                        <a:pt x="421" y="104"/>
                      </a:cubicBezTo>
                      <a:cubicBezTo>
                        <a:pt x="418" y="103"/>
                        <a:pt x="416" y="105"/>
                        <a:pt x="413" y="102"/>
                      </a:cubicBezTo>
                      <a:cubicBezTo>
                        <a:pt x="413" y="103"/>
                        <a:pt x="412" y="103"/>
                        <a:pt x="412" y="103"/>
                      </a:cubicBezTo>
                      <a:cubicBezTo>
                        <a:pt x="414" y="100"/>
                        <a:pt x="408" y="101"/>
                        <a:pt x="407" y="101"/>
                      </a:cubicBezTo>
                      <a:cubicBezTo>
                        <a:pt x="408" y="100"/>
                        <a:pt x="408" y="100"/>
                        <a:pt x="409" y="101"/>
                      </a:cubicBezTo>
                      <a:cubicBezTo>
                        <a:pt x="409" y="100"/>
                        <a:pt x="409" y="98"/>
                        <a:pt x="409" y="98"/>
                      </a:cubicBezTo>
                      <a:cubicBezTo>
                        <a:pt x="409" y="98"/>
                        <a:pt x="409" y="99"/>
                        <a:pt x="410" y="99"/>
                      </a:cubicBezTo>
                      <a:cubicBezTo>
                        <a:pt x="411" y="96"/>
                        <a:pt x="404" y="91"/>
                        <a:pt x="403" y="93"/>
                      </a:cubicBezTo>
                      <a:cubicBezTo>
                        <a:pt x="403" y="90"/>
                        <a:pt x="408" y="93"/>
                        <a:pt x="406" y="88"/>
                      </a:cubicBezTo>
                      <a:cubicBezTo>
                        <a:pt x="405" y="83"/>
                        <a:pt x="403" y="88"/>
                        <a:pt x="400" y="88"/>
                      </a:cubicBezTo>
                      <a:cubicBezTo>
                        <a:pt x="398" y="88"/>
                        <a:pt x="398" y="89"/>
                        <a:pt x="397" y="90"/>
                      </a:cubicBezTo>
                      <a:cubicBezTo>
                        <a:pt x="396" y="90"/>
                        <a:pt x="395" y="90"/>
                        <a:pt x="393" y="91"/>
                      </a:cubicBezTo>
                      <a:cubicBezTo>
                        <a:pt x="392" y="91"/>
                        <a:pt x="390" y="90"/>
                        <a:pt x="389" y="90"/>
                      </a:cubicBezTo>
                      <a:cubicBezTo>
                        <a:pt x="387" y="90"/>
                        <a:pt x="386" y="90"/>
                        <a:pt x="385" y="89"/>
                      </a:cubicBezTo>
                      <a:cubicBezTo>
                        <a:pt x="386" y="89"/>
                        <a:pt x="388" y="90"/>
                        <a:pt x="389" y="89"/>
                      </a:cubicBezTo>
                      <a:cubicBezTo>
                        <a:pt x="391" y="90"/>
                        <a:pt x="388" y="87"/>
                        <a:pt x="387" y="86"/>
                      </a:cubicBezTo>
                      <a:cubicBezTo>
                        <a:pt x="386" y="85"/>
                        <a:pt x="385" y="83"/>
                        <a:pt x="384" y="82"/>
                      </a:cubicBezTo>
                      <a:cubicBezTo>
                        <a:pt x="386" y="83"/>
                        <a:pt x="387" y="84"/>
                        <a:pt x="388" y="86"/>
                      </a:cubicBezTo>
                      <a:cubicBezTo>
                        <a:pt x="388" y="84"/>
                        <a:pt x="387" y="81"/>
                        <a:pt x="388" y="79"/>
                      </a:cubicBezTo>
                      <a:cubicBezTo>
                        <a:pt x="388" y="78"/>
                        <a:pt x="390" y="77"/>
                        <a:pt x="390" y="76"/>
                      </a:cubicBezTo>
                      <a:cubicBezTo>
                        <a:pt x="390" y="75"/>
                        <a:pt x="389" y="74"/>
                        <a:pt x="388" y="73"/>
                      </a:cubicBezTo>
                      <a:cubicBezTo>
                        <a:pt x="389" y="73"/>
                        <a:pt x="390" y="74"/>
                        <a:pt x="390" y="74"/>
                      </a:cubicBezTo>
                      <a:cubicBezTo>
                        <a:pt x="391" y="73"/>
                        <a:pt x="392" y="72"/>
                        <a:pt x="390" y="71"/>
                      </a:cubicBezTo>
                      <a:cubicBezTo>
                        <a:pt x="392" y="71"/>
                        <a:pt x="392" y="70"/>
                        <a:pt x="391" y="69"/>
                      </a:cubicBezTo>
                      <a:cubicBezTo>
                        <a:pt x="392" y="68"/>
                        <a:pt x="394" y="66"/>
                        <a:pt x="393" y="65"/>
                      </a:cubicBezTo>
                      <a:cubicBezTo>
                        <a:pt x="393" y="65"/>
                        <a:pt x="394" y="65"/>
                        <a:pt x="394" y="65"/>
                      </a:cubicBezTo>
                      <a:cubicBezTo>
                        <a:pt x="396" y="66"/>
                        <a:pt x="394" y="65"/>
                        <a:pt x="395" y="66"/>
                      </a:cubicBezTo>
                      <a:cubicBezTo>
                        <a:pt x="395" y="66"/>
                        <a:pt x="394" y="67"/>
                        <a:pt x="395" y="68"/>
                      </a:cubicBezTo>
                      <a:cubicBezTo>
                        <a:pt x="395" y="68"/>
                        <a:pt x="395" y="68"/>
                        <a:pt x="397" y="68"/>
                      </a:cubicBezTo>
                      <a:cubicBezTo>
                        <a:pt x="396" y="68"/>
                        <a:pt x="399" y="66"/>
                        <a:pt x="399" y="66"/>
                      </a:cubicBezTo>
                      <a:cubicBezTo>
                        <a:pt x="399" y="66"/>
                        <a:pt x="397" y="63"/>
                        <a:pt x="396" y="63"/>
                      </a:cubicBezTo>
                      <a:cubicBezTo>
                        <a:pt x="397" y="62"/>
                        <a:pt x="397" y="63"/>
                        <a:pt x="397" y="62"/>
                      </a:cubicBezTo>
                      <a:cubicBezTo>
                        <a:pt x="398" y="64"/>
                        <a:pt x="401" y="64"/>
                        <a:pt x="400" y="61"/>
                      </a:cubicBezTo>
                      <a:cubicBezTo>
                        <a:pt x="401" y="62"/>
                        <a:pt x="404" y="61"/>
                        <a:pt x="405" y="59"/>
                      </a:cubicBezTo>
                      <a:cubicBezTo>
                        <a:pt x="406" y="57"/>
                        <a:pt x="405" y="53"/>
                        <a:pt x="405" y="50"/>
                      </a:cubicBezTo>
                      <a:cubicBezTo>
                        <a:pt x="405" y="49"/>
                        <a:pt x="405" y="48"/>
                        <a:pt x="403" y="46"/>
                      </a:cubicBezTo>
                      <a:cubicBezTo>
                        <a:pt x="402" y="45"/>
                        <a:pt x="400" y="43"/>
                        <a:pt x="399" y="42"/>
                      </a:cubicBezTo>
                      <a:cubicBezTo>
                        <a:pt x="397" y="40"/>
                        <a:pt x="396" y="41"/>
                        <a:pt x="394" y="39"/>
                      </a:cubicBezTo>
                      <a:cubicBezTo>
                        <a:pt x="391" y="38"/>
                        <a:pt x="393" y="37"/>
                        <a:pt x="392" y="35"/>
                      </a:cubicBezTo>
                      <a:cubicBezTo>
                        <a:pt x="389" y="31"/>
                        <a:pt x="382" y="34"/>
                        <a:pt x="379" y="31"/>
                      </a:cubicBezTo>
                      <a:cubicBezTo>
                        <a:pt x="378" y="31"/>
                        <a:pt x="378" y="29"/>
                        <a:pt x="377" y="29"/>
                      </a:cubicBezTo>
                      <a:cubicBezTo>
                        <a:pt x="377" y="28"/>
                        <a:pt x="376" y="28"/>
                        <a:pt x="375" y="27"/>
                      </a:cubicBezTo>
                      <a:cubicBezTo>
                        <a:pt x="374" y="24"/>
                        <a:pt x="377" y="23"/>
                        <a:pt x="378" y="22"/>
                      </a:cubicBezTo>
                      <a:cubicBezTo>
                        <a:pt x="381" y="19"/>
                        <a:pt x="375" y="17"/>
                        <a:pt x="374" y="15"/>
                      </a:cubicBezTo>
                      <a:cubicBezTo>
                        <a:pt x="373" y="14"/>
                        <a:pt x="373" y="14"/>
                        <a:pt x="372" y="13"/>
                      </a:cubicBezTo>
                      <a:cubicBezTo>
                        <a:pt x="371" y="13"/>
                        <a:pt x="369" y="13"/>
                        <a:pt x="368" y="13"/>
                      </a:cubicBezTo>
                      <a:cubicBezTo>
                        <a:pt x="367" y="12"/>
                        <a:pt x="364" y="11"/>
                        <a:pt x="363" y="12"/>
                      </a:cubicBezTo>
                      <a:cubicBezTo>
                        <a:pt x="360" y="14"/>
                        <a:pt x="359" y="19"/>
                        <a:pt x="358" y="22"/>
                      </a:cubicBezTo>
                      <a:cubicBezTo>
                        <a:pt x="358" y="23"/>
                        <a:pt x="357" y="26"/>
                        <a:pt x="357" y="27"/>
                      </a:cubicBezTo>
                      <a:cubicBezTo>
                        <a:pt x="355" y="27"/>
                        <a:pt x="348" y="20"/>
                        <a:pt x="346" y="18"/>
                      </a:cubicBezTo>
                      <a:cubicBezTo>
                        <a:pt x="339" y="12"/>
                        <a:pt x="332" y="6"/>
                        <a:pt x="325" y="0"/>
                      </a:cubicBezTo>
                      <a:cubicBezTo>
                        <a:pt x="325" y="2"/>
                        <a:pt x="324" y="9"/>
                        <a:pt x="325" y="9"/>
                      </a:cubicBezTo>
                      <a:cubicBezTo>
                        <a:pt x="326" y="9"/>
                        <a:pt x="321" y="16"/>
                        <a:pt x="321" y="17"/>
                      </a:cubicBezTo>
                      <a:cubicBezTo>
                        <a:pt x="321" y="17"/>
                        <a:pt x="321" y="19"/>
                        <a:pt x="321" y="19"/>
                      </a:cubicBezTo>
                      <a:cubicBezTo>
                        <a:pt x="321" y="21"/>
                        <a:pt x="320" y="21"/>
                        <a:pt x="320" y="22"/>
                      </a:cubicBezTo>
                      <a:cubicBezTo>
                        <a:pt x="320" y="23"/>
                        <a:pt x="321" y="23"/>
                        <a:pt x="321" y="24"/>
                      </a:cubicBezTo>
                      <a:cubicBezTo>
                        <a:pt x="321" y="25"/>
                        <a:pt x="321" y="24"/>
                        <a:pt x="320" y="25"/>
                      </a:cubicBezTo>
                      <a:cubicBezTo>
                        <a:pt x="319" y="27"/>
                        <a:pt x="318" y="28"/>
                        <a:pt x="316" y="29"/>
                      </a:cubicBezTo>
                      <a:cubicBezTo>
                        <a:pt x="315" y="30"/>
                        <a:pt x="315" y="31"/>
                        <a:pt x="314" y="32"/>
                      </a:cubicBezTo>
                      <a:cubicBezTo>
                        <a:pt x="313" y="33"/>
                        <a:pt x="313" y="33"/>
                        <a:pt x="312" y="34"/>
                      </a:cubicBezTo>
                      <a:cubicBezTo>
                        <a:pt x="312" y="34"/>
                        <a:pt x="312" y="34"/>
                        <a:pt x="312" y="34"/>
                      </a:cubicBezTo>
                      <a:cubicBezTo>
                        <a:pt x="311" y="35"/>
                        <a:pt x="313" y="35"/>
                        <a:pt x="312" y="36"/>
                      </a:cubicBezTo>
                      <a:cubicBezTo>
                        <a:pt x="312" y="37"/>
                        <a:pt x="310" y="40"/>
                        <a:pt x="309" y="40"/>
                      </a:cubicBezTo>
                      <a:cubicBezTo>
                        <a:pt x="309" y="40"/>
                        <a:pt x="308" y="38"/>
                        <a:pt x="308" y="39"/>
                      </a:cubicBezTo>
                      <a:cubicBezTo>
                        <a:pt x="307" y="42"/>
                        <a:pt x="304" y="43"/>
                        <a:pt x="302" y="45"/>
                      </a:cubicBezTo>
                      <a:cubicBezTo>
                        <a:pt x="303" y="41"/>
                        <a:pt x="299" y="45"/>
                        <a:pt x="298" y="46"/>
                      </a:cubicBezTo>
                      <a:cubicBezTo>
                        <a:pt x="296" y="49"/>
                        <a:pt x="294" y="53"/>
                        <a:pt x="293" y="57"/>
                      </a:cubicBezTo>
                      <a:cubicBezTo>
                        <a:pt x="291" y="54"/>
                        <a:pt x="288" y="52"/>
                        <a:pt x="285" y="49"/>
                      </a:cubicBezTo>
                      <a:cubicBezTo>
                        <a:pt x="285" y="51"/>
                        <a:pt x="284" y="52"/>
                        <a:pt x="284" y="54"/>
                      </a:cubicBezTo>
                      <a:cubicBezTo>
                        <a:pt x="284" y="55"/>
                        <a:pt x="282" y="54"/>
                        <a:pt x="282" y="55"/>
                      </a:cubicBezTo>
                      <a:cubicBezTo>
                        <a:pt x="281" y="55"/>
                        <a:pt x="282" y="57"/>
                        <a:pt x="281" y="58"/>
                      </a:cubicBezTo>
                      <a:cubicBezTo>
                        <a:pt x="279" y="60"/>
                        <a:pt x="281" y="62"/>
                        <a:pt x="280" y="64"/>
                      </a:cubicBezTo>
                      <a:cubicBezTo>
                        <a:pt x="279" y="66"/>
                        <a:pt x="278" y="64"/>
                        <a:pt x="277" y="66"/>
                      </a:cubicBezTo>
                      <a:cubicBezTo>
                        <a:pt x="275" y="70"/>
                        <a:pt x="274" y="75"/>
                        <a:pt x="272" y="79"/>
                      </a:cubicBezTo>
                      <a:cubicBezTo>
                        <a:pt x="271" y="80"/>
                        <a:pt x="268" y="84"/>
                        <a:pt x="267" y="84"/>
                      </a:cubicBezTo>
                      <a:cubicBezTo>
                        <a:pt x="265" y="85"/>
                        <a:pt x="262" y="83"/>
                        <a:pt x="260" y="82"/>
                      </a:cubicBezTo>
                      <a:cubicBezTo>
                        <a:pt x="256" y="81"/>
                        <a:pt x="256" y="80"/>
                        <a:pt x="254" y="77"/>
                      </a:cubicBezTo>
                      <a:cubicBezTo>
                        <a:pt x="253" y="74"/>
                        <a:pt x="252" y="73"/>
                        <a:pt x="249" y="72"/>
                      </a:cubicBezTo>
                      <a:cubicBezTo>
                        <a:pt x="246" y="70"/>
                        <a:pt x="246" y="69"/>
                        <a:pt x="245" y="72"/>
                      </a:cubicBezTo>
                      <a:cubicBezTo>
                        <a:pt x="244" y="74"/>
                        <a:pt x="245" y="75"/>
                        <a:pt x="245" y="76"/>
                      </a:cubicBezTo>
                      <a:cubicBezTo>
                        <a:pt x="244" y="78"/>
                        <a:pt x="243" y="78"/>
                        <a:pt x="243" y="80"/>
                      </a:cubicBezTo>
                      <a:cubicBezTo>
                        <a:pt x="242" y="82"/>
                        <a:pt x="243" y="82"/>
                        <a:pt x="242" y="84"/>
                      </a:cubicBezTo>
                      <a:cubicBezTo>
                        <a:pt x="241" y="86"/>
                        <a:pt x="241" y="88"/>
                        <a:pt x="240" y="89"/>
                      </a:cubicBezTo>
                      <a:cubicBezTo>
                        <a:pt x="240" y="89"/>
                        <a:pt x="239" y="89"/>
                        <a:pt x="238" y="89"/>
                      </a:cubicBezTo>
                      <a:cubicBezTo>
                        <a:pt x="238" y="90"/>
                        <a:pt x="237" y="91"/>
                        <a:pt x="237" y="91"/>
                      </a:cubicBezTo>
                      <a:cubicBezTo>
                        <a:pt x="235" y="94"/>
                        <a:pt x="238" y="94"/>
                        <a:pt x="237" y="96"/>
                      </a:cubicBezTo>
                      <a:cubicBezTo>
                        <a:pt x="236" y="97"/>
                        <a:pt x="234" y="98"/>
                        <a:pt x="233" y="99"/>
                      </a:cubicBezTo>
                      <a:cubicBezTo>
                        <a:pt x="231" y="101"/>
                        <a:pt x="229" y="103"/>
                        <a:pt x="229" y="106"/>
                      </a:cubicBezTo>
                      <a:cubicBezTo>
                        <a:pt x="228" y="107"/>
                        <a:pt x="228" y="107"/>
                        <a:pt x="228" y="108"/>
                      </a:cubicBezTo>
                      <a:cubicBezTo>
                        <a:pt x="227" y="109"/>
                        <a:pt x="229" y="108"/>
                        <a:pt x="228" y="109"/>
                      </a:cubicBezTo>
                      <a:cubicBezTo>
                        <a:pt x="228" y="111"/>
                        <a:pt x="226" y="114"/>
                        <a:pt x="225" y="115"/>
                      </a:cubicBezTo>
                      <a:cubicBezTo>
                        <a:pt x="224" y="119"/>
                        <a:pt x="220" y="121"/>
                        <a:pt x="218" y="124"/>
                      </a:cubicBezTo>
                      <a:cubicBezTo>
                        <a:pt x="215" y="127"/>
                        <a:pt x="213" y="129"/>
                        <a:pt x="210" y="133"/>
                      </a:cubicBezTo>
                      <a:cubicBezTo>
                        <a:pt x="210" y="134"/>
                        <a:pt x="210" y="135"/>
                        <a:pt x="210" y="135"/>
                      </a:cubicBezTo>
                      <a:cubicBezTo>
                        <a:pt x="210" y="136"/>
                        <a:pt x="208" y="137"/>
                        <a:pt x="208" y="138"/>
                      </a:cubicBezTo>
                      <a:cubicBezTo>
                        <a:pt x="208" y="139"/>
                        <a:pt x="209" y="139"/>
                        <a:pt x="208" y="140"/>
                      </a:cubicBezTo>
                      <a:cubicBezTo>
                        <a:pt x="207" y="141"/>
                        <a:pt x="207" y="142"/>
                        <a:pt x="205" y="142"/>
                      </a:cubicBezTo>
                      <a:cubicBezTo>
                        <a:pt x="206" y="143"/>
                        <a:pt x="207" y="145"/>
                        <a:pt x="208" y="146"/>
                      </a:cubicBezTo>
                      <a:cubicBezTo>
                        <a:pt x="210" y="147"/>
                        <a:pt x="211" y="147"/>
                        <a:pt x="210" y="148"/>
                      </a:cubicBezTo>
                      <a:cubicBezTo>
                        <a:pt x="209" y="150"/>
                        <a:pt x="207" y="150"/>
                        <a:pt x="206" y="151"/>
                      </a:cubicBezTo>
                      <a:cubicBezTo>
                        <a:pt x="205" y="152"/>
                        <a:pt x="204" y="152"/>
                        <a:pt x="204" y="153"/>
                      </a:cubicBezTo>
                      <a:cubicBezTo>
                        <a:pt x="205" y="154"/>
                        <a:pt x="205" y="154"/>
                        <a:pt x="204" y="155"/>
                      </a:cubicBezTo>
                      <a:cubicBezTo>
                        <a:pt x="205" y="155"/>
                        <a:pt x="207" y="154"/>
                        <a:pt x="207" y="155"/>
                      </a:cubicBezTo>
                      <a:cubicBezTo>
                        <a:pt x="207" y="156"/>
                        <a:pt x="206" y="157"/>
                        <a:pt x="205" y="157"/>
                      </a:cubicBezTo>
                      <a:cubicBezTo>
                        <a:pt x="204" y="158"/>
                        <a:pt x="202" y="159"/>
                        <a:pt x="201" y="160"/>
                      </a:cubicBezTo>
                      <a:cubicBezTo>
                        <a:pt x="200" y="160"/>
                        <a:pt x="196" y="164"/>
                        <a:pt x="195" y="163"/>
                      </a:cubicBezTo>
                      <a:cubicBezTo>
                        <a:pt x="193" y="163"/>
                        <a:pt x="195" y="160"/>
                        <a:pt x="193" y="159"/>
                      </a:cubicBezTo>
                      <a:cubicBezTo>
                        <a:pt x="191" y="158"/>
                        <a:pt x="182" y="165"/>
                        <a:pt x="181" y="166"/>
                      </a:cubicBezTo>
                      <a:cubicBezTo>
                        <a:pt x="178" y="168"/>
                        <a:pt x="177" y="168"/>
                        <a:pt x="176" y="166"/>
                      </a:cubicBezTo>
                      <a:cubicBezTo>
                        <a:pt x="174" y="165"/>
                        <a:pt x="173" y="164"/>
                        <a:pt x="172" y="163"/>
                      </a:cubicBezTo>
                      <a:cubicBezTo>
                        <a:pt x="171" y="164"/>
                        <a:pt x="170" y="166"/>
                        <a:pt x="170" y="167"/>
                      </a:cubicBezTo>
                      <a:cubicBezTo>
                        <a:pt x="170" y="168"/>
                        <a:pt x="172" y="168"/>
                        <a:pt x="172" y="170"/>
                      </a:cubicBezTo>
                      <a:cubicBezTo>
                        <a:pt x="171" y="172"/>
                        <a:pt x="167" y="174"/>
                        <a:pt x="165" y="174"/>
                      </a:cubicBezTo>
                      <a:cubicBezTo>
                        <a:pt x="164" y="174"/>
                        <a:pt x="164" y="173"/>
                        <a:pt x="163" y="173"/>
                      </a:cubicBezTo>
                      <a:cubicBezTo>
                        <a:pt x="162" y="174"/>
                        <a:pt x="160" y="174"/>
                        <a:pt x="158" y="175"/>
                      </a:cubicBezTo>
                      <a:cubicBezTo>
                        <a:pt x="155" y="175"/>
                        <a:pt x="153" y="177"/>
                        <a:pt x="150" y="178"/>
                      </a:cubicBezTo>
                      <a:cubicBezTo>
                        <a:pt x="148" y="179"/>
                        <a:pt x="145" y="175"/>
                        <a:pt x="144" y="174"/>
                      </a:cubicBezTo>
                      <a:cubicBezTo>
                        <a:pt x="143" y="173"/>
                        <a:pt x="142" y="172"/>
                        <a:pt x="141" y="171"/>
                      </a:cubicBezTo>
                      <a:cubicBezTo>
                        <a:pt x="141" y="170"/>
                        <a:pt x="141" y="171"/>
                        <a:pt x="140" y="172"/>
                      </a:cubicBezTo>
                      <a:cubicBezTo>
                        <a:pt x="138" y="173"/>
                        <a:pt x="138" y="175"/>
                        <a:pt x="137" y="176"/>
                      </a:cubicBezTo>
                      <a:cubicBezTo>
                        <a:pt x="136" y="177"/>
                        <a:pt x="133" y="177"/>
                        <a:pt x="132" y="177"/>
                      </a:cubicBezTo>
                      <a:cubicBezTo>
                        <a:pt x="132" y="178"/>
                        <a:pt x="131" y="179"/>
                        <a:pt x="131" y="180"/>
                      </a:cubicBezTo>
                      <a:cubicBezTo>
                        <a:pt x="129" y="181"/>
                        <a:pt x="128" y="181"/>
                        <a:pt x="126" y="181"/>
                      </a:cubicBezTo>
                      <a:cubicBezTo>
                        <a:pt x="122" y="181"/>
                        <a:pt x="121" y="181"/>
                        <a:pt x="118" y="178"/>
                      </a:cubicBezTo>
                      <a:cubicBezTo>
                        <a:pt x="118" y="177"/>
                        <a:pt x="117" y="176"/>
                        <a:pt x="115" y="175"/>
                      </a:cubicBezTo>
                      <a:cubicBezTo>
                        <a:pt x="113" y="175"/>
                        <a:pt x="112" y="175"/>
                        <a:pt x="111" y="174"/>
                      </a:cubicBezTo>
                      <a:cubicBezTo>
                        <a:pt x="111" y="174"/>
                        <a:pt x="111" y="173"/>
                        <a:pt x="110" y="172"/>
                      </a:cubicBezTo>
                      <a:cubicBezTo>
                        <a:pt x="110" y="172"/>
                        <a:pt x="109" y="171"/>
                        <a:pt x="108" y="171"/>
                      </a:cubicBezTo>
                      <a:cubicBezTo>
                        <a:pt x="107" y="170"/>
                        <a:pt x="106" y="169"/>
                        <a:pt x="106" y="167"/>
                      </a:cubicBezTo>
                      <a:cubicBezTo>
                        <a:pt x="106" y="165"/>
                        <a:pt x="107" y="164"/>
                        <a:pt x="106" y="162"/>
                      </a:cubicBezTo>
                      <a:cubicBezTo>
                        <a:pt x="105" y="161"/>
                        <a:pt x="102" y="161"/>
                        <a:pt x="102" y="159"/>
                      </a:cubicBezTo>
                      <a:cubicBezTo>
                        <a:pt x="102" y="158"/>
                        <a:pt x="105" y="158"/>
                        <a:pt x="105" y="157"/>
                      </a:cubicBezTo>
                      <a:cubicBezTo>
                        <a:pt x="106" y="156"/>
                        <a:pt x="107" y="156"/>
                        <a:pt x="105" y="156"/>
                      </a:cubicBezTo>
                      <a:cubicBezTo>
                        <a:pt x="106" y="156"/>
                        <a:pt x="105" y="154"/>
                        <a:pt x="104" y="155"/>
                      </a:cubicBezTo>
                      <a:cubicBezTo>
                        <a:pt x="98" y="160"/>
                        <a:pt x="93" y="165"/>
                        <a:pt x="87" y="170"/>
                      </a:cubicBezTo>
                      <a:cubicBezTo>
                        <a:pt x="85" y="171"/>
                        <a:pt x="83" y="174"/>
                        <a:pt x="81" y="176"/>
                      </a:cubicBezTo>
                      <a:cubicBezTo>
                        <a:pt x="78" y="177"/>
                        <a:pt x="75" y="178"/>
                        <a:pt x="72" y="179"/>
                      </a:cubicBezTo>
                      <a:cubicBezTo>
                        <a:pt x="68" y="181"/>
                        <a:pt x="65" y="184"/>
                        <a:pt x="61" y="186"/>
                      </a:cubicBezTo>
                      <a:cubicBezTo>
                        <a:pt x="58" y="188"/>
                        <a:pt x="58" y="189"/>
                        <a:pt x="58" y="192"/>
                      </a:cubicBezTo>
                      <a:cubicBezTo>
                        <a:pt x="57" y="194"/>
                        <a:pt x="57" y="195"/>
                        <a:pt x="55" y="196"/>
                      </a:cubicBezTo>
                      <a:cubicBezTo>
                        <a:pt x="54" y="197"/>
                        <a:pt x="53" y="196"/>
                        <a:pt x="52" y="197"/>
                      </a:cubicBezTo>
                      <a:cubicBezTo>
                        <a:pt x="52" y="197"/>
                        <a:pt x="51" y="198"/>
                        <a:pt x="50" y="199"/>
                      </a:cubicBezTo>
                      <a:cubicBezTo>
                        <a:pt x="48" y="200"/>
                        <a:pt x="50" y="201"/>
                        <a:pt x="49" y="203"/>
                      </a:cubicBezTo>
                      <a:cubicBezTo>
                        <a:pt x="49" y="206"/>
                        <a:pt x="47" y="207"/>
                        <a:pt x="45" y="208"/>
                      </a:cubicBezTo>
                      <a:cubicBezTo>
                        <a:pt x="44" y="208"/>
                        <a:pt x="42" y="209"/>
                        <a:pt x="41" y="209"/>
                      </a:cubicBezTo>
                      <a:cubicBezTo>
                        <a:pt x="40" y="209"/>
                        <a:pt x="41" y="210"/>
                        <a:pt x="40" y="210"/>
                      </a:cubicBezTo>
                      <a:cubicBezTo>
                        <a:pt x="39" y="209"/>
                        <a:pt x="39" y="209"/>
                        <a:pt x="39" y="209"/>
                      </a:cubicBezTo>
                      <a:cubicBezTo>
                        <a:pt x="37" y="209"/>
                        <a:pt x="35" y="210"/>
                        <a:pt x="35" y="212"/>
                      </a:cubicBezTo>
                      <a:cubicBezTo>
                        <a:pt x="35" y="213"/>
                        <a:pt x="34" y="214"/>
                        <a:pt x="34" y="214"/>
                      </a:cubicBezTo>
                      <a:cubicBezTo>
                        <a:pt x="32" y="215"/>
                        <a:pt x="33" y="216"/>
                        <a:pt x="33" y="217"/>
                      </a:cubicBezTo>
                      <a:cubicBezTo>
                        <a:pt x="33" y="218"/>
                        <a:pt x="24" y="220"/>
                        <a:pt x="23" y="220"/>
                      </a:cubicBezTo>
                      <a:cubicBezTo>
                        <a:pt x="20" y="221"/>
                        <a:pt x="18" y="223"/>
                        <a:pt x="15" y="224"/>
                      </a:cubicBezTo>
                      <a:cubicBezTo>
                        <a:pt x="14" y="224"/>
                        <a:pt x="13" y="224"/>
                        <a:pt x="12" y="224"/>
                      </a:cubicBezTo>
                      <a:cubicBezTo>
                        <a:pt x="9" y="224"/>
                        <a:pt x="8" y="225"/>
                        <a:pt x="6" y="226"/>
                      </a:cubicBezTo>
                      <a:cubicBezTo>
                        <a:pt x="4" y="227"/>
                        <a:pt x="1" y="227"/>
                        <a:pt x="0" y="229"/>
                      </a:cubicBezTo>
                      <a:cubicBezTo>
                        <a:pt x="21" y="230"/>
                        <a:pt x="41" y="230"/>
                        <a:pt x="62" y="230"/>
                      </a:cubicBezTo>
                      <a:cubicBezTo>
                        <a:pt x="73" y="230"/>
                        <a:pt x="83" y="230"/>
                        <a:pt x="93" y="230"/>
                      </a:cubicBezTo>
                      <a:cubicBezTo>
                        <a:pt x="96" y="230"/>
                        <a:pt x="99" y="230"/>
                        <a:pt x="103" y="230"/>
                      </a:cubicBezTo>
                      <a:cubicBezTo>
                        <a:pt x="104" y="230"/>
                        <a:pt x="105" y="230"/>
                        <a:pt x="106" y="230"/>
                      </a:cubicBezTo>
                      <a:cubicBezTo>
                        <a:pt x="106" y="230"/>
                        <a:pt x="106" y="228"/>
                        <a:pt x="107" y="228"/>
                      </a:cubicBezTo>
                      <a:cubicBezTo>
                        <a:pt x="113" y="228"/>
                        <a:pt x="119" y="228"/>
                        <a:pt x="125" y="228"/>
                      </a:cubicBezTo>
                      <a:cubicBezTo>
                        <a:pt x="123" y="228"/>
                        <a:pt x="122" y="229"/>
                        <a:pt x="122" y="230"/>
                      </a:cubicBezTo>
                      <a:cubicBezTo>
                        <a:pt x="134" y="231"/>
                        <a:pt x="146" y="232"/>
                        <a:pt x="159" y="232"/>
                      </a:cubicBezTo>
                      <a:cubicBezTo>
                        <a:pt x="169" y="233"/>
                        <a:pt x="180" y="233"/>
                        <a:pt x="190" y="233"/>
                      </a:cubicBezTo>
                      <a:cubicBezTo>
                        <a:pt x="215" y="234"/>
                        <a:pt x="239" y="234"/>
                        <a:pt x="264" y="234"/>
                      </a:cubicBezTo>
                      <a:cubicBezTo>
                        <a:pt x="312" y="234"/>
                        <a:pt x="360" y="234"/>
                        <a:pt x="409" y="234"/>
                      </a:cubicBezTo>
                      <a:cubicBezTo>
                        <a:pt x="424" y="234"/>
                        <a:pt x="440" y="233"/>
                        <a:pt x="456" y="233"/>
                      </a:cubicBezTo>
                      <a:cubicBezTo>
                        <a:pt x="457" y="233"/>
                        <a:pt x="466" y="234"/>
                        <a:pt x="466" y="233"/>
                      </a:cubicBezTo>
                      <a:cubicBezTo>
                        <a:pt x="467" y="232"/>
                        <a:pt x="465" y="231"/>
                        <a:pt x="465" y="230"/>
                      </a:cubicBezTo>
                      <a:cubicBezTo>
                        <a:pt x="464" y="228"/>
                        <a:pt x="465" y="230"/>
                        <a:pt x="466" y="231"/>
                      </a:cubicBezTo>
                      <a:cubicBezTo>
                        <a:pt x="467" y="232"/>
                        <a:pt x="468" y="234"/>
                        <a:pt x="469" y="233"/>
                      </a:cubicBezTo>
                      <a:cubicBezTo>
                        <a:pt x="469" y="232"/>
                        <a:pt x="469" y="227"/>
                        <a:pt x="469" y="226"/>
                      </a:cubicBezTo>
                      <a:cubicBezTo>
                        <a:pt x="469" y="225"/>
                        <a:pt x="470" y="223"/>
                        <a:pt x="470" y="220"/>
                      </a:cubicBezTo>
                      <a:cubicBezTo>
                        <a:pt x="470" y="220"/>
                        <a:pt x="471" y="220"/>
                        <a:pt x="471" y="220"/>
                      </a:cubicBezTo>
                      <a:cubicBezTo>
                        <a:pt x="474" y="222"/>
                        <a:pt x="473" y="227"/>
                        <a:pt x="475" y="230"/>
                      </a:cubicBezTo>
                      <a:cubicBezTo>
                        <a:pt x="475" y="230"/>
                        <a:pt x="475" y="231"/>
                        <a:pt x="475" y="232"/>
                      </a:cubicBezTo>
                      <a:cubicBezTo>
                        <a:pt x="475" y="232"/>
                        <a:pt x="475" y="231"/>
                        <a:pt x="475" y="231"/>
                      </a:cubicBezTo>
                      <a:cubicBezTo>
                        <a:pt x="475" y="232"/>
                        <a:pt x="474" y="232"/>
                        <a:pt x="475" y="233"/>
                      </a:cubicBezTo>
                      <a:cubicBezTo>
                        <a:pt x="475" y="233"/>
                        <a:pt x="475" y="233"/>
                        <a:pt x="475" y="233"/>
                      </a:cubicBezTo>
                      <a:cubicBezTo>
                        <a:pt x="475" y="233"/>
                        <a:pt x="476" y="233"/>
                        <a:pt x="476" y="233"/>
                      </a:cubicBezTo>
                      <a:cubicBezTo>
                        <a:pt x="476" y="232"/>
                        <a:pt x="476" y="231"/>
                        <a:pt x="476" y="23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38" name="Google Shape;938;p27"/>
              <p:cNvGrpSpPr/>
              <p:nvPr/>
            </p:nvGrpSpPr>
            <p:grpSpPr>
              <a:xfrm>
                <a:off x="3484" y="1892"/>
                <a:ext cx="720" cy="331"/>
                <a:chOff x="3484" y="1893"/>
                <a:chExt cx="720" cy="331"/>
              </a:xfrm>
            </p:grpSpPr>
            <p:sp>
              <p:nvSpPr>
                <p:cNvPr id="939" name="Google Shape;939;p27"/>
                <p:cNvSpPr/>
                <p:nvPr/>
              </p:nvSpPr>
              <p:spPr>
                <a:xfrm>
                  <a:off x="3499" y="1893"/>
                  <a:ext cx="705" cy="330"/>
                </a:xfrm>
                <a:custGeom>
                  <a:rect b="b" l="l" r="r" t="t"/>
                  <a:pathLst>
                    <a:path extrusionOk="0" h="213" w="455">
                      <a:moveTo>
                        <a:pt x="455" y="128"/>
                      </a:moveTo>
                      <a:cubicBezTo>
                        <a:pt x="453" y="128"/>
                        <a:pt x="452" y="129"/>
                        <a:pt x="450" y="128"/>
                      </a:cubicBezTo>
                      <a:cubicBezTo>
                        <a:pt x="450" y="128"/>
                        <a:pt x="450" y="129"/>
                        <a:pt x="450" y="129"/>
                      </a:cubicBezTo>
                      <a:cubicBezTo>
                        <a:pt x="450" y="129"/>
                        <a:pt x="449" y="128"/>
                        <a:pt x="449" y="128"/>
                      </a:cubicBezTo>
                      <a:cubicBezTo>
                        <a:pt x="449" y="128"/>
                        <a:pt x="448" y="127"/>
                        <a:pt x="448" y="127"/>
                      </a:cubicBezTo>
                      <a:cubicBezTo>
                        <a:pt x="448" y="127"/>
                        <a:pt x="447" y="127"/>
                        <a:pt x="447" y="127"/>
                      </a:cubicBezTo>
                      <a:cubicBezTo>
                        <a:pt x="446" y="127"/>
                        <a:pt x="445" y="128"/>
                        <a:pt x="444" y="126"/>
                      </a:cubicBezTo>
                      <a:cubicBezTo>
                        <a:pt x="447" y="125"/>
                        <a:pt x="443" y="123"/>
                        <a:pt x="443" y="124"/>
                      </a:cubicBezTo>
                      <a:cubicBezTo>
                        <a:pt x="443" y="123"/>
                        <a:pt x="443" y="121"/>
                        <a:pt x="442" y="121"/>
                      </a:cubicBezTo>
                      <a:cubicBezTo>
                        <a:pt x="440" y="118"/>
                        <a:pt x="443" y="123"/>
                        <a:pt x="440" y="121"/>
                      </a:cubicBezTo>
                      <a:cubicBezTo>
                        <a:pt x="439" y="121"/>
                        <a:pt x="439" y="119"/>
                        <a:pt x="439" y="119"/>
                      </a:cubicBezTo>
                      <a:cubicBezTo>
                        <a:pt x="438" y="118"/>
                        <a:pt x="437" y="119"/>
                        <a:pt x="436" y="117"/>
                      </a:cubicBezTo>
                      <a:cubicBezTo>
                        <a:pt x="436" y="117"/>
                        <a:pt x="436" y="118"/>
                        <a:pt x="435" y="118"/>
                      </a:cubicBezTo>
                      <a:cubicBezTo>
                        <a:pt x="435" y="118"/>
                        <a:pt x="435" y="117"/>
                        <a:pt x="435" y="117"/>
                      </a:cubicBezTo>
                      <a:cubicBezTo>
                        <a:pt x="435" y="116"/>
                        <a:pt x="434" y="114"/>
                        <a:pt x="434" y="113"/>
                      </a:cubicBezTo>
                      <a:cubicBezTo>
                        <a:pt x="433" y="112"/>
                        <a:pt x="433" y="112"/>
                        <a:pt x="433" y="112"/>
                      </a:cubicBezTo>
                      <a:cubicBezTo>
                        <a:pt x="433" y="112"/>
                        <a:pt x="433" y="111"/>
                        <a:pt x="433" y="111"/>
                      </a:cubicBezTo>
                      <a:cubicBezTo>
                        <a:pt x="433" y="110"/>
                        <a:pt x="435" y="110"/>
                        <a:pt x="433" y="110"/>
                      </a:cubicBezTo>
                      <a:cubicBezTo>
                        <a:pt x="433" y="110"/>
                        <a:pt x="433" y="110"/>
                        <a:pt x="433" y="110"/>
                      </a:cubicBezTo>
                      <a:cubicBezTo>
                        <a:pt x="432" y="109"/>
                        <a:pt x="430" y="108"/>
                        <a:pt x="429" y="106"/>
                      </a:cubicBezTo>
                      <a:cubicBezTo>
                        <a:pt x="428" y="107"/>
                        <a:pt x="428" y="104"/>
                        <a:pt x="427" y="103"/>
                      </a:cubicBezTo>
                      <a:cubicBezTo>
                        <a:pt x="427" y="102"/>
                        <a:pt x="428" y="102"/>
                        <a:pt x="428" y="102"/>
                      </a:cubicBezTo>
                      <a:cubicBezTo>
                        <a:pt x="427" y="101"/>
                        <a:pt x="426" y="99"/>
                        <a:pt x="425" y="98"/>
                      </a:cubicBezTo>
                      <a:cubicBezTo>
                        <a:pt x="425" y="99"/>
                        <a:pt x="424" y="99"/>
                        <a:pt x="424" y="99"/>
                      </a:cubicBezTo>
                      <a:cubicBezTo>
                        <a:pt x="424" y="99"/>
                        <a:pt x="424" y="99"/>
                        <a:pt x="424" y="99"/>
                      </a:cubicBezTo>
                      <a:cubicBezTo>
                        <a:pt x="424" y="99"/>
                        <a:pt x="423" y="98"/>
                        <a:pt x="423" y="98"/>
                      </a:cubicBezTo>
                      <a:cubicBezTo>
                        <a:pt x="423" y="98"/>
                        <a:pt x="424" y="97"/>
                        <a:pt x="424" y="97"/>
                      </a:cubicBezTo>
                      <a:cubicBezTo>
                        <a:pt x="423" y="97"/>
                        <a:pt x="423" y="97"/>
                        <a:pt x="422" y="97"/>
                      </a:cubicBezTo>
                      <a:cubicBezTo>
                        <a:pt x="422" y="97"/>
                        <a:pt x="423" y="97"/>
                        <a:pt x="423" y="96"/>
                      </a:cubicBezTo>
                      <a:cubicBezTo>
                        <a:pt x="423" y="96"/>
                        <a:pt x="423" y="96"/>
                        <a:pt x="423" y="96"/>
                      </a:cubicBezTo>
                      <a:cubicBezTo>
                        <a:pt x="423" y="96"/>
                        <a:pt x="425" y="93"/>
                        <a:pt x="425" y="93"/>
                      </a:cubicBezTo>
                      <a:cubicBezTo>
                        <a:pt x="424" y="92"/>
                        <a:pt x="422" y="91"/>
                        <a:pt x="421" y="91"/>
                      </a:cubicBezTo>
                      <a:cubicBezTo>
                        <a:pt x="421" y="90"/>
                        <a:pt x="420" y="87"/>
                        <a:pt x="419" y="86"/>
                      </a:cubicBezTo>
                      <a:cubicBezTo>
                        <a:pt x="419" y="85"/>
                        <a:pt x="417" y="85"/>
                        <a:pt x="417" y="84"/>
                      </a:cubicBezTo>
                      <a:cubicBezTo>
                        <a:pt x="417" y="82"/>
                        <a:pt x="415" y="82"/>
                        <a:pt x="414" y="80"/>
                      </a:cubicBezTo>
                      <a:cubicBezTo>
                        <a:pt x="413" y="78"/>
                        <a:pt x="415" y="79"/>
                        <a:pt x="416" y="78"/>
                      </a:cubicBezTo>
                      <a:cubicBezTo>
                        <a:pt x="416" y="77"/>
                        <a:pt x="417" y="74"/>
                        <a:pt x="416" y="74"/>
                      </a:cubicBezTo>
                      <a:cubicBezTo>
                        <a:pt x="415" y="72"/>
                        <a:pt x="417" y="72"/>
                        <a:pt x="417" y="72"/>
                      </a:cubicBezTo>
                      <a:cubicBezTo>
                        <a:pt x="418" y="70"/>
                        <a:pt x="417" y="69"/>
                        <a:pt x="418" y="67"/>
                      </a:cubicBezTo>
                      <a:cubicBezTo>
                        <a:pt x="418" y="65"/>
                        <a:pt x="417" y="65"/>
                        <a:pt x="417" y="63"/>
                      </a:cubicBezTo>
                      <a:cubicBezTo>
                        <a:pt x="416" y="62"/>
                        <a:pt x="417" y="60"/>
                        <a:pt x="417" y="59"/>
                      </a:cubicBezTo>
                      <a:cubicBezTo>
                        <a:pt x="417" y="54"/>
                        <a:pt x="413" y="53"/>
                        <a:pt x="411" y="50"/>
                      </a:cubicBezTo>
                      <a:cubicBezTo>
                        <a:pt x="410" y="46"/>
                        <a:pt x="406" y="48"/>
                        <a:pt x="403" y="46"/>
                      </a:cubicBezTo>
                      <a:cubicBezTo>
                        <a:pt x="400" y="44"/>
                        <a:pt x="402" y="41"/>
                        <a:pt x="400" y="38"/>
                      </a:cubicBezTo>
                      <a:cubicBezTo>
                        <a:pt x="399" y="35"/>
                        <a:pt x="402" y="30"/>
                        <a:pt x="396" y="32"/>
                      </a:cubicBezTo>
                      <a:cubicBezTo>
                        <a:pt x="394" y="32"/>
                        <a:pt x="394" y="34"/>
                        <a:pt x="392" y="33"/>
                      </a:cubicBezTo>
                      <a:cubicBezTo>
                        <a:pt x="389" y="33"/>
                        <a:pt x="390" y="36"/>
                        <a:pt x="388" y="36"/>
                      </a:cubicBezTo>
                      <a:cubicBezTo>
                        <a:pt x="384" y="38"/>
                        <a:pt x="384" y="43"/>
                        <a:pt x="379" y="42"/>
                      </a:cubicBezTo>
                      <a:cubicBezTo>
                        <a:pt x="378" y="42"/>
                        <a:pt x="378" y="41"/>
                        <a:pt x="376" y="42"/>
                      </a:cubicBezTo>
                      <a:cubicBezTo>
                        <a:pt x="375" y="42"/>
                        <a:pt x="374" y="44"/>
                        <a:pt x="373" y="43"/>
                      </a:cubicBezTo>
                      <a:cubicBezTo>
                        <a:pt x="371" y="42"/>
                        <a:pt x="372" y="40"/>
                        <a:pt x="370" y="39"/>
                      </a:cubicBezTo>
                      <a:cubicBezTo>
                        <a:pt x="368" y="38"/>
                        <a:pt x="365" y="39"/>
                        <a:pt x="364" y="38"/>
                      </a:cubicBezTo>
                      <a:cubicBezTo>
                        <a:pt x="362" y="37"/>
                        <a:pt x="361" y="35"/>
                        <a:pt x="360" y="35"/>
                      </a:cubicBezTo>
                      <a:cubicBezTo>
                        <a:pt x="358" y="35"/>
                        <a:pt x="354" y="36"/>
                        <a:pt x="354" y="37"/>
                      </a:cubicBezTo>
                      <a:cubicBezTo>
                        <a:pt x="353" y="39"/>
                        <a:pt x="353" y="40"/>
                        <a:pt x="352" y="41"/>
                      </a:cubicBezTo>
                      <a:cubicBezTo>
                        <a:pt x="351" y="42"/>
                        <a:pt x="349" y="40"/>
                        <a:pt x="347" y="40"/>
                      </a:cubicBezTo>
                      <a:cubicBezTo>
                        <a:pt x="345" y="39"/>
                        <a:pt x="345" y="39"/>
                        <a:pt x="344" y="37"/>
                      </a:cubicBezTo>
                      <a:cubicBezTo>
                        <a:pt x="344" y="35"/>
                        <a:pt x="342" y="36"/>
                        <a:pt x="341" y="34"/>
                      </a:cubicBezTo>
                      <a:cubicBezTo>
                        <a:pt x="340" y="33"/>
                        <a:pt x="341" y="31"/>
                        <a:pt x="339" y="31"/>
                      </a:cubicBezTo>
                      <a:cubicBezTo>
                        <a:pt x="338" y="30"/>
                        <a:pt x="335" y="29"/>
                        <a:pt x="333" y="29"/>
                      </a:cubicBezTo>
                      <a:cubicBezTo>
                        <a:pt x="332" y="28"/>
                        <a:pt x="329" y="30"/>
                        <a:pt x="328" y="30"/>
                      </a:cubicBezTo>
                      <a:cubicBezTo>
                        <a:pt x="325" y="30"/>
                        <a:pt x="322" y="28"/>
                        <a:pt x="320" y="28"/>
                      </a:cubicBezTo>
                      <a:cubicBezTo>
                        <a:pt x="315" y="26"/>
                        <a:pt x="317" y="22"/>
                        <a:pt x="315" y="18"/>
                      </a:cubicBezTo>
                      <a:cubicBezTo>
                        <a:pt x="313" y="14"/>
                        <a:pt x="313" y="9"/>
                        <a:pt x="308" y="8"/>
                      </a:cubicBezTo>
                      <a:cubicBezTo>
                        <a:pt x="307" y="8"/>
                        <a:pt x="305" y="8"/>
                        <a:pt x="304" y="6"/>
                      </a:cubicBezTo>
                      <a:cubicBezTo>
                        <a:pt x="304" y="5"/>
                        <a:pt x="305" y="3"/>
                        <a:pt x="303" y="2"/>
                      </a:cubicBezTo>
                      <a:cubicBezTo>
                        <a:pt x="302" y="1"/>
                        <a:pt x="301" y="4"/>
                        <a:pt x="300" y="4"/>
                      </a:cubicBezTo>
                      <a:cubicBezTo>
                        <a:pt x="299" y="4"/>
                        <a:pt x="298" y="3"/>
                        <a:pt x="298" y="4"/>
                      </a:cubicBezTo>
                      <a:cubicBezTo>
                        <a:pt x="297" y="4"/>
                        <a:pt x="296" y="5"/>
                        <a:pt x="295" y="5"/>
                      </a:cubicBezTo>
                      <a:cubicBezTo>
                        <a:pt x="292" y="6"/>
                        <a:pt x="289" y="3"/>
                        <a:pt x="287" y="1"/>
                      </a:cubicBezTo>
                      <a:cubicBezTo>
                        <a:pt x="286" y="0"/>
                        <a:pt x="286" y="0"/>
                        <a:pt x="284" y="0"/>
                      </a:cubicBezTo>
                      <a:cubicBezTo>
                        <a:pt x="284" y="0"/>
                        <a:pt x="284" y="2"/>
                        <a:pt x="283" y="2"/>
                      </a:cubicBezTo>
                      <a:cubicBezTo>
                        <a:pt x="282" y="3"/>
                        <a:pt x="281" y="3"/>
                        <a:pt x="280" y="4"/>
                      </a:cubicBezTo>
                      <a:cubicBezTo>
                        <a:pt x="273" y="8"/>
                        <a:pt x="280" y="8"/>
                        <a:pt x="280" y="14"/>
                      </a:cubicBezTo>
                      <a:cubicBezTo>
                        <a:pt x="280" y="16"/>
                        <a:pt x="277" y="17"/>
                        <a:pt x="277" y="19"/>
                      </a:cubicBezTo>
                      <a:cubicBezTo>
                        <a:pt x="278" y="21"/>
                        <a:pt x="282" y="19"/>
                        <a:pt x="283" y="21"/>
                      </a:cubicBezTo>
                      <a:cubicBezTo>
                        <a:pt x="284" y="23"/>
                        <a:pt x="280" y="24"/>
                        <a:pt x="280" y="26"/>
                      </a:cubicBezTo>
                      <a:cubicBezTo>
                        <a:pt x="281" y="27"/>
                        <a:pt x="282" y="30"/>
                        <a:pt x="280" y="29"/>
                      </a:cubicBezTo>
                      <a:cubicBezTo>
                        <a:pt x="278" y="28"/>
                        <a:pt x="268" y="29"/>
                        <a:pt x="269" y="31"/>
                      </a:cubicBezTo>
                      <a:cubicBezTo>
                        <a:pt x="269" y="31"/>
                        <a:pt x="268" y="31"/>
                        <a:pt x="268" y="31"/>
                      </a:cubicBezTo>
                      <a:cubicBezTo>
                        <a:pt x="267" y="32"/>
                        <a:pt x="264" y="33"/>
                        <a:pt x="263" y="34"/>
                      </a:cubicBezTo>
                      <a:cubicBezTo>
                        <a:pt x="262" y="35"/>
                        <a:pt x="260" y="36"/>
                        <a:pt x="259" y="37"/>
                      </a:cubicBezTo>
                      <a:cubicBezTo>
                        <a:pt x="256" y="37"/>
                        <a:pt x="255" y="32"/>
                        <a:pt x="252" y="32"/>
                      </a:cubicBezTo>
                      <a:cubicBezTo>
                        <a:pt x="250" y="32"/>
                        <a:pt x="248" y="33"/>
                        <a:pt x="246" y="33"/>
                      </a:cubicBezTo>
                      <a:cubicBezTo>
                        <a:pt x="244" y="32"/>
                        <a:pt x="242" y="34"/>
                        <a:pt x="242" y="36"/>
                      </a:cubicBezTo>
                      <a:cubicBezTo>
                        <a:pt x="242" y="38"/>
                        <a:pt x="243" y="39"/>
                        <a:pt x="243" y="41"/>
                      </a:cubicBezTo>
                      <a:cubicBezTo>
                        <a:pt x="243" y="43"/>
                        <a:pt x="245" y="45"/>
                        <a:pt x="244" y="47"/>
                      </a:cubicBezTo>
                      <a:cubicBezTo>
                        <a:pt x="244" y="49"/>
                        <a:pt x="244" y="50"/>
                        <a:pt x="242" y="50"/>
                      </a:cubicBezTo>
                      <a:cubicBezTo>
                        <a:pt x="241" y="51"/>
                        <a:pt x="241" y="53"/>
                        <a:pt x="239" y="54"/>
                      </a:cubicBezTo>
                      <a:cubicBezTo>
                        <a:pt x="238" y="55"/>
                        <a:pt x="236" y="55"/>
                        <a:pt x="235" y="55"/>
                      </a:cubicBezTo>
                      <a:cubicBezTo>
                        <a:pt x="232" y="56"/>
                        <a:pt x="232" y="58"/>
                        <a:pt x="231" y="61"/>
                      </a:cubicBezTo>
                      <a:cubicBezTo>
                        <a:pt x="230" y="63"/>
                        <a:pt x="229" y="70"/>
                        <a:pt x="225" y="70"/>
                      </a:cubicBezTo>
                      <a:cubicBezTo>
                        <a:pt x="223" y="70"/>
                        <a:pt x="221" y="67"/>
                        <a:pt x="219" y="70"/>
                      </a:cubicBezTo>
                      <a:cubicBezTo>
                        <a:pt x="218" y="71"/>
                        <a:pt x="219" y="73"/>
                        <a:pt x="217" y="75"/>
                      </a:cubicBezTo>
                      <a:cubicBezTo>
                        <a:pt x="215" y="76"/>
                        <a:pt x="214" y="78"/>
                        <a:pt x="215" y="81"/>
                      </a:cubicBezTo>
                      <a:cubicBezTo>
                        <a:pt x="215" y="84"/>
                        <a:pt x="215" y="90"/>
                        <a:pt x="211" y="91"/>
                      </a:cubicBezTo>
                      <a:cubicBezTo>
                        <a:pt x="210" y="92"/>
                        <a:pt x="208" y="91"/>
                        <a:pt x="207" y="93"/>
                      </a:cubicBezTo>
                      <a:cubicBezTo>
                        <a:pt x="206" y="93"/>
                        <a:pt x="207" y="95"/>
                        <a:pt x="206" y="95"/>
                      </a:cubicBezTo>
                      <a:cubicBezTo>
                        <a:pt x="205" y="95"/>
                        <a:pt x="205" y="93"/>
                        <a:pt x="204" y="93"/>
                      </a:cubicBezTo>
                      <a:cubicBezTo>
                        <a:pt x="203" y="90"/>
                        <a:pt x="202" y="91"/>
                        <a:pt x="200" y="90"/>
                      </a:cubicBezTo>
                      <a:cubicBezTo>
                        <a:pt x="197" y="90"/>
                        <a:pt x="197" y="90"/>
                        <a:pt x="194" y="88"/>
                      </a:cubicBezTo>
                      <a:cubicBezTo>
                        <a:pt x="193" y="87"/>
                        <a:pt x="192" y="87"/>
                        <a:pt x="192" y="84"/>
                      </a:cubicBezTo>
                      <a:cubicBezTo>
                        <a:pt x="191" y="82"/>
                        <a:pt x="193" y="81"/>
                        <a:pt x="191" y="79"/>
                      </a:cubicBezTo>
                      <a:cubicBezTo>
                        <a:pt x="190" y="78"/>
                        <a:pt x="188" y="76"/>
                        <a:pt x="187" y="76"/>
                      </a:cubicBezTo>
                      <a:cubicBezTo>
                        <a:pt x="186" y="75"/>
                        <a:pt x="186" y="77"/>
                        <a:pt x="186" y="78"/>
                      </a:cubicBezTo>
                      <a:cubicBezTo>
                        <a:pt x="187" y="79"/>
                        <a:pt x="190" y="78"/>
                        <a:pt x="189" y="80"/>
                      </a:cubicBezTo>
                      <a:cubicBezTo>
                        <a:pt x="188" y="82"/>
                        <a:pt x="186" y="80"/>
                        <a:pt x="185" y="82"/>
                      </a:cubicBezTo>
                      <a:cubicBezTo>
                        <a:pt x="184" y="84"/>
                        <a:pt x="184" y="82"/>
                        <a:pt x="182" y="82"/>
                      </a:cubicBezTo>
                      <a:cubicBezTo>
                        <a:pt x="181" y="81"/>
                        <a:pt x="180" y="82"/>
                        <a:pt x="181" y="83"/>
                      </a:cubicBezTo>
                      <a:cubicBezTo>
                        <a:pt x="181" y="84"/>
                        <a:pt x="182" y="84"/>
                        <a:pt x="182" y="85"/>
                      </a:cubicBezTo>
                      <a:cubicBezTo>
                        <a:pt x="183" y="87"/>
                        <a:pt x="180" y="87"/>
                        <a:pt x="179" y="88"/>
                      </a:cubicBezTo>
                      <a:cubicBezTo>
                        <a:pt x="178" y="88"/>
                        <a:pt x="178" y="88"/>
                        <a:pt x="177" y="89"/>
                      </a:cubicBezTo>
                      <a:cubicBezTo>
                        <a:pt x="176" y="92"/>
                        <a:pt x="178" y="94"/>
                        <a:pt x="178" y="96"/>
                      </a:cubicBezTo>
                      <a:cubicBezTo>
                        <a:pt x="178" y="98"/>
                        <a:pt x="176" y="98"/>
                        <a:pt x="174" y="98"/>
                      </a:cubicBezTo>
                      <a:cubicBezTo>
                        <a:pt x="171" y="98"/>
                        <a:pt x="172" y="100"/>
                        <a:pt x="172" y="102"/>
                      </a:cubicBezTo>
                      <a:cubicBezTo>
                        <a:pt x="172" y="103"/>
                        <a:pt x="170" y="105"/>
                        <a:pt x="169" y="104"/>
                      </a:cubicBezTo>
                      <a:cubicBezTo>
                        <a:pt x="167" y="103"/>
                        <a:pt x="170" y="101"/>
                        <a:pt x="169" y="100"/>
                      </a:cubicBezTo>
                      <a:cubicBezTo>
                        <a:pt x="168" y="96"/>
                        <a:pt x="164" y="103"/>
                        <a:pt x="162" y="98"/>
                      </a:cubicBezTo>
                      <a:cubicBezTo>
                        <a:pt x="161" y="95"/>
                        <a:pt x="160" y="89"/>
                        <a:pt x="156" y="93"/>
                      </a:cubicBezTo>
                      <a:cubicBezTo>
                        <a:pt x="154" y="95"/>
                        <a:pt x="153" y="96"/>
                        <a:pt x="150" y="97"/>
                      </a:cubicBezTo>
                      <a:cubicBezTo>
                        <a:pt x="149" y="97"/>
                        <a:pt x="148" y="97"/>
                        <a:pt x="147" y="98"/>
                      </a:cubicBezTo>
                      <a:cubicBezTo>
                        <a:pt x="144" y="101"/>
                        <a:pt x="146" y="105"/>
                        <a:pt x="143" y="108"/>
                      </a:cubicBezTo>
                      <a:cubicBezTo>
                        <a:pt x="140" y="111"/>
                        <a:pt x="140" y="107"/>
                        <a:pt x="138" y="105"/>
                      </a:cubicBezTo>
                      <a:cubicBezTo>
                        <a:pt x="137" y="104"/>
                        <a:pt x="135" y="104"/>
                        <a:pt x="134" y="103"/>
                      </a:cubicBezTo>
                      <a:cubicBezTo>
                        <a:pt x="133" y="103"/>
                        <a:pt x="132" y="102"/>
                        <a:pt x="131" y="101"/>
                      </a:cubicBezTo>
                      <a:cubicBezTo>
                        <a:pt x="129" y="99"/>
                        <a:pt x="125" y="96"/>
                        <a:pt x="122" y="96"/>
                      </a:cubicBezTo>
                      <a:cubicBezTo>
                        <a:pt x="118" y="96"/>
                        <a:pt x="119" y="100"/>
                        <a:pt x="114" y="97"/>
                      </a:cubicBezTo>
                      <a:cubicBezTo>
                        <a:pt x="113" y="97"/>
                        <a:pt x="112" y="93"/>
                        <a:pt x="111" y="94"/>
                      </a:cubicBezTo>
                      <a:cubicBezTo>
                        <a:pt x="112" y="94"/>
                        <a:pt x="110" y="97"/>
                        <a:pt x="110" y="97"/>
                      </a:cubicBezTo>
                      <a:cubicBezTo>
                        <a:pt x="109" y="100"/>
                        <a:pt x="114" y="101"/>
                        <a:pt x="111" y="104"/>
                      </a:cubicBezTo>
                      <a:cubicBezTo>
                        <a:pt x="110" y="106"/>
                        <a:pt x="108" y="106"/>
                        <a:pt x="107" y="105"/>
                      </a:cubicBezTo>
                      <a:cubicBezTo>
                        <a:pt x="105" y="104"/>
                        <a:pt x="107" y="102"/>
                        <a:pt x="107" y="101"/>
                      </a:cubicBezTo>
                      <a:cubicBezTo>
                        <a:pt x="106" y="98"/>
                        <a:pt x="102" y="100"/>
                        <a:pt x="101" y="101"/>
                      </a:cubicBezTo>
                      <a:cubicBezTo>
                        <a:pt x="98" y="101"/>
                        <a:pt x="96" y="102"/>
                        <a:pt x="95" y="99"/>
                      </a:cubicBezTo>
                      <a:cubicBezTo>
                        <a:pt x="93" y="96"/>
                        <a:pt x="90" y="99"/>
                        <a:pt x="90" y="101"/>
                      </a:cubicBezTo>
                      <a:cubicBezTo>
                        <a:pt x="91" y="103"/>
                        <a:pt x="93" y="104"/>
                        <a:pt x="92" y="106"/>
                      </a:cubicBezTo>
                      <a:cubicBezTo>
                        <a:pt x="92" y="107"/>
                        <a:pt x="90" y="109"/>
                        <a:pt x="90" y="109"/>
                      </a:cubicBezTo>
                      <a:cubicBezTo>
                        <a:pt x="89" y="110"/>
                        <a:pt x="88" y="107"/>
                        <a:pt x="86" y="107"/>
                      </a:cubicBezTo>
                      <a:cubicBezTo>
                        <a:pt x="84" y="107"/>
                        <a:pt x="85" y="109"/>
                        <a:pt x="84" y="110"/>
                      </a:cubicBezTo>
                      <a:cubicBezTo>
                        <a:pt x="83" y="114"/>
                        <a:pt x="77" y="115"/>
                        <a:pt x="77" y="119"/>
                      </a:cubicBezTo>
                      <a:cubicBezTo>
                        <a:pt x="77" y="121"/>
                        <a:pt x="78" y="124"/>
                        <a:pt x="79" y="125"/>
                      </a:cubicBezTo>
                      <a:cubicBezTo>
                        <a:pt x="80" y="127"/>
                        <a:pt x="82" y="128"/>
                        <a:pt x="82" y="129"/>
                      </a:cubicBezTo>
                      <a:cubicBezTo>
                        <a:pt x="84" y="134"/>
                        <a:pt x="78" y="134"/>
                        <a:pt x="75" y="135"/>
                      </a:cubicBezTo>
                      <a:cubicBezTo>
                        <a:pt x="73" y="135"/>
                        <a:pt x="70" y="135"/>
                        <a:pt x="68" y="136"/>
                      </a:cubicBezTo>
                      <a:cubicBezTo>
                        <a:pt x="67" y="136"/>
                        <a:pt x="66" y="139"/>
                        <a:pt x="64" y="139"/>
                      </a:cubicBezTo>
                      <a:cubicBezTo>
                        <a:pt x="63" y="139"/>
                        <a:pt x="63" y="137"/>
                        <a:pt x="61" y="138"/>
                      </a:cubicBezTo>
                      <a:cubicBezTo>
                        <a:pt x="59" y="138"/>
                        <a:pt x="58" y="140"/>
                        <a:pt x="58" y="142"/>
                      </a:cubicBezTo>
                      <a:cubicBezTo>
                        <a:pt x="57" y="146"/>
                        <a:pt x="54" y="148"/>
                        <a:pt x="57" y="152"/>
                      </a:cubicBezTo>
                      <a:cubicBezTo>
                        <a:pt x="59" y="155"/>
                        <a:pt x="62" y="159"/>
                        <a:pt x="60" y="163"/>
                      </a:cubicBezTo>
                      <a:cubicBezTo>
                        <a:pt x="58" y="167"/>
                        <a:pt x="55" y="168"/>
                        <a:pt x="52" y="165"/>
                      </a:cubicBezTo>
                      <a:cubicBezTo>
                        <a:pt x="49" y="162"/>
                        <a:pt x="46" y="162"/>
                        <a:pt x="42" y="160"/>
                      </a:cubicBezTo>
                      <a:cubicBezTo>
                        <a:pt x="40" y="159"/>
                        <a:pt x="38" y="157"/>
                        <a:pt x="35" y="156"/>
                      </a:cubicBezTo>
                      <a:cubicBezTo>
                        <a:pt x="34" y="155"/>
                        <a:pt x="32" y="154"/>
                        <a:pt x="30" y="153"/>
                      </a:cubicBezTo>
                      <a:cubicBezTo>
                        <a:pt x="24" y="152"/>
                        <a:pt x="22" y="157"/>
                        <a:pt x="19" y="162"/>
                      </a:cubicBezTo>
                      <a:cubicBezTo>
                        <a:pt x="17" y="165"/>
                        <a:pt x="13" y="167"/>
                        <a:pt x="16" y="171"/>
                      </a:cubicBezTo>
                      <a:cubicBezTo>
                        <a:pt x="18" y="173"/>
                        <a:pt x="20" y="173"/>
                        <a:pt x="19" y="176"/>
                      </a:cubicBezTo>
                      <a:cubicBezTo>
                        <a:pt x="19" y="178"/>
                        <a:pt x="18" y="182"/>
                        <a:pt x="17" y="183"/>
                      </a:cubicBezTo>
                      <a:cubicBezTo>
                        <a:pt x="16" y="184"/>
                        <a:pt x="15" y="184"/>
                        <a:pt x="15" y="185"/>
                      </a:cubicBezTo>
                      <a:cubicBezTo>
                        <a:pt x="14" y="187"/>
                        <a:pt x="15" y="188"/>
                        <a:pt x="17" y="188"/>
                      </a:cubicBezTo>
                      <a:cubicBezTo>
                        <a:pt x="18" y="188"/>
                        <a:pt x="19" y="190"/>
                        <a:pt x="18" y="191"/>
                      </a:cubicBezTo>
                      <a:cubicBezTo>
                        <a:pt x="17" y="192"/>
                        <a:pt x="16" y="190"/>
                        <a:pt x="15" y="191"/>
                      </a:cubicBezTo>
                      <a:cubicBezTo>
                        <a:pt x="12" y="192"/>
                        <a:pt x="14" y="196"/>
                        <a:pt x="15" y="198"/>
                      </a:cubicBezTo>
                      <a:cubicBezTo>
                        <a:pt x="16" y="199"/>
                        <a:pt x="13" y="201"/>
                        <a:pt x="13" y="202"/>
                      </a:cubicBezTo>
                      <a:cubicBezTo>
                        <a:pt x="13" y="204"/>
                        <a:pt x="13" y="207"/>
                        <a:pt x="10" y="206"/>
                      </a:cubicBezTo>
                      <a:cubicBezTo>
                        <a:pt x="7" y="206"/>
                        <a:pt x="7" y="201"/>
                        <a:pt x="4" y="201"/>
                      </a:cubicBezTo>
                      <a:cubicBezTo>
                        <a:pt x="2" y="201"/>
                        <a:pt x="1" y="210"/>
                        <a:pt x="0" y="212"/>
                      </a:cubicBezTo>
                      <a:cubicBezTo>
                        <a:pt x="17" y="210"/>
                        <a:pt x="35" y="211"/>
                        <a:pt x="53" y="211"/>
                      </a:cubicBezTo>
                      <a:cubicBezTo>
                        <a:pt x="61" y="211"/>
                        <a:pt x="69" y="211"/>
                        <a:pt x="77" y="211"/>
                      </a:cubicBezTo>
                      <a:cubicBezTo>
                        <a:pt x="80" y="212"/>
                        <a:pt x="85" y="213"/>
                        <a:pt x="85" y="208"/>
                      </a:cubicBezTo>
                      <a:cubicBezTo>
                        <a:pt x="84" y="205"/>
                        <a:pt x="82" y="201"/>
                        <a:pt x="82" y="197"/>
                      </a:cubicBezTo>
                      <a:cubicBezTo>
                        <a:pt x="85" y="197"/>
                        <a:pt x="88" y="197"/>
                        <a:pt x="90" y="198"/>
                      </a:cubicBezTo>
                      <a:cubicBezTo>
                        <a:pt x="93" y="198"/>
                        <a:pt x="97" y="197"/>
                        <a:pt x="96" y="201"/>
                      </a:cubicBezTo>
                      <a:cubicBezTo>
                        <a:pt x="120" y="200"/>
                        <a:pt x="144" y="200"/>
                        <a:pt x="168" y="199"/>
                      </a:cubicBezTo>
                      <a:cubicBezTo>
                        <a:pt x="169" y="199"/>
                        <a:pt x="171" y="199"/>
                        <a:pt x="173" y="199"/>
                      </a:cubicBezTo>
                      <a:cubicBezTo>
                        <a:pt x="173" y="199"/>
                        <a:pt x="174" y="201"/>
                        <a:pt x="175" y="200"/>
                      </a:cubicBezTo>
                      <a:cubicBezTo>
                        <a:pt x="176" y="199"/>
                        <a:pt x="178" y="199"/>
                        <a:pt x="181" y="199"/>
                      </a:cubicBezTo>
                      <a:cubicBezTo>
                        <a:pt x="186" y="199"/>
                        <a:pt x="192" y="200"/>
                        <a:pt x="198" y="200"/>
                      </a:cubicBezTo>
                      <a:cubicBezTo>
                        <a:pt x="211" y="201"/>
                        <a:pt x="224" y="202"/>
                        <a:pt x="237" y="202"/>
                      </a:cubicBezTo>
                      <a:cubicBezTo>
                        <a:pt x="245" y="202"/>
                        <a:pt x="252" y="201"/>
                        <a:pt x="260" y="201"/>
                      </a:cubicBezTo>
                      <a:cubicBezTo>
                        <a:pt x="271" y="202"/>
                        <a:pt x="283" y="203"/>
                        <a:pt x="294" y="203"/>
                      </a:cubicBezTo>
                      <a:cubicBezTo>
                        <a:pt x="306" y="204"/>
                        <a:pt x="318" y="204"/>
                        <a:pt x="330" y="204"/>
                      </a:cubicBezTo>
                      <a:cubicBezTo>
                        <a:pt x="336" y="204"/>
                        <a:pt x="342" y="205"/>
                        <a:pt x="348" y="205"/>
                      </a:cubicBezTo>
                      <a:cubicBezTo>
                        <a:pt x="350" y="205"/>
                        <a:pt x="352" y="202"/>
                        <a:pt x="354" y="201"/>
                      </a:cubicBezTo>
                      <a:cubicBezTo>
                        <a:pt x="357" y="200"/>
                        <a:pt x="360" y="198"/>
                        <a:pt x="363" y="198"/>
                      </a:cubicBezTo>
                      <a:cubicBezTo>
                        <a:pt x="366" y="198"/>
                        <a:pt x="367" y="197"/>
                        <a:pt x="369" y="196"/>
                      </a:cubicBezTo>
                      <a:cubicBezTo>
                        <a:pt x="372" y="195"/>
                        <a:pt x="377" y="193"/>
                        <a:pt x="381" y="192"/>
                      </a:cubicBezTo>
                      <a:cubicBezTo>
                        <a:pt x="383" y="192"/>
                        <a:pt x="383" y="193"/>
                        <a:pt x="384" y="191"/>
                      </a:cubicBezTo>
                      <a:cubicBezTo>
                        <a:pt x="384" y="191"/>
                        <a:pt x="384" y="190"/>
                        <a:pt x="384" y="189"/>
                      </a:cubicBezTo>
                      <a:cubicBezTo>
                        <a:pt x="384" y="188"/>
                        <a:pt x="384" y="189"/>
                        <a:pt x="385" y="188"/>
                      </a:cubicBezTo>
                      <a:cubicBezTo>
                        <a:pt x="386" y="186"/>
                        <a:pt x="386" y="185"/>
                        <a:pt x="387" y="184"/>
                      </a:cubicBezTo>
                      <a:cubicBezTo>
                        <a:pt x="389" y="183"/>
                        <a:pt x="391" y="183"/>
                        <a:pt x="392" y="183"/>
                      </a:cubicBezTo>
                      <a:cubicBezTo>
                        <a:pt x="395" y="182"/>
                        <a:pt x="398" y="182"/>
                        <a:pt x="400" y="180"/>
                      </a:cubicBezTo>
                      <a:cubicBezTo>
                        <a:pt x="400" y="179"/>
                        <a:pt x="400" y="177"/>
                        <a:pt x="400" y="177"/>
                      </a:cubicBezTo>
                      <a:cubicBezTo>
                        <a:pt x="401" y="176"/>
                        <a:pt x="400" y="174"/>
                        <a:pt x="400" y="174"/>
                      </a:cubicBezTo>
                      <a:cubicBezTo>
                        <a:pt x="401" y="171"/>
                        <a:pt x="406" y="171"/>
                        <a:pt x="408" y="168"/>
                      </a:cubicBezTo>
                      <a:cubicBezTo>
                        <a:pt x="409" y="167"/>
                        <a:pt x="408" y="168"/>
                        <a:pt x="409" y="166"/>
                      </a:cubicBezTo>
                      <a:cubicBezTo>
                        <a:pt x="409" y="165"/>
                        <a:pt x="409" y="164"/>
                        <a:pt x="409" y="163"/>
                      </a:cubicBezTo>
                      <a:cubicBezTo>
                        <a:pt x="408" y="161"/>
                        <a:pt x="414" y="159"/>
                        <a:pt x="415" y="158"/>
                      </a:cubicBezTo>
                      <a:cubicBezTo>
                        <a:pt x="418" y="155"/>
                        <a:pt x="423" y="153"/>
                        <a:pt x="427" y="152"/>
                      </a:cubicBezTo>
                      <a:cubicBezTo>
                        <a:pt x="430" y="150"/>
                        <a:pt x="432" y="150"/>
                        <a:pt x="434" y="148"/>
                      </a:cubicBezTo>
                      <a:cubicBezTo>
                        <a:pt x="439" y="143"/>
                        <a:pt x="444" y="138"/>
                        <a:pt x="449" y="134"/>
                      </a:cubicBezTo>
                      <a:cubicBezTo>
                        <a:pt x="451" y="132"/>
                        <a:pt x="454" y="130"/>
                        <a:pt x="455" y="12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0" name="Google Shape;940;p27"/>
                <p:cNvSpPr/>
                <p:nvPr/>
              </p:nvSpPr>
              <p:spPr>
                <a:xfrm>
                  <a:off x="3484" y="2208"/>
                  <a:ext cx="14" cy="16"/>
                </a:xfrm>
                <a:custGeom>
                  <a:rect b="b" l="l" r="r" t="t"/>
                  <a:pathLst>
                    <a:path extrusionOk="0" h="10" w="9">
                      <a:moveTo>
                        <a:pt x="6" y="2"/>
                      </a:moveTo>
                      <a:cubicBezTo>
                        <a:pt x="3" y="0"/>
                        <a:pt x="0" y="2"/>
                        <a:pt x="1" y="5"/>
                      </a:cubicBezTo>
                      <a:cubicBezTo>
                        <a:pt x="3" y="10"/>
                        <a:pt x="9" y="6"/>
                        <a:pt x="6"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41" name="Google Shape;941;p27"/>
              <p:cNvSpPr/>
              <p:nvPr/>
            </p:nvSpPr>
            <p:spPr>
              <a:xfrm>
                <a:off x="1094" y="2156"/>
                <a:ext cx="548" cy="704"/>
              </a:xfrm>
              <a:custGeom>
                <a:rect b="b" l="l" r="r" t="t"/>
                <a:pathLst>
                  <a:path extrusionOk="0" h="454" w="354">
                    <a:moveTo>
                      <a:pt x="296" y="1"/>
                    </a:moveTo>
                    <a:cubicBezTo>
                      <a:pt x="247" y="0"/>
                      <a:pt x="199" y="0"/>
                      <a:pt x="151" y="0"/>
                    </a:cubicBezTo>
                    <a:cubicBezTo>
                      <a:pt x="128" y="0"/>
                      <a:pt x="105" y="0"/>
                      <a:pt x="82" y="0"/>
                    </a:cubicBezTo>
                    <a:cubicBezTo>
                      <a:pt x="79" y="0"/>
                      <a:pt x="48" y="0"/>
                      <a:pt x="48" y="1"/>
                    </a:cubicBezTo>
                    <a:cubicBezTo>
                      <a:pt x="49" y="13"/>
                      <a:pt x="49" y="26"/>
                      <a:pt x="49" y="38"/>
                    </a:cubicBezTo>
                    <a:cubicBezTo>
                      <a:pt x="49" y="46"/>
                      <a:pt x="49" y="54"/>
                      <a:pt x="49" y="61"/>
                    </a:cubicBezTo>
                    <a:cubicBezTo>
                      <a:pt x="49" y="64"/>
                      <a:pt x="48" y="66"/>
                      <a:pt x="46" y="69"/>
                    </a:cubicBezTo>
                    <a:cubicBezTo>
                      <a:pt x="44" y="71"/>
                      <a:pt x="44" y="72"/>
                      <a:pt x="43" y="75"/>
                    </a:cubicBezTo>
                    <a:cubicBezTo>
                      <a:pt x="42" y="78"/>
                      <a:pt x="43" y="78"/>
                      <a:pt x="40" y="79"/>
                    </a:cubicBezTo>
                    <a:cubicBezTo>
                      <a:pt x="36" y="79"/>
                      <a:pt x="36" y="78"/>
                      <a:pt x="34" y="76"/>
                    </a:cubicBezTo>
                    <a:cubicBezTo>
                      <a:pt x="34" y="76"/>
                      <a:pt x="33" y="76"/>
                      <a:pt x="33" y="76"/>
                    </a:cubicBezTo>
                    <a:cubicBezTo>
                      <a:pt x="32" y="75"/>
                      <a:pt x="33" y="75"/>
                      <a:pt x="33" y="75"/>
                    </a:cubicBezTo>
                    <a:cubicBezTo>
                      <a:pt x="32" y="74"/>
                      <a:pt x="32" y="73"/>
                      <a:pt x="31" y="72"/>
                    </a:cubicBezTo>
                    <a:cubicBezTo>
                      <a:pt x="30" y="70"/>
                      <a:pt x="28" y="67"/>
                      <a:pt x="26" y="69"/>
                    </a:cubicBezTo>
                    <a:cubicBezTo>
                      <a:pt x="25" y="70"/>
                      <a:pt x="25" y="71"/>
                      <a:pt x="24" y="69"/>
                    </a:cubicBezTo>
                    <a:cubicBezTo>
                      <a:pt x="23" y="69"/>
                      <a:pt x="21" y="70"/>
                      <a:pt x="20" y="70"/>
                    </a:cubicBezTo>
                    <a:cubicBezTo>
                      <a:pt x="21" y="70"/>
                      <a:pt x="21" y="69"/>
                      <a:pt x="20" y="68"/>
                    </a:cubicBezTo>
                    <a:cubicBezTo>
                      <a:pt x="20" y="68"/>
                      <a:pt x="18" y="68"/>
                      <a:pt x="18" y="68"/>
                    </a:cubicBezTo>
                    <a:cubicBezTo>
                      <a:pt x="16" y="68"/>
                      <a:pt x="14" y="69"/>
                      <a:pt x="14" y="69"/>
                    </a:cubicBezTo>
                    <a:cubicBezTo>
                      <a:pt x="13" y="70"/>
                      <a:pt x="11" y="71"/>
                      <a:pt x="10" y="71"/>
                    </a:cubicBezTo>
                    <a:cubicBezTo>
                      <a:pt x="9" y="72"/>
                      <a:pt x="6" y="71"/>
                      <a:pt x="5" y="73"/>
                    </a:cubicBezTo>
                    <a:cubicBezTo>
                      <a:pt x="5" y="74"/>
                      <a:pt x="7" y="77"/>
                      <a:pt x="7" y="77"/>
                    </a:cubicBezTo>
                    <a:cubicBezTo>
                      <a:pt x="7" y="79"/>
                      <a:pt x="6" y="80"/>
                      <a:pt x="6" y="82"/>
                    </a:cubicBezTo>
                    <a:cubicBezTo>
                      <a:pt x="6" y="85"/>
                      <a:pt x="9" y="89"/>
                      <a:pt x="11" y="91"/>
                    </a:cubicBezTo>
                    <a:cubicBezTo>
                      <a:pt x="7" y="93"/>
                      <a:pt x="9" y="95"/>
                      <a:pt x="9" y="99"/>
                    </a:cubicBezTo>
                    <a:cubicBezTo>
                      <a:pt x="9" y="100"/>
                      <a:pt x="9" y="102"/>
                      <a:pt x="9" y="102"/>
                    </a:cubicBezTo>
                    <a:cubicBezTo>
                      <a:pt x="8" y="104"/>
                      <a:pt x="9" y="104"/>
                      <a:pt x="9" y="105"/>
                    </a:cubicBezTo>
                    <a:cubicBezTo>
                      <a:pt x="9" y="107"/>
                      <a:pt x="10" y="109"/>
                      <a:pt x="11" y="110"/>
                    </a:cubicBezTo>
                    <a:cubicBezTo>
                      <a:pt x="11" y="112"/>
                      <a:pt x="11" y="111"/>
                      <a:pt x="11" y="113"/>
                    </a:cubicBezTo>
                    <a:cubicBezTo>
                      <a:pt x="11" y="114"/>
                      <a:pt x="10" y="113"/>
                      <a:pt x="11" y="115"/>
                    </a:cubicBezTo>
                    <a:cubicBezTo>
                      <a:pt x="12" y="117"/>
                      <a:pt x="10" y="119"/>
                      <a:pt x="10" y="121"/>
                    </a:cubicBezTo>
                    <a:cubicBezTo>
                      <a:pt x="10" y="124"/>
                      <a:pt x="13" y="129"/>
                      <a:pt x="14" y="132"/>
                    </a:cubicBezTo>
                    <a:cubicBezTo>
                      <a:pt x="15" y="134"/>
                      <a:pt x="15" y="136"/>
                      <a:pt x="15" y="138"/>
                    </a:cubicBezTo>
                    <a:cubicBezTo>
                      <a:pt x="16" y="140"/>
                      <a:pt x="18" y="150"/>
                      <a:pt x="16" y="150"/>
                    </a:cubicBezTo>
                    <a:cubicBezTo>
                      <a:pt x="15" y="150"/>
                      <a:pt x="13" y="150"/>
                      <a:pt x="12" y="151"/>
                    </a:cubicBezTo>
                    <a:cubicBezTo>
                      <a:pt x="11" y="153"/>
                      <a:pt x="13" y="153"/>
                      <a:pt x="14" y="153"/>
                    </a:cubicBezTo>
                    <a:cubicBezTo>
                      <a:pt x="15" y="156"/>
                      <a:pt x="13" y="156"/>
                      <a:pt x="13" y="159"/>
                    </a:cubicBezTo>
                    <a:cubicBezTo>
                      <a:pt x="13" y="161"/>
                      <a:pt x="13" y="163"/>
                      <a:pt x="13" y="166"/>
                    </a:cubicBezTo>
                    <a:cubicBezTo>
                      <a:pt x="13" y="169"/>
                      <a:pt x="12" y="170"/>
                      <a:pt x="15" y="172"/>
                    </a:cubicBezTo>
                    <a:cubicBezTo>
                      <a:pt x="17" y="174"/>
                      <a:pt x="17" y="178"/>
                      <a:pt x="20" y="181"/>
                    </a:cubicBezTo>
                    <a:cubicBezTo>
                      <a:pt x="21" y="182"/>
                      <a:pt x="22" y="183"/>
                      <a:pt x="23" y="185"/>
                    </a:cubicBezTo>
                    <a:cubicBezTo>
                      <a:pt x="24" y="187"/>
                      <a:pt x="25" y="188"/>
                      <a:pt x="25" y="191"/>
                    </a:cubicBezTo>
                    <a:cubicBezTo>
                      <a:pt x="25" y="191"/>
                      <a:pt x="26" y="192"/>
                      <a:pt x="26" y="192"/>
                    </a:cubicBezTo>
                    <a:cubicBezTo>
                      <a:pt x="26" y="192"/>
                      <a:pt x="25" y="192"/>
                      <a:pt x="25" y="193"/>
                    </a:cubicBezTo>
                    <a:cubicBezTo>
                      <a:pt x="26" y="194"/>
                      <a:pt x="27" y="195"/>
                      <a:pt x="28" y="196"/>
                    </a:cubicBezTo>
                    <a:cubicBezTo>
                      <a:pt x="29" y="199"/>
                      <a:pt x="27" y="202"/>
                      <a:pt x="28" y="204"/>
                    </a:cubicBezTo>
                    <a:cubicBezTo>
                      <a:pt x="29" y="205"/>
                      <a:pt x="30" y="204"/>
                      <a:pt x="31" y="204"/>
                    </a:cubicBezTo>
                    <a:cubicBezTo>
                      <a:pt x="31" y="204"/>
                      <a:pt x="33" y="205"/>
                      <a:pt x="33" y="206"/>
                    </a:cubicBezTo>
                    <a:cubicBezTo>
                      <a:pt x="35" y="207"/>
                      <a:pt x="36" y="209"/>
                      <a:pt x="38" y="211"/>
                    </a:cubicBezTo>
                    <a:cubicBezTo>
                      <a:pt x="40" y="212"/>
                      <a:pt x="41" y="212"/>
                      <a:pt x="43" y="215"/>
                    </a:cubicBezTo>
                    <a:cubicBezTo>
                      <a:pt x="43" y="216"/>
                      <a:pt x="43" y="217"/>
                      <a:pt x="43" y="218"/>
                    </a:cubicBezTo>
                    <a:cubicBezTo>
                      <a:pt x="43" y="220"/>
                      <a:pt x="43" y="218"/>
                      <a:pt x="42" y="219"/>
                    </a:cubicBezTo>
                    <a:cubicBezTo>
                      <a:pt x="40" y="221"/>
                      <a:pt x="39" y="223"/>
                      <a:pt x="38" y="225"/>
                    </a:cubicBezTo>
                    <a:cubicBezTo>
                      <a:pt x="36" y="226"/>
                      <a:pt x="34" y="226"/>
                      <a:pt x="33" y="228"/>
                    </a:cubicBezTo>
                    <a:cubicBezTo>
                      <a:pt x="31" y="230"/>
                      <a:pt x="29" y="230"/>
                      <a:pt x="27" y="231"/>
                    </a:cubicBezTo>
                    <a:cubicBezTo>
                      <a:pt x="25" y="232"/>
                      <a:pt x="24" y="234"/>
                      <a:pt x="25" y="236"/>
                    </a:cubicBezTo>
                    <a:cubicBezTo>
                      <a:pt x="25" y="238"/>
                      <a:pt x="24" y="238"/>
                      <a:pt x="24" y="239"/>
                    </a:cubicBezTo>
                    <a:cubicBezTo>
                      <a:pt x="24" y="239"/>
                      <a:pt x="23" y="239"/>
                      <a:pt x="23" y="240"/>
                    </a:cubicBezTo>
                    <a:cubicBezTo>
                      <a:pt x="23" y="240"/>
                      <a:pt x="24" y="240"/>
                      <a:pt x="23" y="240"/>
                    </a:cubicBezTo>
                    <a:cubicBezTo>
                      <a:pt x="22" y="242"/>
                      <a:pt x="19" y="244"/>
                      <a:pt x="19" y="245"/>
                    </a:cubicBezTo>
                    <a:cubicBezTo>
                      <a:pt x="19" y="246"/>
                      <a:pt x="20" y="247"/>
                      <a:pt x="21" y="248"/>
                    </a:cubicBezTo>
                    <a:cubicBezTo>
                      <a:pt x="21" y="248"/>
                      <a:pt x="19" y="248"/>
                      <a:pt x="20" y="249"/>
                    </a:cubicBezTo>
                    <a:cubicBezTo>
                      <a:pt x="22" y="251"/>
                      <a:pt x="20" y="250"/>
                      <a:pt x="20" y="251"/>
                    </a:cubicBezTo>
                    <a:cubicBezTo>
                      <a:pt x="20" y="252"/>
                      <a:pt x="19" y="252"/>
                      <a:pt x="20" y="254"/>
                    </a:cubicBezTo>
                    <a:cubicBezTo>
                      <a:pt x="20" y="256"/>
                      <a:pt x="20" y="259"/>
                      <a:pt x="21" y="261"/>
                    </a:cubicBezTo>
                    <a:cubicBezTo>
                      <a:pt x="21" y="263"/>
                      <a:pt x="21" y="263"/>
                      <a:pt x="21" y="265"/>
                    </a:cubicBezTo>
                    <a:cubicBezTo>
                      <a:pt x="20" y="265"/>
                      <a:pt x="18" y="266"/>
                      <a:pt x="20" y="267"/>
                    </a:cubicBezTo>
                    <a:cubicBezTo>
                      <a:pt x="19" y="268"/>
                      <a:pt x="20" y="271"/>
                      <a:pt x="19" y="272"/>
                    </a:cubicBezTo>
                    <a:cubicBezTo>
                      <a:pt x="18" y="273"/>
                      <a:pt x="19" y="274"/>
                      <a:pt x="19" y="275"/>
                    </a:cubicBezTo>
                    <a:cubicBezTo>
                      <a:pt x="19" y="276"/>
                      <a:pt x="19" y="276"/>
                      <a:pt x="18" y="277"/>
                    </a:cubicBezTo>
                    <a:cubicBezTo>
                      <a:pt x="17" y="279"/>
                      <a:pt x="16" y="280"/>
                      <a:pt x="15" y="282"/>
                    </a:cubicBezTo>
                    <a:cubicBezTo>
                      <a:pt x="14" y="283"/>
                      <a:pt x="13" y="288"/>
                      <a:pt x="11" y="287"/>
                    </a:cubicBezTo>
                    <a:cubicBezTo>
                      <a:pt x="10" y="286"/>
                      <a:pt x="9" y="287"/>
                      <a:pt x="8" y="287"/>
                    </a:cubicBezTo>
                    <a:cubicBezTo>
                      <a:pt x="7" y="289"/>
                      <a:pt x="8" y="288"/>
                      <a:pt x="8" y="290"/>
                    </a:cubicBezTo>
                    <a:cubicBezTo>
                      <a:pt x="9" y="293"/>
                      <a:pt x="8" y="293"/>
                      <a:pt x="7" y="296"/>
                    </a:cubicBezTo>
                    <a:cubicBezTo>
                      <a:pt x="7" y="297"/>
                      <a:pt x="8" y="297"/>
                      <a:pt x="9" y="298"/>
                    </a:cubicBezTo>
                    <a:cubicBezTo>
                      <a:pt x="11" y="298"/>
                      <a:pt x="10" y="299"/>
                      <a:pt x="10" y="300"/>
                    </a:cubicBezTo>
                    <a:cubicBezTo>
                      <a:pt x="10" y="301"/>
                      <a:pt x="10" y="303"/>
                      <a:pt x="10" y="305"/>
                    </a:cubicBezTo>
                    <a:cubicBezTo>
                      <a:pt x="11" y="307"/>
                      <a:pt x="9" y="309"/>
                      <a:pt x="9" y="312"/>
                    </a:cubicBezTo>
                    <a:cubicBezTo>
                      <a:pt x="8" y="313"/>
                      <a:pt x="10" y="315"/>
                      <a:pt x="10" y="316"/>
                    </a:cubicBezTo>
                    <a:cubicBezTo>
                      <a:pt x="11" y="317"/>
                      <a:pt x="11" y="319"/>
                      <a:pt x="12" y="317"/>
                    </a:cubicBezTo>
                    <a:cubicBezTo>
                      <a:pt x="12" y="315"/>
                      <a:pt x="13" y="318"/>
                      <a:pt x="14" y="318"/>
                    </a:cubicBezTo>
                    <a:cubicBezTo>
                      <a:pt x="16" y="319"/>
                      <a:pt x="18" y="316"/>
                      <a:pt x="20" y="318"/>
                    </a:cubicBezTo>
                    <a:cubicBezTo>
                      <a:pt x="21" y="319"/>
                      <a:pt x="21" y="321"/>
                      <a:pt x="22" y="323"/>
                    </a:cubicBezTo>
                    <a:cubicBezTo>
                      <a:pt x="22" y="323"/>
                      <a:pt x="23" y="322"/>
                      <a:pt x="23" y="323"/>
                    </a:cubicBezTo>
                    <a:cubicBezTo>
                      <a:pt x="23" y="324"/>
                      <a:pt x="22" y="325"/>
                      <a:pt x="22" y="326"/>
                    </a:cubicBezTo>
                    <a:cubicBezTo>
                      <a:pt x="23" y="327"/>
                      <a:pt x="23" y="327"/>
                      <a:pt x="23" y="328"/>
                    </a:cubicBezTo>
                    <a:cubicBezTo>
                      <a:pt x="24" y="331"/>
                      <a:pt x="23" y="333"/>
                      <a:pt x="21" y="334"/>
                    </a:cubicBezTo>
                    <a:cubicBezTo>
                      <a:pt x="20" y="336"/>
                      <a:pt x="19" y="337"/>
                      <a:pt x="19" y="340"/>
                    </a:cubicBezTo>
                    <a:cubicBezTo>
                      <a:pt x="19" y="340"/>
                      <a:pt x="16" y="341"/>
                      <a:pt x="16" y="341"/>
                    </a:cubicBezTo>
                    <a:cubicBezTo>
                      <a:pt x="14" y="342"/>
                      <a:pt x="9" y="340"/>
                      <a:pt x="9" y="341"/>
                    </a:cubicBezTo>
                    <a:cubicBezTo>
                      <a:pt x="7" y="342"/>
                      <a:pt x="6" y="348"/>
                      <a:pt x="4" y="350"/>
                    </a:cubicBezTo>
                    <a:cubicBezTo>
                      <a:pt x="3" y="351"/>
                      <a:pt x="3" y="350"/>
                      <a:pt x="2" y="352"/>
                    </a:cubicBezTo>
                    <a:cubicBezTo>
                      <a:pt x="2" y="352"/>
                      <a:pt x="2" y="355"/>
                      <a:pt x="2" y="355"/>
                    </a:cubicBezTo>
                    <a:cubicBezTo>
                      <a:pt x="2" y="356"/>
                      <a:pt x="3" y="355"/>
                      <a:pt x="3" y="355"/>
                    </a:cubicBezTo>
                    <a:cubicBezTo>
                      <a:pt x="3" y="356"/>
                      <a:pt x="3" y="356"/>
                      <a:pt x="3" y="356"/>
                    </a:cubicBezTo>
                    <a:cubicBezTo>
                      <a:pt x="3" y="358"/>
                      <a:pt x="2" y="358"/>
                      <a:pt x="3" y="360"/>
                    </a:cubicBezTo>
                    <a:cubicBezTo>
                      <a:pt x="0" y="360"/>
                      <a:pt x="5" y="362"/>
                      <a:pt x="6" y="362"/>
                    </a:cubicBezTo>
                    <a:cubicBezTo>
                      <a:pt x="12" y="365"/>
                      <a:pt x="18" y="367"/>
                      <a:pt x="24" y="369"/>
                    </a:cubicBezTo>
                    <a:cubicBezTo>
                      <a:pt x="40" y="376"/>
                      <a:pt x="57" y="383"/>
                      <a:pt x="73" y="389"/>
                    </a:cubicBezTo>
                    <a:cubicBezTo>
                      <a:pt x="93" y="398"/>
                      <a:pt x="114" y="406"/>
                      <a:pt x="134" y="414"/>
                    </a:cubicBezTo>
                    <a:cubicBezTo>
                      <a:pt x="159" y="424"/>
                      <a:pt x="183" y="434"/>
                      <a:pt x="208" y="444"/>
                    </a:cubicBezTo>
                    <a:cubicBezTo>
                      <a:pt x="211" y="446"/>
                      <a:pt x="213" y="447"/>
                      <a:pt x="216" y="448"/>
                    </a:cubicBezTo>
                    <a:cubicBezTo>
                      <a:pt x="221" y="450"/>
                      <a:pt x="227" y="454"/>
                      <a:pt x="232" y="454"/>
                    </a:cubicBezTo>
                    <a:cubicBezTo>
                      <a:pt x="244" y="454"/>
                      <a:pt x="257" y="454"/>
                      <a:pt x="269" y="454"/>
                    </a:cubicBezTo>
                    <a:cubicBezTo>
                      <a:pt x="295" y="454"/>
                      <a:pt x="321" y="454"/>
                      <a:pt x="348" y="454"/>
                    </a:cubicBezTo>
                    <a:cubicBezTo>
                      <a:pt x="349" y="454"/>
                      <a:pt x="354" y="454"/>
                      <a:pt x="354" y="453"/>
                    </a:cubicBezTo>
                    <a:cubicBezTo>
                      <a:pt x="354" y="449"/>
                      <a:pt x="354" y="445"/>
                      <a:pt x="354" y="441"/>
                    </a:cubicBezTo>
                    <a:cubicBezTo>
                      <a:pt x="354" y="438"/>
                      <a:pt x="354" y="435"/>
                      <a:pt x="354" y="431"/>
                    </a:cubicBezTo>
                    <a:cubicBezTo>
                      <a:pt x="354" y="414"/>
                      <a:pt x="354" y="397"/>
                      <a:pt x="354" y="381"/>
                    </a:cubicBezTo>
                    <a:cubicBezTo>
                      <a:pt x="354" y="339"/>
                      <a:pt x="354" y="296"/>
                      <a:pt x="354" y="254"/>
                    </a:cubicBezTo>
                    <a:cubicBezTo>
                      <a:pt x="354" y="194"/>
                      <a:pt x="354" y="134"/>
                      <a:pt x="354" y="73"/>
                    </a:cubicBezTo>
                    <a:cubicBezTo>
                      <a:pt x="354" y="49"/>
                      <a:pt x="354" y="25"/>
                      <a:pt x="354" y="1"/>
                    </a:cubicBezTo>
                    <a:cubicBezTo>
                      <a:pt x="335" y="1"/>
                      <a:pt x="315" y="1"/>
                      <a:pt x="296"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2" name="Google Shape;942;p27"/>
              <p:cNvSpPr/>
              <p:nvPr/>
            </p:nvSpPr>
            <p:spPr>
              <a:xfrm>
                <a:off x="2215" y="2156"/>
                <a:ext cx="812" cy="422"/>
              </a:xfrm>
              <a:custGeom>
                <a:rect b="b" l="l" r="r" t="t"/>
                <a:pathLst>
                  <a:path extrusionOk="0" h="272" w="524">
                    <a:moveTo>
                      <a:pt x="523" y="130"/>
                    </a:moveTo>
                    <a:cubicBezTo>
                      <a:pt x="524" y="126"/>
                      <a:pt x="522" y="120"/>
                      <a:pt x="521" y="115"/>
                    </a:cubicBezTo>
                    <a:cubicBezTo>
                      <a:pt x="521" y="110"/>
                      <a:pt x="520" y="105"/>
                      <a:pt x="519" y="100"/>
                    </a:cubicBezTo>
                    <a:cubicBezTo>
                      <a:pt x="518" y="89"/>
                      <a:pt x="517" y="78"/>
                      <a:pt x="515" y="67"/>
                    </a:cubicBezTo>
                    <a:cubicBezTo>
                      <a:pt x="514" y="56"/>
                      <a:pt x="512" y="45"/>
                      <a:pt x="512" y="33"/>
                    </a:cubicBezTo>
                    <a:cubicBezTo>
                      <a:pt x="512" y="22"/>
                      <a:pt x="512" y="11"/>
                      <a:pt x="512" y="0"/>
                    </a:cubicBezTo>
                    <a:cubicBezTo>
                      <a:pt x="464" y="1"/>
                      <a:pt x="416" y="0"/>
                      <a:pt x="369" y="0"/>
                    </a:cubicBezTo>
                    <a:cubicBezTo>
                      <a:pt x="320" y="1"/>
                      <a:pt x="270" y="0"/>
                      <a:pt x="221" y="0"/>
                    </a:cubicBezTo>
                    <a:cubicBezTo>
                      <a:pt x="171" y="1"/>
                      <a:pt x="121" y="1"/>
                      <a:pt x="70" y="1"/>
                    </a:cubicBezTo>
                    <a:cubicBezTo>
                      <a:pt x="47" y="1"/>
                      <a:pt x="23" y="1"/>
                      <a:pt x="0" y="1"/>
                    </a:cubicBezTo>
                    <a:cubicBezTo>
                      <a:pt x="0" y="14"/>
                      <a:pt x="0" y="27"/>
                      <a:pt x="0" y="40"/>
                    </a:cubicBezTo>
                    <a:cubicBezTo>
                      <a:pt x="0" y="41"/>
                      <a:pt x="34" y="40"/>
                      <a:pt x="38" y="40"/>
                    </a:cubicBezTo>
                    <a:cubicBezTo>
                      <a:pt x="63" y="40"/>
                      <a:pt x="88" y="40"/>
                      <a:pt x="113" y="40"/>
                    </a:cubicBezTo>
                    <a:cubicBezTo>
                      <a:pt x="136" y="40"/>
                      <a:pt x="160" y="40"/>
                      <a:pt x="183" y="40"/>
                    </a:cubicBezTo>
                    <a:cubicBezTo>
                      <a:pt x="183" y="40"/>
                      <a:pt x="183" y="108"/>
                      <a:pt x="183" y="116"/>
                    </a:cubicBezTo>
                    <a:cubicBezTo>
                      <a:pt x="183" y="143"/>
                      <a:pt x="183" y="169"/>
                      <a:pt x="183" y="196"/>
                    </a:cubicBezTo>
                    <a:cubicBezTo>
                      <a:pt x="187" y="195"/>
                      <a:pt x="187" y="193"/>
                      <a:pt x="190" y="196"/>
                    </a:cubicBezTo>
                    <a:cubicBezTo>
                      <a:pt x="192" y="199"/>
                      <a:pt x="193" y="201"/>
                      <a:pt x="195" y="204"/>
                    </a:cubicBezTo>
                    <a:cubicBezTo>
                      <a:pt x="196" y="205"/>
                      <a:pt x="198" y="207"/>
                      <a:pt x="199" y="207"/>
                    </a:cubicBezTo>
                    <a:cubicBezTo>
                      <a:pt x="201" y="208"/>
                      <a:pt x="201" y="209"/>
                      <a:pt x="202" y="210"/>
                    </a:cubicBezTo>
                    <a:cubicBezTo>
                      <a:pt x="202" y="210"/>
                      <a:pt x="205" y="211"/>
                      <a:pt x="206" y="211"/>
                    </a:cubicBezTo>
                    <a:cubicBezTo>
                      <a:pt x="208" y="210"/>
                      <a:pt x="207" y="209"/>
                      <a:pt x="209" y="208"/>
                    </a:cubicBezTo>
                    <a:cubicBezTo>
                      <a:pt x="211" y="206"/>
                      <a:pt x="212" y="208"/>
                      <a:pt x="215" y="209"/>
                    </a:cubicBezTo>
                    <a:cubicBezTo>
                      <a:pt x="217" y="210"/>
                      <a:pt x="221" y="212"/>
                      <a:pt x="221" y="207"/>
                    </a:cubicBezTo>
                    <a:cubicBezTo>
                      <a:pt x="221" y="206"/>
                      <a:pt x="220" y="205"/>
                      <a:pt x="221" y="205"/>
                    </a:cubicBezTo>
                    <a:cubicBezTo>
                      <a:pt x="222" y="203"/>
                      <a:pt x="222" y="205"/>
                      <a:pt x="224" y="206"/>
                    </a:cubicBezTo>
                    <a:cubicBezTo>
                      <a:pt x="225" y="207"/>
                      <a:pt x="225" y="207"/>
                      <a:pt x="226" y="208"/>
                    </a:cubicBezTo>
                    <a:cubicBezTo>
                      <a:pt x="227" y="208"/>
                      <a:pt x="227" y="208"/>
                      <a:pt x="228" y="208"/>
                    </a:cubicBezTo>
                    <a:cubicBezTo>
                      <a:pt x="228" y="209"/>
                      <a:pt x="228" y="209"/>
                      <a:pt x="228" y="210"/>
                    </a:cubicBezTo>
                    <a:cubicBezTo>
                      <a:pt x="229" y="211"/>
                      <a:pt x="231" y="212"/>
                      <a:pt x="231" y="213"/>
                    </a:cubicBezTo>
                    <a:cubicBezTo>
                      <a:pt x="232" y="215"/>
                      <a:pt x="231" y="215"/>
                      <a:pt x="231" y="216"/>
                    </a:cubicBezTo>
                    <a:cubicBezTo>
                      <a:pt x="231" y="217"/>
                      <a:pt x="232" y="218"/>
                      <a:pt x="232" y="218"/>
                    </a:cubicBezTo>
                    <a:cubicBezTo>
                      <a:pt x="233" y="219"/>
                      <a:pt x="232" y="221"/>
                      <a:pt x="233" y="223"/>
                    </a:cubicBezTo>
                    <a:cubicBezTo>
                      <a:pt x="233" y="224"/>
                      <a:pt x="235" y="224"/>
                      <a:pt x="235" y="223"/>
                    </a:cubicBezTo>
                    <a:cubicBezTo>
                      <a:pt x="237" y="222"/>
                      <a:pt x="236" y="224"/>
                      <a:pt x="237" y="224"/>
                    </a:cubicBezTo>
                    <a:cubicBezTo>
                      <a:pt x="239" y="224"/>
                      <a:pt x="240" y="224"/>
                      <a:pt x="242" y="224"/>
                    </a:cubicBezTo>
                    <a:cubicBezTo>
                      <a:pt x="243" y="224"/>
                      <a:pt x="245" y="222"/>
                      <a:pt x="246" y="223"/>
                    </a:cubicBezTo>
                    <a:cubicBezTo>
                      <a:pt x="246" y="225"/>
                      <a:pt x="247" y="223"/>
                      <a:pt x="247" y="223"/>
                    </a:cubicBezTo>
                    <a:cubicBezTo>
                      <a:pt x="248" y="224"/>
                      <a:pt x="248" y="225"/>
                      <a:pt x="249" y="226"/>
                    </a:cubicBezTo>
                    <a:cubicBezTo>
                      <a:pt x="250" y="226"/>
                      <a:pt x="252" y="227"/>
                      <a:pt x="252" y="227"/>
                    </a:cubicBezTo>
                    <a:cubicBezTo>
                      <a:pt x="253" y="228"/>
                      <a:pt x="252" y="229"/>
                      <a:pt x="253" y="227"/>
                    </a:cubicBezTo>
                    <a:cubicBezTo>
                      <a:pt x="254" y="228"/>
                      <a:pt x="255" y="228"/>
                      <a:pt x="256" y="228"/>
                    </a:cubicBezTo>
                    <a:cubicBezTo>
                      <a:pt x="257" y="228"/>
                      <a:pt x="259" y="230"/>
                      <a:pt x="259" y="230"/>
                    </a:cubicBezTo>
                    <a:cubicBezTo>
                      <a:pt x="259" y="230"/>
                      <a:pt x="262" y="230"/>
                      <a:pt x="262" y="230"/>
                    </a:cubicBezTo>
                    <a:cubicBezTo>
                      <a:pt x="263" y="229"/>
                      <a:pt x="264" y="228"/>
                      <a:pt x="266" y="227"/>
                    </a:cubicBezTo>
                    <a:cubicBezTo>
                      <a:pt x="268" y="226"/>
                      <a:pt x="271" y="229"/>
                      <a:pt x="272" y="230"/>
                    </a:cubicBezTo>
                    <a:cubicBezTo>
                      <a:pt x="271" y="230"/>
                      <a:pt x="271" y="230"/>
                      <a:pt x="271" y="231"/>
                    </a:cubicBezTo>
                    <a:cubicBezTo>
                      <a:pt x="271" y="231"/>
                      <a:pt x="272" y="231"/>
                      <a:pt x="272" y="231"/>
                    </a:cubicBezTo>
                    <a:cubicBezTo>
                      <a:pt x="273" y="232"/>
                      <a:pt x="273" y="234"/>
                      <a:pt x="275" y="235"/>
                    </a:cubicBezTo>
                    <a:cubicBezTo>
                      <a:pt x="278" y="237"/>
                      <a:pt x="281" y="231"/>
                      <a:pt x="282" y="230"/>
                    </a:cubicBezTo>
                    <a:cubicBezTo>
                      <a:pt x="284" y="227"/>
                      <a:pt x="285" y="229"/>
                      <a:pt x="288" y="230"/>
                    </a:cubicBezTo>
                    <a:cubicBezTo>
                      <a:pt x="289" y="230"/>
                      <a:pt x="290" y="230"/>
                      <a:pt x="291" y="230"/>
                    </a:cubicBezTo>
                    <a:cubicBezTo>
                      <a:pt x="292" y="230"/>
                      <a:pt x="294" y="232"/>
                      <a:pt x="295" y="231"/>
                    </a:cubicBezTo>
                    <a:cubicBezTo>
                      <a:pt x="297" y="231"/>
                      <a:pt x="297" y="227"/>
                      <a:pt x="299" y="229"/>
                    </a:cubicBezTo>
                    <a:cubicBezTo>
                      <a:pt x="301" y="230"/>
                      <a:pt x="299" y="232"/>
                      <a:pt x="298" y="234"/>
                    </a:cubicBezTo>
                    <a:cubicBezTo>
                      <a:pt x="297" y="236"/>
                      <a:pt x="300" y="236"/>
                      <a:pt x="300" y="237"/>
                    </a:cubicBezTo>
                    <a:cubicBezTo>
                      <a:pt x="301" y="238"/>
                      <a:pt x="299" y="237"/>
                      <a:pt x="299" y="237"/>
                    </a:cubicBezTo>
                    <a:cubicBezTo>
                      <a:pt x="299" y="237"/>
                      <a:pt x="300" y="240"/>
                      <a:pt x="300" y="240"/>
                    </a:cubicBezTo>
                    <a:cubicBezTo>
                      <a:pt x="301" y="241"/>
                      <a:pt x="303" y="241"/>
                      <a:pt x="305" y="241"/>
                    </a:cubicBezTo>
                    <a:cubicBezTo>
                      <a:pt x="306" y="241"/>
                      <a:pt x="307" y="241"/>
                      <a:pt x="308" y="241"/>
                    </a:cubicBezTo>
                    <a:cubicBezTo>
                      <a:pt x="308" y="243"/>
                      <a:pt x="307" y="245"/>
                      <a:pt x="307" y="245"/>
                    </a:cubicBezTo>
                    <a:cubicBezTo>
                      <a:pt x="307" y="245"/>
                      <a:pt x="308" y="246"/>
                      <a:pt x="308" y="247"/>
                    </a:cubicBezTo>
                    <a:cubicBezTo>
                      <a:pt x="308" y="248"/>
                      <a:pt x="306" y="247"/>
                      <a:pt x="306" y="248"/>
                    </a:cubicBezTo>
                    <a:cubicBezTo>
                      <a:pt x="306" y="250"/>
                      <a:pt x="312" y="252"/>
                      <a:pt x="314" y="252"/>
                    </a:cubicBezTo>
                    <a:cubicBezTo>
                      <a:pt x="315" y="252"/>
                      <a:pt x="319" y="249"/>
                      <a:pt x="319" y="248"/>
                    </a:cubicBezTo>
                    <a:cubicBezTo>
                      <a:pt x="319" y="247"/>
                      <a:pt x="320" y="248"/>
                      <a:pt x="320" y="246"/>
                    </a:cubicBezTo>
                    <a:cubicBezTo>
                      <a:pt x="320" y="245"/>
                      <a:pt x="322" y="245"/>
                      <a:pt x="323" y="244"/>
                    </a:cubicBezTo>
                    <a:cubicBezTo>
                      <a:pt x="324" y="242"/>
                      <a:pt x="325" y="241"/>
                      <a:pt x="327" y="241"/>
                    </a:cubicBezTo>
                    <a:cubicBezTo>
                      <a:pt x="328" y="242"/>
                      <a:pt x="330" y="244"/>
                      <a:pt x="330" y="244"/>
                    </a:cubicBezTo>
                    <a:cubicBezTo>
                      <a:pt x="329" y="251"/>
                      <a:pt x="333" y="247"/>
                      <a:pt x="336" y="247"/>
                    </a:cubicBezTo>
                    <a:cubicBezTo>
                      <a:pt x="341" y="247"/>
                      <a:pt x="338" y="252"/>
                      <a:pt x="338" y="254"/>
                    </a:cubicBezTo>
                    <a:cubicBezTo>
                      <a:pt x="340" y="257"/>
                      <a:pt x="345" y="255"/>
                      <a:pt x="345" y="251"/>
                    </a:cubicBezTo>
                    <a:cubicBezTo>
                      <a:pt x="345" y="250"/>
                      <a:pt x="348" y="253"/>
                      <a:pt x="347" y="249"/>
                    </a:cubicBezTo>
                    <a:cubicBezTo>
                      <a:pt x="348" y="250"/>
                      <a:pt x="349" y="252"/>
                      <a:pt x="350" y="251"/>
                    </a:cubicBezTo>
                    <a:cubicBezTo>
                      <a:pt x="352" y="251"/>
                      <a:pt x="351" y="248"/>
                      <a:pt x="352" y="248"/>
                    </a:cubicBezTo>
                    <a:cubicBezTo>
                      <a:pt x="355" y="246"/>
                      <a:pt x="357" y="252"/>
                      <a:pt x="356" y="253"/>
                    </a:cubicBezTo>
                    <a:cubicBezTo>
                      <a:pt x="354" y="255"/>
                      <a:pt x="353" y="256"/>
                      <a:pt x="354" y="259"/>
                    </a:cubicBezTo>
                    <a:cubicBezTo>
                      <a:pt x="355" y="261"/>
                      <a:pt x="359" y="265"/>
                      <a:pt x="361" y="262"/>
                    </a:cubicBezTo>
                    <a:cubicBezTo>
                      <a:pt x="362" y="259"/>
                      <a:pt x="359" y="256"/>
                      <a:pt x="363" y="255"/>
                    </a:cubicBezTo>
                    <a:cubicBezTo>
                      <a:pt x="366" y="254"/>
                      <a:pt x="358" y="251"/>
                      <a:pt x="362" y="252"/>
                    </a:cubicBezTo>
                    <a:cubicBezTo>
                      <a:pt x="363" y="252"/>
                      <a:pt x="363" y="254"/>
                      <a:pt x="365" y="253"/>
                    </a:cubicBezTo>
                    <a:cubicBezTo>
                      <a:pt x="366" y="252"/>
                      <a:pt x="367" y="250"/>
                      <a:pt x="367" y="249"/>
                    </a:cubicBezTo>
                    <a:cubicBezTo>
                      <a:pt x="368" y="247"/>
                      <a:pt x="366" y="245"/>
                      <a:pt x="367" y="244"/>
                    </a:cubicBezTo>
                    <a:cubicBezTo>
                      <a:pt x="366" y="245"/>
                      <a:pt x="370" y="244"/>
                      <a:pt x="370" y="244"/>
                    </a:cubicBezTo>
                    <a:cubicBezTo>
                      <a:pt x="371" y="244"/>
                      <a:pt x="371" y="243"/>
                      <a:pt x="372" y="245"/>
                    </a:cubicBezTo>
                    <a:cubicBezTo>
                      <a:pt x="373" y="246"/>
                      <a:pt x="373" y="249"/>
                      <a:pt x="373" y="250"/>
                    </a:cubicBezTo>
                    <a:cubicBezTo>
                      <a:pt x="375" y="255"/>
                      <a:pt x="376" y="248"/>
                      <a:pt x="379" y="251"/>
                    </a:cubicBezTo>
                    <a:cubicBezTo>
                      <a:pt x="380" y="252"/>
                      <a:pt x="380" y="253"/>
                      <a:pt x="381" y="254"/>
                    </a:cubicBezTo>
                    <a:cubicBezTo>
                      <a:pt x="382" y="255"/>
                      <a:pt x="384" y="254"/>
                      <a:pt x="385" y="253"/>
                    </a:cubicBezTo>
                    <a:cubicBezTo>
                      <a:pt x="386" y="251"/>
                      <a:pt x="385" y="245"/>
                      <a:pt x="388" y="248"/>
                    </a:cubicBezTo>
                    <a:cubicBezTo>
                      <a:pt x="389" y="249"/>
                      <a:pt x="393" y="248"/>
                      <a:pt x="391" y="250"/>
                    </a:cubicBezTo>
                    <a:cubicBezTo>
                      <a:pt x="390" y="251"/>
                      <a:pt x="389" y="252"/>
                      <a:pt x="390" y="253"/>
                    </a:cubicBezTo>
                    <a:cubicBezTo>
                      <a:pt x="392" y="254"/>
                      <a:pt x="392" y="254"/>
                      <a:pt x="394" y="255"/>
                    </a:cubicBezTo>
                    <a:cubicBezTo>
                      <a:pt x="396" y="255"/>
                      <a:pt x="396" y="255"/>
                      <a:pt x="396" y="257"/>
                    </a:cubicBezTo>
                    <a:cubicBezTo>
                      <a:pt x="396" y="260"/>
                      <a:pt x="400" y="257"/>
                      <a:pt x="402" y="258"/>
                    </a:cubicBezTo>
                    <a:cubicBezTo>
                      <a:pt x="403" y="260"/>
                      <a:pt x="406" y="269"/>
                      <a:pt x="408" y="264"/>
                    </a:cubicBezTo>
                    <a:cubicBezTo>
                      <a:pt x="409" y="262"/>
                      <a:pt x="409" y="256"/>
                      <a:pt x="413" y="260"/>
                    </a:cubicBezTo>
                    <a:cubicBezTo>
                      <a:pt x="415" y="262"/>
                      <a:pt x="417" y="258"/>
                      <a:pt x="417" y="256"/>
                    </a:cubicBezTo>
                    <a:cubicBezTo>
                      <a:pt x="416" y="256"/>
                      <a:pt x="417" y="255"/>
                      <a:pt x="418" y="255"/>
                    </a:cubicBezTo>
                    <a:cubicBezTo>
                      <a:pt x="417" y="251"/>
                      <a:pt x="422" y="256"/>
                      <a:pt x="421" y="252"/>
                    </a:cubicBezTo>
                    <a:cubicBezTo>
                      <a:pt x="424" y="253"/>
                      <a:pt x="425" y="254"/>
                      <a:pt x="426" y="252"/>
                    </a:cubicBezTo>
                    <a:cubicBezTo>
                      <a:pt x="426" y="252"/>
                      <a:pt x="426" y="253"/>
                      <a:pt x="426" y="253"/>
                    </a:cubicBezTo>
                    <a:cubicBezTo>
                      <a:pt x="428" y="253"/>
                      <a:pt x="428" y="252"/>
                      <a:pt x="427" y="251"/>
                    </a:cubicBezTo>
                    <a:cubicBezTo>
                      <a:pt x="428" y="251"/>
                      <a:pt x="428" y="251"/>
                      <a:pt x="428" y="252"/>
                    </a:cubicBezTo>
                    <a:cubicBezTo>
                      <a:pt x="430" y="252"/>
                      <a:pt x="432" y="251"/>
                      <a:pt x="431" y="249"/>
                    </a:cubicBezTo>
                    <a:cubicBezTo>
                      <a:pt x="432" y="250"/>
                      <a:pt x="438" y="254"/>
                      <a:pt x="438" y="253"/>
                    </a:cubicBezTo>
                    <a:cubicBezTo>
                      <a:pt x="439" y="252"/>
                      <a:pt x="439" y="250"/>
                      <a:pt x="440" y="252"/>
                    </a:cubicBezTo>
                    <a:cubicBezTo>
                      <a:pt x="441" y="253"/>
                      <a:pt x="443" y="252"/>
                      <a:pt x="442" y="251"/>
                    </a:cubicBezTo>
                    <a:cubicBezTo>
                      <a:pt x="442" y="250"/>
                      <a:pt x="442" y="249"/>
                      <a:pt x="443" y="249"/>
                    </a:cubicBezTo>
                    <a:cubicBezTo>
                      <a:pt x="443" y="248"/>
                      <a:pt x="444" y="249"/>
                      <a:pt x="444" y="249"/>
                    </a:cubicBezTo>
                    <a:cubicBezTo>
                      <a:pt x="445" y="249"/>
                      <a:pt x="446" y="249"/>
                      <a:pt x="446" y="249"/>
                    </a:cubicBezTo>
                    <a:cubicBezTo>
                      <a:pt x="446" y="249"/>
                      <a:pt x="450" y="247"/>
                      <a:pt x="450" y="248"/>
                    </a:cubicBezTo>
                    <a:cubicBezTo>
                      <a:pt x="451" y="247"/>
                      <a:pt x="452" y="246"/>
                      <a:pt x="452" y="245"/>
                    </a:cubicBezTo>
                    <a:cubicBezTo>
                      <a:pt x="454" y="246"/>
                      <a:pt x="454" y="246"/>
                      <a:pt x="455" y="248"/>
                    </a:cubicBezTo>
                    <a:cubicBezTo>
                      <a:pt x="456" y="250"/>
                      <a:pt x="456" y="251"/>
                      <a:pt x="457" y="249"/>
                    </a:cubicBezTo>
                    <a:cubicBezTo>
                      <a:pt x="457" y="251"/>
                      <a:pt x="458" y="249"/>
                      <a:pt x="459" y="250"/>
                    </a:cubicBezTo>
                    <a:cubicBezTo>
                      <a:pt x="459" y="250"/>
                      <a:pt x="460" y="249"/>
                      <a:pt x="460" y="249"/>
                    </a:cubicBezTo>
                    <a:cubicBezTo>
                      <a:pt x="461" y="249"/>
                      <a:pt x="460" y="250"/>
                      <a:pt x="460" y="250"/>
                    </a:cubicBezTo>
                    <a:cubicBezTo>
                      <a:pt x="463" y="251"/>
                      <a:pt x="465" y="251"/>
                      <a:pt x="468" y="250"/>
                    </a:cubicBezTo>
                    <a:cubicBezTo>
                      <a:pt x="468" y="250"/>
                      <a:pt x="468" y="249"/>
                      <a:pt x="468" y="249"/>
                    </a:cubicBezTo>
                    <a:cubicBezTo>
                      <a:pt x="469" y="249"/>
                      <a:pt x="469" y="250"/>
                      <a:pt x="469" y="250"/>
                    </a:cubicBezTo>
                    <a:cubicBezTo>
                      <a:pt x="470" y="250"/>
                      <a:pt x="470" y="251"/>
                      <a:pt x="471" y="250"/>
                    </a:cubicBezTo>
                    <a:cubicBezTo>
                      <a:pt x="471" y="251"/>
                      <a:pt x="473" y="244"/>
                      <a:pt x="472" y="249"/>
                    </a:cubicBezTo>
                    <a:cubicBezTo>
                      <a:pt x="474" y="248"/>
                      <a:pt x="472" y="244"/>
                      <a:pt x="475" y="244"/>
                    </a:cubicBezTo>
                    <a:cubicBezTo>
                      <a:pt x="477" y="243"/>
                      <a:pt x="478" y="245"/>
                      <a:pt x="479" y="245"/>
                    </a:cubicBezTo>
                    <a:cubicBezTo>
                      <a:pt x="481" y="245"/>
                      <a:pt x="482" y="246"/>
                      <a:pt x="481" y="248"/>
                    </a:cubicBezTo>
                    <a:cubicBezTo>
                      <a:pt x="481" y="248"/>
                      <a:pt x="486" y="246"/>
                      <a:pt x="483" y="248"/>
                    </a:cubicBezTo>
                    <a:cubicBezTo>
                      <a:pt x="481" y="249"/>
                      <a:pt x="485" y="251"/>
                      <a:pt x="484" y="248"/>
                    </a:cubicBezTo>
                    <a:cubicBezTo>
                      <a:pt x="485" y="248"/>
                      <a:pt x="485" y="250"/>
                      <a:pt x="486" y="251"/>
                    </a:cubicBezTo>
                    <a:cubicBezTo>
                      <a:pt x="487" y="252"/>
                      <a:pt x="490" y="252"/>
                      <a:pt x="490" y="251"/>
                    </a:cubicBezTo>
                    <a:cubicBezTo>
                      <a:pt x="490" y="253"/>
                      <a:pt x="491" y="255"/>
                      <a:pt x="491" y="256"/>
                    </a:cubicBezTo>
                    <a:cubicBezTo>
                      <a:pt x="492" y="257"/>
                      <a:pt x="493" y="255"/>
                      <a:pt x="493" y="254"/>
                    </a:cubicBezTo>
                    <a:cubicBezTo>
                      <a:pt x="494" y="255"/>
                      <a:pt x="493" y="255"/>
                      <a:pt x="493" y="256"/>
                    </a:cubicBezTo>
                    <a:cubicBezTo>
                      <a:pt x="494" y="258"/>
                      <a:pt x="494" y="258"/>
                      <a:pt x="496" y="259"/>
                    </a:cubicBezTo>
                    <a:cubicBezTo>
                      <a:pt x="496" y="260"/>
                      <a:pt x="497" y="262"/>
                      <a:pt x="499" y="261"/>
                    </a:cubicBezTo>
                    <a:cubicBezTo>
                      <a:pt x="499" y="261"/>
                      <a:pt x="498" y="258"/>
                      <a:pt x="499" y="259"/>
                    </a:cubicBezTo>
                    <a:cubicBezTo>
                      <a:pt x="500" y="260"/>
                      <a:pt x="500" y="261"/>
                      <a:pt x="501" y="261"/>
                    </a:cubicBezTo>
                    <a:cubicBezTo>
                      <a:pt x="502" y="261"/>
                      <a:pt x="502" y="259"/>
                      <a:pt x="503" y="259"/>
                    </a:cubicBezTo>
                    <a:cubicBezTo>
                      <a:pt x="503" y="260"/>
                      <a:pt x="501" y="264"/>
                      <a:pt x="504" y="262"/>
                    </a:cubicBezTo>
                    <a:cubicBezTo>
                      <a:pt x="502" y="265"/>
                      <a:pt x="507" y="265"/>
                      <a:pt x="505" y="263"/>
                    </a:cubicBezTo>
                    <a:cubicBezTo>
                      <a:pt x="508" y="263"/>
                      <a:pt x="504" y="265"/>
                      <a:pt x="508" y="265"/>
                    </a:cubicBezTo>
                    <a:cubicBezTo>
                      <a:pt x="509" y="265"/>
                      <a:pt x="510" y="264"/>
                      <a:pt x="510" y="265"/>
                    </a:cubicBezTo>
                    <a:cubicBezTo>
                      <a:pt x="512" y="266"/>
                      <a:pt x="509" y="267"/>
                      <a:pt x="509" y="266"/>
                    </a:cubicBezTo>
                    <a:cubicBezTo>
                      <a:pt x="509" y="269"/>
                      <a:pt x="511" y="266"/>
                      <a:pt x="511" y="266"/>
                    </a:cubicBezTo>
                    <a:cubicBezTo>
                      <a:pt x="512" y="266"/>
                      <a:pt x="514" y="269"/>
                      <a:pt x="513" y="265"/>
                    </a:cubicBezTo>
                    <a:cubicBezTo>
                      <a:pt x="515" y="266"/>
                      <a:pt x="514" y="268"/>
                      <a:pt x="513" y="269"/>
                    </a:cubicBezTo>
                    <a:cubicBezTo>
                      <a:pt x="514" y="269"/>
                      <a:pt x="515" y="267"/>
                      <a:pt x="516" y="267"/>
                    </a:cubicBezTo>
                    <a:cubicBezTo>
                      <a:pt x="517" y="268"/>
                      <a:pt x="516" y="269"/>
                      <a:pt x="515" y="269"/>
                    </a:cubicBezTo>
                    <a:cubicBezTo>
                      <a:pt x="514" y="269"/>
                      <a:pt x="515" y="270"/>
                      <a:pt x="516" y="270"/>
                    </a:cubicBezTo>
                    <a:cubicBezTo>
                      <a:pt x="516" y="270"/>
                      <a:pt x="517" y="269"/>
                      <a:pt x="518" y="269"/>
                    </a:cubicBezTo>
                    <a:cubicBezTo>
                      <a:pt x="515" y="271"/>
                      <a:pt x="520" y="272"/>
                      <a:pt x="520" y="268"/>
                    </a:cubicBezTo>
                    <a:cubicBezTo>
                      <a:pt x="520" y="263"/>
                      <a:pt x="520" y="258"/>
                      <a:pt x="520" y="252"/>
                    </a:cubicBezTo>
                    <a:cubicBezTo>
                      <a:pt x="520" y="236"/>
                      <a:pt x="521" y="220"/>
                      <a:pt x="521" y="203"/>
                    </a:cubicBezTo>
                    <a:cubicBezTo>
                      <a:pt x="521" y="180"/>
                      <a:pt x="522" y="157"/>
                      <a:pt x="523" y="134"/>
                    </a:cubicBezTo>
                    <a:cubicBezTo>
                      <a:pt x="523" y="133"/>
                      <a:pt x="523" y="131"/>
                      <a:pt x="523" y="13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3" name="Google Shape;943;p27"/>
              <p:cNvSpPr/>
              <p:nvPr/>
            </p:nvSpPr>
            <p:spPr>
              <a:xfrm>
                <a:off x="1642" y="2156"/>
                <a:ext cx="573" cy="705"/>
              </a:xfrm>
              <a:custGeom>
                <a:rect b="b" l="l" r="r" t="t"/>
                <a:pathLst>
                  <a:path extrusionOk="0" h="455" w="369">
                    <a:moveTo>
                      <a:pt x="369" y="40"/>
                    </a:moveTo>
                    <a:cubicBezTo>
                      <a:pt x="369" y="27"/>
                      <a:pt x="369" y="14"/>
                      <a:pt x="369" y="1"/>
                    </a:cubicBezTo>
                    <a:cubicBezTo>
                      <a:pt x="369" y="0"/>
                      <a:pt x="337" y="1"/>
                      <a:pt x="335" y="1"/>
                    </a:cubicBezTo>
                    <a:cubicBezTo>
                      <a:pt x="309" y="1"/>
                      <a:pt x="284" y="1"/>
                      <a:pt x="259" y="1"/>
                    </a:cubicBezTo>
                    <a:cubicBezTo>
                      <a:pt x="211" y="1"/>
                      <a:pt x="163" y="1"/>
                      <a:pt x="116" y="1"/>
                    </a:cubicBezTo>
                    <a:cubicBezTo>
                      <a:pt x="77" y="1"/>
                      <a:pt x="39" y="1"/>
                      <a:pt x="0" y="1"/>
                    </a:cubicBezTo>
                    <a:cubicBezTo>
                      <a:pt x="0" y="53"/>
                      <a:pt x="0" y="105"/>
                      <a:pt x="0" y="157"/>
                    </a:cubicBezTo>
                    <a:cubicBezTo>
                      <a:pt x="0" y="206"/>
                      <a:pt x="0" y="254"/>
                      <a:pt x="0" y="303"/>
                    </a:cubicBezTo>
                    <a:cubicBezTo>
                      <a:pt x="0" y="349"/>
                      <a:pt x="0" y="396"/>
                      <a:pt x="0" y="442"/>
                    </a:cubicBezTo>
                    <a:cubicBezTo>
                      <a:pt x="0" y="446"/>
                      <a:pt x="0" y="450"/>
                      <a:pt x="0" y="454"/>
                    </a:cubicBezTo>
                    <a:cubicBezTo>
                      <a:pt x="14" y="454"/>
                      <a:pt x="28" y="454"/>
                      <a:pt x="42" y="454"/>
                    </a:cubicBezTo>
                    <a:cubicBezTo>
                      <a:pt x="44" y="454"/>
                      <a:pt x="51" y="455"/>
                      <a:pt x="51" y="452"/>
                    </a:cubicBezTo>
                    <a:cubicBezTo>
                      <a:pt x="51" y="444"/>
                      <a:pt x="51" y="436"/>
                      <a:pt x="51" y="428"/>
                    </a:cubicBezTo>
                    <a:cubicBezTo>
                      <a:pt x="51" y="426"/>
                      <a:pt x="51" y="424"/>
                      <a:pt x="51" y="421"/>
                    </a:cubicBezTo>
                    <a:cubicBezTo>
                      <a:pt x="51" y="417"/>
                      <a:pt x="51" y="417"/>
                      <a:pt x="55" y="417"/>
                    </a:cubicBezTo>
                    <a:cubicBezTo>
                      <a:pt x="61" y="417"/>
                      <a:pt x="68" y="418"/>
                      <a:pt x="74" y="418"/>
                    </a:cubicBezTo>
                    <a:cubicBezTo>
                      <a:pt x="85" y="418"/>
                      <a:pt x="96" y="417"/>
                      <a:pt x="107" y="417"/>
                    </a:cubicBezTo>
                    <a:cubicBezTo>
                      <a:pt x="115" y="417"/>
                      <a:pt x="122" y="417"/>
                      <a:pt x="130" y="417"/>
                    </a:cubicBezTo>
                    <a:cubicBezTo>
                      <a:pt x="136" y="417"/>
                      <a:pt x="142" y="417"/>
                      <a:pt x="148" y="417"/>
                    </a:cubicBezTo>
                    <a:cubicBezTo>
                      <a:pt x="150" y="417"/>
                      <a:pt x="154" y="418"/>
                      <a:pt x="153" y="417"/>
                    </a:cubicBezTo>
                    <a:cubicBezTo>
                      <a:pt x="153" y="415"/>
                      <a:pt x="151" y="416"/>
                      <a:pt x="151" y="415"/>
                    </a:cubicBezTo>
                    <a:cubicBezTo>
                      <a:pt x="150" y="414"/>
                      <a:pt x="149" y="413"/>
                      <a:pt x="149" y="413"/>
                    </a:cubicBezTo>
                    <a:cubicBezTo>
                      <a:pt x="148" y="412"/>
                      <a:pt x="146" y="409"/>
                      <a:pt x="147" y="408"/>
                    </a:cubicBezTo>
                    <a:cubicBezTo>
                      <a:pt x="147" y="407"/>
                      <a:pt x="150" y="407"/>
                      <a:pt x="147" y="406"/>
                    </a:cubicBezTo>
                    <a:cubicBezTo>
                      <a:pt x="148" y="406"/>
                      <a:pt x="148" y="404"/>
                      <a:pt x="148" y="404"/>
                    </a:cubicBezTo>
                    <a:cubicBezTo>
                      <a:pt x="148" y="404"/>
                      <a:pt x="148" y="404"/>
                      <a:pt x="148" y="404"/>
                    </a:cubicBezTo>
                    <a:cubicBezTo>
                      <a:pt x="148" y="403"/>
                      <a:pt x="146" y="400"/>
                      <a:pt x="148" y="400"/>
                    </a:cubicBezTo>
                    <a:cubicBezTo>
                      <a:pt x="154" y="400"/>
                      <a:pt x="159" y="400"/>
                      <a:pt x="165" y="400"/>
                    </a:cubicBezTo>
                    <a:cubicBezTo>
                      <a:pt x="178" y="400"/>
                      <a:pt x="191" y="400"/>
                      <a:pt x="204" y="400"/>
                    </a:cubicBezTo>
                    <a:cubicBezTo>
                      <a:pt x="225" y="400"/>
                      <a:pt x="247" y="400"/>
                      <a:pt x="268" y="400"/>
                    </a:cubicBezTo>
                    <a:cubicBezTo>
                      <a:pt x="300" y="400"/>
                      <a:pt x="333" y="400"/>
                      <a:pt x="365" y="400"/>
                    </a:cubicBezTo>
                    <a:cubicBezTo>
                      <a:pt x="365" y="350"/>
                      <a:pt x="365" y="300"/>
                      <a:pt x="366" y="250"/>
                    </a:cubicBezTo>
                    <a:cubicBezTo>
                      <a:pt x="367" y="201"/>
                      <a:pt x="366" y="151"/>
                      <a:pt x="367" y="102"/>
                    </a:cubicBezTo>
                    <a:cubicBezTo>
                      <a:pt x="367" y="91"/>
                      <a:pt x="367" y="80"/>
                      <a:pt x="367" y="68"/>
                    </a:cubicBezTo>
                    <a:cubicBezTo>
                      <a:pt x="367" y="64"/>
                      <a:pt x="367" y="60"/>
                      <a:pt x="367" y="57"/>
                    </a:cubicBezTo>
                    <a:cubicBezTo>
                      <a:pt x="367" y="53"/>
                      <a:pt x="367" y="49"/>
                      <a:pt x="367" y="45"/>
                    </a:cubicBezTo>
                    <a:cubicBezTo>
                      <a:pt x="367" y="42"/>
                      <a:pt x="365" y="40"/>
                      <a:pt x="369" y="4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4" name="Google Shape;944;p27"/>
              <p:cNvSpPr/>
              <p:nvPr/>
            </p:nvSpPr>
            <p:spPr>
              <a:xfrm>
                <a:off x="3415" y="2197"/>
                <a:ext cx="819" cy="210"/>
              </a:xfrm>
              <a:custGeom>
                <a:rect b="b" l="l" r="r" t="t"/>
                <a:pathLst>
                  <a:path extrusionOk="0" h="136" w="529">
                    <a:moveTo>
                      <a:pt x="519" y="5"/>
                    </a:moveTo>
                    <a:cubicBezTo>
                      <a:pt x="517" y="5"/>
                      <a:pt x="515" y="5"/>
                      <a:pt x="514" y="5"/>
                    </a:cubicBezTo>
                    <a:cubicBezTo>
                      <a:pt x="512" y="5"/>
                      <a:pt x="513" y="7"/>
                      <a:pt x="512" y="7"/>
                    </a:cubicBezTo>
                    <a:cubicBezTo>
                      <a:pt x="509" y="7"/>
                      <a:pt x="506" y="7"/>
                      <a:pt x="503" y="7"/>
                    </a:cubicBezTo>
                    <a:cubicBezTo>
                      <a:pt x="498" y="7"/>
                      <a:pt x="492" y="7"/>
                      <a:pt x="487" y="7"/>
                    </a:cubicBezTo>
                    <a:cubicBezTo>
                      <a:pt x="474" y="7"/>
                      <a:pt x="462" y="7"/>
                      <a:pt x="450" y="7"/>
                    </a:cubicBezTo>
                    <a:cubicBezTo>
                      <a:pt x="438" y="7"/>
                      <a:pt x="425" y="7"/>
                      <a:pt x="412" y="7"/>
                    </a:cubicBezTo>
                    <a:cubicBezTo>
                      <a:pt x="411" y="7"/>
                      <a:pt x="406" y="6"/>
                      <a:pt x="405" y="7"/>
                    </a:cubicBezTo>
                    <a:cubicBezTo>
                      <a:pt x="404" y="9"/>
                      <a:pt x="400" y="8"/>
                      <a:pt x="397" y="8"/>
                    </a:cubicBezTo>
                    <a:cubicBezTo>
                      <a:pt x="391" y="7"/>
                      <a:pt x="386" y="7"/>
                      <a:pt x="381" y="7"/>
                    </a:cubicBezTo>
                    <a:cubicBezTo>
                      <a:pt x="358" y="7"/>
                      <a:pt x="335" y="6"/>
                      <a:pt x="312" y="4"/>
                    </a:cubicBezTo>
                    <a:cubicBezTo>
                      <a:pt x="303" y="4"/>
                      <a:pt x="293" y="5"/>
                      <a:pt x="284" y="5"/>
                    </a:cubicBezTo>
                    <a:cubicBezTo>
                      <a:pt x="272" y="4"/>
                      <a:pt x="261" y="4"/>
                      <a:pt x="250" y="3"/>
                    </a:cubicBezTo>
                    <a:cubicBezTo>
                      <a:pt x="245" y="3"/>
                      <a:pt x="240" y="2"/>
                      <a:pt x="236" y="2"/>
                    </a:cubicBezTo>
                    <a:cubicBezTo>
                      <a:pt x="232" y="2"/>
                      <a:pt x="230" y="4"/>
                      <a:pt x="228" y="2"/>
                    </a:cubicBezTo>
                    <a:cubicBezTo>
                      <a:pt x="226" y="1"/>
                      <a:pt x="219" y="2"/>
                      <a:pt x="217" y="2"/>
                    </a:cubicBezTo>
                    <a:cubicBezTo>
                      <a:pt x="212" y="3"/>
                      <a:pt x="206" y="3"/>
                      <a:pt x="201" y="3"/>
                    </a:cubicBezTo>
                    <a:cubicBezTo>
                      <a:pt x="184" y="3"/>
                      <a:pt x="167" y="3"/>
                      <a:pt x="151" y="4"/>
                    </a:cubicBezTo>
                    <a:cubicBezTo>
                      <a:pt x="152" y="0"/>
                      <a:pt x="149" y="1"/>
                      <a:pt x="146" y="1"/>
                    </a:cubicBezTo>
                    <a:cubicBezTo>
                      <a:pt x="143" y="1"/>
                      <a:pt x="140" y="0"/>
                      <a:pt x="137" y="0"/>
                    </a:cubicBezTo>
                    <a:cubicBezTo>
                      <a:pt x="137" y="4"/>
                      <a:pt x="140" y="8"/>
                      <a:pt x="140" y="12"/>
                    </a:cubicBezTo>
                    <a:cubicBezTo>
                      <a:pt x="139" y="16"/>
                      <a:pt x="134" y="14"/>
                      <a:pt x="130" y="14"/>
                    </a:cubicBezTo>
                    <a:cubicBezTo>
                      <a:pt x="120" y="14"/>
                      <a:pt x="110" y="14"/>
                      <a:pt x="99" y="14"/>
                    </a:cubicBezTo>
                    <a:cubicBezTo>
                      <a:pt x="90" y="14"/>
                      <a:pt x="80" y="14"/>
                      <a:pt x="70" y="14"/>
                    </a:cubicBezTo>
                    <a:cubicBezTo>
                      <a:pt x="66" y="14"/>
                      <a:pt x="62" y="14"/>
                      <a:pt x="57" y="14"/>
                    </a:cubicBezTo>
                    <a:cubicBezTo>
                      <a:pt x="54" y="15"/>
                      <a:pt x="55" y="16"/>
                      <a:pt x="53" y="18"/>
                    </a:cubicBezTo>
                    <a:cubicBezTo>
                      <a:pt x="51" y="19"/>
                      <a:pt x="50" y="16"/>
                      <a:pt x="51" y="14"/>
                    </a:cubicBezTo>
                    <a:cubicBezTo>
                      <a:pt x="50" y="14"/>
                      <a:pt x="49" y="14"/>
                      <a:pt x="48" y="14"/>
                    </a:cubicBezTo>
                    <a:cubicBezTo>
                      <a:pt x="49" y="16"/>
                      <a:pt x="49" y="17"/>
                      <a:pt x="48" y="18"/>
                    </a:cubicBezTo>
                    <a:cubicBezTo>
                      <a:pt x="46" y="20"/>
                      <a:pt x="49" y="23"/>
                      <a:pt x="49" y="25"/>
                    </a:cubicBezTo>
                    <a:cubicBezTo>
                      <a:pt x="49" y="28"/>
                      <a:pt x="47" y="27"/>
                      <a:pt x="44" y="27"/>
                    </a:cubicBezTo>
                    <a:cubicBezTo>
                      <a:pt x="41" y="27"/>
                      <a:pt x="44" y="30"/>
                      <a:pt x="46" y="31"/>
                    </a:cubicBezTo>
                    <a:cubicBezTo>
                      <a:pt x="46" y="32"/>
                      <a:pt x="49" y="34"/>
                      <a:pt x="47" y="34"/>
                    </a:cubicBezTo>
                    <a:cubicBezTo>
                      <a:pt x="46" y="34"/>
                      <a:pt x="45" y="35"/>
                      <a:pt x="44" y="35"/>
                    </a:cubicBezTo>
                    <a:cubicBezTo>
                      <a:pt x="42" y="35"/>
                      <a:pt x="41" y="34"/>
                      <a:pt x="39" y="34"/>
                    </a:cubicBezTo>
                    <a:cubicBezTo>
                      <a:pt x="35" y="35"/>
                      <a:pt x="43" y="40"/>
                      <a:pt x="44" y="42"/>
                    </a:cubicBezTo>
                    <a:cubicBezTo>
                      <a:pt x="46" y="45"/>
                      <a:pt x="42" y="45"/>
                      <a:pt x="41" y="46"/>
                    </a:cubicBezTo>
                    <a:cubicBezTo>
                      <a:pt x="39" y="48"/>
                      <a:pt x="40" y="50"/>
                      <a:pt x="39" y="52"/>
                    </a:cubicBezTo>
                    <a:cubicBezTo>
                      <a:pt x="38" y="53"/>
                      <a:pt x="35" y="55"/>
                      <a:pt x="37" y="57"/>
                    </a:cubicBezTo>
                    <a:cubicBezTo>
                      <a:pt x="38" y="59"/>
                      <a:pt x="42" y="60"/>
                      <a:pt x="41" y="63"/>
                    </a:cubicBezTo>
                    <a:cubicBezTo>
                      <a:pt x="40" y="65"/>
                      <a:pt x="38" y="62"/>
                      <a:pt x="36" y="62"/>
                    </a:cubicBezTo>
                    <a:cubicBezTo>
                      <a:pt x="33" y="63"/>
                      <a:pt x="33" y="65"/>
                      <a:pt x="35" y="66"/>
                    </a:cubicBezTo>
                    <a:cubicBezTo>
                      <a:pt x="37" y="67"/>
                      <a:pt x="39" y="68"/>
                      <a:pt x="37" y="69"/>
                    </a:cubicBezTo>
                    <a:cubicBezTo>
                      <a:pt x="35" y="70"/>
                      <a:pt x="33" y="69"/>
                      <a:pt x="32" y="71"/>
                    </a:cubicBezTo>
                    <a:cubicBezTo>
                      <a:pt x="32" y="72"/>
                      <a:pt x="32" y="73"/>
                      <a:pt x="31" y="74"/>
                    </a:cubicBezTo>
                    <a:cubicBezTo>
                      <a:pt x="31" y="74"/>
                      <a:pt x="27" y="75"/>
                      <a:pt x="27" y="75"/>
                    </a:cubicBezTo>
                    <a:cubicBezTo>
                      <a:pt x="26" y="75"/>
                      <a:pt x="26" y="73"/>
                      <a:pt x="24" y="74"/>
                    </a:cubicBezTo>
                    <a:cubicBezTo>
                      <a:pt x="22" y="76"/>
                      <a:pt x="22" y="76"/>
                      <a:pt x="22" y="78"/>
                    </a:cubicBezTo>
                    <a:cubicBezTo>
                      <a:pt x="22" y="79"/>
                      <a:pt x="23" y="80"/>
                      <a:pt x="24" y="81"/>
                    </a:cubicBezTo>
                    <a:cubicBezTo>
                      <a:pt x="26" y="83"/>
                      <a:pt x="26" y="80"/>
                      <a:pt x="27" y="81"/>
                    </a:cubicBezTo>
                    <a:cubicBezTo>
                      <a:pt x="32" y="82"/>
                      <a:pt x="24" y="86"/>
                      <a:pt x="23" y="86"/>
                    </a:cubicBezTo>
                    <a:cubicBezTo>
                      <a:pt x="20" y="87"/>
                      <a:pt x="25" y="90"/>
                      <a:pt x="25" y="91"/>
                    </a:cubicBezTo>
                    <a:cubicBezTo>
                      <a:pt x="25" y="92"/>
                      <a:pt x="25" y="94"/>
                      <a:pt x="24" y="93"/>
                    </a:cubicBezTo>
                    <a:cubicBezTo>
                      <a:pt x="22" y="92"/>
                      <a:pt x="23" y="92"/>
                      <a:pt x="22" y="91"/>
                    </a:cubicBezTo>
                    <a:cubicBezTo>
                      <a:pt x="18" y="88"/>
                      <a:pt x="16" y="91"/>
                      <a:pt x="17" y="95"/>
                    </a:cubicBezTo>
                    <a:cubicBezTo>
                      <a:pt x="18" y="97"/>
                      <a:pt x="18" y="96"/>
                      <a:pt x="18" y="99"/>
                    </a:cubicBezTo>
                    <a:cubicBezTo>
                      <a:pt x="18" y="100"/>
                      <a:pt x="16" y="101"/>
                      <a:pt x="18" y="103"/>
                    </a:cubicBezTo>
                    <a:cubicBezTo>
                      <a:pt x="13" y="105"/>
                      <a:pt x="17" y="94"/>
                      <a:pt x="13" y="96"/>
                    </a:cubicBezTo>
                    <a:cubicBezTo>
                      <a:pt x="12" y="96"/>
                      <a:pt x="11" y="99"/>
                      <a:pt x="11" y="100"/>
                    </a:cubicBezTo>
                    <a:cubicBezTo>
                      <a:pt x="10" y="101"/>
                      <a:pt x="7" y="104"/>
                      <a:pt x="10" y="104"/>
                    </a:cubicBezTo>
                    <a:cubicBezTo>
                      <a:pt x="12" y="105"/>
                      <a:pt x="10" y="103"/>
                      <a:pt x="11" y="102"/>
                    </a:cubicBezTo>
                    <a:cubicBezTo>
                      <a:pt x="12" y="101"/>
                      <a:pt x="15" y="103"/>
                      <a:pt x="15" y="104"/>
                    </a:cubicBezTo>
                    <a:cubicBezTo>
                      <a:pt x="15" y="104"/>
                      <a:pt x="14" y="106"/>
                      <a:pt x="13" y="107"/>
                    </a:cubicBezTo>
                    <a:cubicBezTo>
                      <a:pt x="13" y="107"/>
                      <a:pt x="14" y="109"/>
                      <a:pt x="13" y="110"/>
                    </a:cubicBezTo>
                    <a:cubicBezTo>
                      <a:pt x="12" y="111"/>
                      <a:pt x="10" y="109"/>
                      <a:pt x="9" y="112"/>
                    </a:cubicBezTo>
                    <a:cubicBezTo>
                      <a:pt x="9" y="115"/>
                      <a:pt x="13" y="113"/>
                      <a:pt x="14" y="115"/>
                    </a:cubicBezTo>
                    <a:cubicBezTo>
                      <a:pt x="15" y="116"/>
                      <a:pt x="15" y="119"/>
                      <a:pt x="13" y="119"/>
                    </a:cubicBezTo>
                    <a:cubicBezTo>
                      <a:pt x="10" y="118"/>
                      <a:pt x="15" y="122"/>
                      <a:pt x="15" y="122"/>
                    </a:cubicBezTo>
                    <a:cubicBezTo>
                      <a:pt x="15" y="123"/>
                      <a:pt x="16" y="125"/>
                      <a:pt x="14" y="125"/>
                    </a:cubicBezTo>
                    <a:cubicBezTo>
                      <a:pt x="12" y="125"/>
                      <a:pt x="12" y="123"/>
                      <a:pt x="10" y="124"/>
                    </a:cubicBezTo>
                    <a:cubicBezTo>
                      <a:pt x="8" y="125"/>
                      <a:pt x="9" y="126"/>
                      <a:pt x="8" y="128"/>
                    </a:cubicBezTo>
                    <a:cubicBezTo>
                      <a:pt x="8" y="131"/>
                      <a:pt x="8" y="132"/>
                      <a:pt x="5" y="132"/>
                    </a:cubicBezTo>
                    <a:cubicBezTo>
                      <a:pt x="4" y="132"/>
                      <a:pt x="3" y="131"/>
                      <a:pt x="2" y="131"/>
                    </a:cubicBezTo>
                    <a:cubicBezTo>
                      <a:pt x="1" y="132"/>
                      <a:pt x="0" y="134"/>
                      <a:pt x="1" y="134"/>
                    </a:cubicBezTo>
                    <a:cubicBezTo>
                      <a:pt x="1" y="135"/>
                      <a:pt x="3" y="135"/>
                      <a:pt x="4" y="135"/>
                    </a:cubicBezTo>
                    <a:cubicBezTo>
                      <a:pt x="12" y="135"/>
                      <a:pt x="20" y="135"/>
                      <a:pt x="28" y="135"/>
                    </a:cubicBezTo>
                    <a:cubicBezTo>
                      <a:pt x="40" y="135"/>
                      <a:pt x="52" y="135"/>
                      <a:pt x="64" y="135"/>
                    </a:cubicBezTo>
                    <a:cubicBezTo>
                      <a:pt x="86" y="135"/>
                      <a:pt x="108" y="135"/>
                      <a:pt x="129" y="135"/>
                    </a:cubicBezTo>
                    <a:cubicBezTo>
                      <a:pt x="129" y="133"/>
                      <a:pt x="134" y="134"/>
                      <a:pt x="135" y="134"/>
                    </a:cubicBezTo>
                    <a:cubicBezTo>
                      <a:pt x="138" y="134"/>
                      <a:pt x="140" y="134"/>
                      <a:pt x="143" y="134"/>
                    </a:cubicBezTo>
                    <a:cubicBezTo>
                      <a:pt x="150" y="134"/>
                      <a:pt x="157" y="134"/>
                      <a:pt x="164" y="134"/>
                    </a:cubicBezTo>
                    <a:cubicBezTo>
                      <a:pt x="176" y="134"/>
                      <a:pt x="188" y="134"/>
                      <a:pt x="199" y="135"/>
                    </a:cubicBezTo>
                    <a:cubicBezTo>
                      <a:pt x="224" y="135"/>
                      <a:pt x="248" y="135"/>
                      <a:pt x="272" y="135"/>
                    </a:cubicBezTo>
                    <a:cubicBezTo>
                      <a:pt x="296" y="136"/>
                      <a:pt x="320" y="135"/>
                      <a:pt x="344" y="135"/>
                    </a:cubicBezTo>
                    <a:cubicBezTo>
                      <a:pt x="349" y="135"/>
                      <a:pt x="355" y="135"/>
                      <a:pt x="360" y="135"/>
                    </a:cubicBezTo>
                    <a:cubicBezTo>
                      <a:pt x="362" y="135"/>
                      <a:pt x="364" y="135"/>
                      <a:pt x="366" y="135"/>
                    </a:cubicBezTo>
                    <a:cubicBezTo>
                      <a:pt x="367" y="135"/>
                      <a:pt x="366" y="134"/>
                      <a:pt x="367" y="133"/>
                    </a:cubicBezTo>
                    <a:cubicBezTo>
                      <a:pt x="367" y="129"/>
                      <a:pt x="367" y="126"/>
                      <a:pt x="368" y="123"/>
                    </a:cubicBezTo>
                    <a:cubicBezTo>
                      <a:pt x="368" y="120"/>
                      <a:pt x="368" y="115"/>
                      <a:pt x="372" y="113"/>
                    </a:cubicBezTo>
                    <a:cubicBezTo>
                      <a:pt x="374" y="113"/>
                      <a:pt x="372" y="114"/>
                      <a:pt x="374" y="115"/>
                    </a:cubicBezTo>
                    <a:cubicBezTo>
                      <a:pt x="375" y="115"/>
                      <a:pt x="376" y="114"/>
                      <a:pt x="377" y="115"/>
                    </a:cubicBezTo>
                    <a:cubicBezTo>
                      <a:pt x="378" y="115"/>
                      <a:pt x="382" y="113"/>
                      <a:pt x="383" y="112"/>
                    </a:cubicBezTo>
                    <a:cubicBezTo>
                      <a:pt x="386" y="110"/>
                      <a:pt x="383" y="109"/>
                      <a:pt x="384" y="107"/>
                    </a:cubicBezTo>
                    <a:cubicBezTo>
                      <a:pt x="384" y="106"/>
                      <a:pt x="385" y="105"/>
                      <a:pt x="385" y="104"/>
                    </a:cubicBezTo>
                    <a:cubicBezTo>
                      <a:pt x="386" y="103"/>
                      <a:pt x="385" y="102"/>
                      <a:pt x="385" y="102"/>
                    </a:cubicBezTo>
                    <a:cubicBezTo>
                      <a:pt x="385" y="101"/>
                      <a:pt x="385" y="101"/>
                      <a:pt x="386" y="101"/>
                    </a:cubicBezTo>
                    <a:cubicBezTo>
                      <a:pt x="387" y="98"/>
                      <a:pt x="388" y="98"/>
                      <a:pt x="390" y="97"/>
                    </a:cubicBezTo>
                    <a:cubicBezTo>
                      <a:pt x="391" y="96"/>
                      <a:pt x="391" y="96"/>
                      <a:pt x="392" y="96"/>
                    </a:cubicBezTo>
                    <a:cubicBezTo>
                      <a:pt x="393" y="95"/>
                      <a:pt x="392" y="93"/>
                      <a:pt x="394" y="93"/>
                    </a:cubicBezTo>
                    <a:cubicBezTo>
                      <a:pt x="395" y="92"/>
                      <a:pt x="396" y="93"/>
                      <a:pt x="398" y="91"/>
                    </a:cubicBezTo>
                    <a:cubicBezTo>
                      <a:pt x="398" y="91"/>
                      <a:pt x="399" y="90"/>
                      <a:pt x="400" y="89"/>
                    </a:cubicBezTo>
                    <a:cubicBezTo>
                      <a:pt x="402" y="89"/>
                      <a:pt x="405" y="89"/>
                      <a:pt x="408" y="89"/>
                    </a:cubicBezTo>
                    <a:cubicBezTo>
                      <a:pt x="409" y="89"/>
                      <a:pt x="409" y="88"/>
                      <a:pt x="410" y="88"/>
                    </a:cubicBezTo>
                    <a:cubicBezTo>
                      <a:pt x="411" y="88"/>
                      <a:pt x="412" y="89"/>
                      <a:pt x="414" y="89"/>
                    </a:cubicBezTo>
                    <a:cubicBezTo>
                      <a:pt x="417" y="89"/>
                      <a:pt x="417" y="89"/>
                      <a:pt x="419" y="86"/>
                    </a:cubicBezTo>
                    <a:cubicBezTo>
                      <a:pt x="420" y="86"/>
                      <a:pt x="422" y="85"/>
                      <a:pt x="422" y="85"/>
                    </a:cubicBezTo>
                    <a:cubicBezTo>
                      <a:pt x="423" y="84"/>
                      <a:pt x="424" y="82"/>
                      <a:pt x="425" y="82"/>
                    </a:cubicBezTo>
                    <a:cubicBezTo>
                      <a:pt x="427" y="81"/>
                      <a:pt x="429" y="83"/>
                      <a:pt x="430" y="80"/>
                    </a:cubicBezTo>
                    <a:cubicBezTo>
                      <a:pt x="431" y="79"/>
                      <a:pt x="431" y="78"/>
                      <a:pt x="431" y="78"/>
                    </a:cubicBezTo>
                    <a:cubicBezTo>
                      <a:pt x="433" y="76"/>
                      <a:pt x="432" y="77"/>
                      <a:pt x="434" y="76"/>
                    </a:cubicBezTo>
                    <a:cubicBezTo>
                      <a:pt x="436" y="75"/>
                      <a:pt x="437" y="74"/>
                      <a:pt x="439" y="73"/>
                    </a:cubicBezTo>
                    <a:cubicBezTo>
                      <a:pt x="442" y="71"/>
                      <a:pt x="443" y="72"/>
                      <a:pt x="446" y="72"/>
                    </a:cubicBezTo>
                    <a:cubicBezTo>
                      <a:pt x="449" y="72"/>
                      <a:pt x="449" y="71"/>
                      <a:pt x="450" y="69"/>
                    </a:cubicBezTo>
                    <a:cubicBezTo>
                      <a:pt x="451" y="68"/>
                      <a:pt x="451" y="68"/>
                      <a:pt x="451" y="67"/>
                    </a:cubicBezTo>
                    <a:cubicBezTo>
                      <a:pt x="451" y="67"/>
                      <a:pt x="452" y="66"/>
                      <a:pt x="452" y="66"/>
                    </a:cubicBezTo>
                    <a:cubicBezTo>
                      <a:pt x="452" y="65"/>
                      <a:pt x="453" y="65"/>
                      <a:pt x="453" y="64"/>
                    </a:cubicBezTo>
                    <a:cubicBezTo>
                      <a:pt x="453" y="63"/>
                      <a:pt x="452" y="61"/>
                      <a:pt x="452" y="60"/>
                    </a:cubicBezTo>
                    <a:cubicBezTo>
                      <a:pt x="454" y="61"/>
                      <a:pt x="452" y="59"/>
                      <a:pt x="453" y="59"/>
                    </a:cubicBezTo>
                    <a:cubicBezTo>
                      <a:pt x="456" y="58"/>
                      <a:pt x="455" y="59"/>
                      <a:pt x="457" y="59"/>
                    </a:cubicBezTo>
                    <a:cubicBezTo>
                      <a:pt x="459" y="60"/>
                      <a:pt x="458" y="61"/>
                      <a:pt x="459" y="59"/>
                    </a:cubicBezTo>
                    <a:cubicBezTo>
                      <a:pt x="460" y="57"/>
                      <a:pt x="460" y="57"/>
                      <a:pt x="460" y="55"/>
                    </a:cubicBezTo>
                    <a:cubicBezTo>
                      <a:pt x="461" y="54"/>
                      <a:pt x="466" y="50"/>
                      <a:pt x="468" y="50"/>
                    </a:cubicBezTo>
                    <a:cubicBezTo>
                      <a:pt x="468" y="50"/>
                      <a:pt x="470" y="49"/>
                      <a:pt x="470" y="50"/>
                    </a:cubicBezTo>
                    <a:cubicBezTo>
                      <a:pt x="470" y="51"/>
                      <a:pt x="471" y="51"/>
                      <a:pt x="472" y="51"/>
                    </a:cubicBezTo>
                    <a:cubicBezTo>
                      <a:pt x="472" y="52"/>
                      <a:pt x="471" y="52"/>
                      <a:pt x="471" y="53"/>
                    </a:cubicBezTo>
                    <a:cubicBezTo>
                      <a:pt x="471" y="54"/>
                      <a:pt x="470" y="54"/>
                      <a:pt x="471" y="56"/>
                    </a:cubicBezTo>
                    <a:cubicBezTo>
                      <a:pt x="471" y="56"/>
                      <a:pt x="472" y="58"/>
                      <a:pt x="473" y="58"/>
                    </a:cubicBezTo>
                    <a:cubicBezTo>
                      <a:pt x="476" y="58"/>
                      <a:pt x="478" y="55"/>
                      <a:pt x="479" y="54"/>
                    </a:cubicBezTo>
                    <a:cubicBezTo>
                      <a:pt x="482" y="52"/>
                      <a:pt x="482" y="48"/>
                      <a:pt x="486" y="46"/>
                    </a:cubicBezTo>
                    <a:cubicBezTo>
                      <a:pt x="487" y="45"/>
                      <a:pt x="488" y="45"/>
                      <a:pt x="489" y="44"/>
                    </a:cubicBezTo>
                    <a:cubicBezTo>
                      <a:pt x="490" y="44"/>
                      <a:pt x="491" y="45"/>
                      <a:pt x="492" y="44"/>
                    </a:cubicBezTo>
                    <a:cubicBezTo>
                      <a:pt x="493" y="44"/>
                      <a:pt x="494" y="42"/>
                      <a:pt x="495" y="42"/>
                    </a:cubicBezTo>
                    <a:cubicBezTo>
                      <a:pt x="496" y="42"/>
                      <a:pt x="499" y="43"/>
                      <a:pt x="499" y="43"/>
                    </a:cubicBezTo>
                    <a:cubicBezTo>
                      <a:pt x="501" y="45"/>
                      <a:pt x="499" y="47"/>
                      <a:pt x="503" y="46"/>
                    </a:cubicBezTo>
                    <a:cubicBezTo>
                      <a:pt x="504" y="46"/>
                      <a:pt x="504" y="45"/>
                      <a:pt x="505" y="45"/>
                    </a:cubicBezTo>
                    <a:cubicBezTo>
                      <a:pt x="505" y="44"/>
                      <a:pt x="506" y="45"/>
                      <a:pt x="506" y="44"/>
                    </a:cubicBezTo>
                    <a:cubicBezTo>
                      <a:pt x="509" y="42"/>
                      <a:pt x="510" y="37"/>
                      <a:pt x="512" y="34"/>
                    </a:cubicBezTo>
                    <a:cubicBezTo>
                      <a:pt x="513" y="31"/>
                      <a:pt x="514" y="31"/>
                      <a:pt x="515" y="29"/>
                    </a:cubicBezTo>
                    <a:cubicBezTo>
                      <a:pt x="517" y="28"/>
                      <a:pt x="517" y="27"/>
                      <a:pt x="519" y="26"/>
                    </a:cubicBezTo>
                    <a:cubicBezTo>
                      <a:pt x="521" y="26"/>
                      <a:pt x="520" y="26"/>
                      <a:pt x="521" y="27"/>
                    </a:cubicBezTo>
                    <a:cubicBezTo>
                      <a:pt x="523" y="27"/>
                      <a:pt x="524" y="28"/>
                      <a:pt x="526" y="27"/>
                    </a:cubicBezTo>
                    <a:cubicBezTo>
                      <a:pt x="522" y="25"/>
                      <a:pt x="525" y="20"/>
                      <a:pt x="526" y="17"/>
                    </a:cubicBezTo>
                    <a:cubicBezTo>
                      <a:pt x="526" y="16"/>
                      <a:pt x="525" y="13"/>
                      <a:pt x="526" y="12"/>
                    </a:cubicBezTo>
                    <a:cubicBezTo>
                      <a:pt x="526" y="10"/>
                      <a:pt x="528" y="7"/>
                      <a:pt x="529" y="5"/>
                    </a:cubicBezTo>
                    <a:cubicBezTo>
                      <a:pt x="526" y="5"/>
                      <a:pt x="522" y="5"/>
                      <a:pt x="519" y="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945" name="Google Shape;945;p27"/>
              <p:cNvGrpSpPr/>
              <p:nvPr/>
            </p:nvGrpSpPr>
            <p:grpSpPr>
              <a:xfrm>
                <a:off x="3981" y="2207"/>
                <a:ext cx="840" cy="338"/>
                <a:chOff x="3981" y="2208"/>
                <a:chExt cx="840" cy="338"/>
              </a:xfrm>
            </p:grpSpPr>
            <p:sp>
              <p:nvSpPr>
                <p:cNvPr id="946" name="Google Shape;946;p27"/>
                <p:cNvSpPr/>
                <p:nvPr/>
              </p:nvSpPr>
              <p:spPr>
                <a:xfrm>
                  <a:off x="3981" y="2208"/>
                  <a:ext cx="817" cy="338"/>
                </a:xfrm>
                <a:custGeom>
                  <a:rect b="b" l="l" r="r" t="t"/>
                  <a:pathLst>
                    <a:path extrusionOk="0" h="218" w="527">
                      <a:moveTo>
                        <a:pt x="523" y="79"/>
                      </a:moveTo>
                      <a:cubicBezTo>
                        <a:pt x="524" y="78"/>
                        <a:pt x="524" y="78"/>
                        <a:pt x="525" y="77"/>
                      </a:cubicBezTo>
                      <a:cubicBezTo>
                        <a:pt x="525" y="77"/>
                        <a:pt x="524" y="76"/>
                        <a:pt x="524" y="75"/>
                      </a:cubicBezTo>
                      <a:cubicBezTo>
                        <a:pt x="523" y="75"/>
                        <a:pt x="522" y="74"/>
                        <a:pt x="523" y="73"/>
                      </a:cubicBezTo>
                      <a:cubicBezTo>
                        <a:pt x="519" y="72"/>
                        <a:pt x="525" y="69"/>
                        <a:pt x="524" y="73"/>
                      </a:cubicBezTo>
                      <a:cubicBezTo>
                        <a:pt x="527" y="73"/>
                        <a:pt x="525" y="69"/>
                        <a:pt x="524" y="68"/>
                      </a:cubicBezTo>
                      <a:cubicBezTo>
                        <a:pt x="523" y="66"/>
                        <a:pt x="525" y="63"/>
                        <a:pt x="525" y="61"/>
                      </a:cubicBezTo>
                      <a:cubicBezTo>
                        <a:pt x="525" y="61"/>
                        <a:pt x="524" y="60"/>
                        <a:pt x="523" y="59"/>
                      </a:cubicBezTo>
                      <a:cubicBezTo>
                        <a:pt x="523" y="59"/>
                        <a:pt x="524" y="57"/>
                        <a:pt x="523" y="57"/>
                      </a:cubicBezTo>
                      <a:cubicBezTo>
                        <a:pt x="523" y="56"/>
                        <a:pt x="521" y="52"/>
                        <a:pt x="520" y="52"/>
                      </a:cubicBezTo>
                      <a:cubicBezTo>
                        <a:pt x="519" y="52"/>
                        <a:pt x="519" y="52"/>
                        <a:pt x="520" y="51"/>
                      </a:cubicBezTo>
                      <a:cubicBezTo>
                        <a:pt x="519" y="50"/>
                        <a:pt x="518" y="50"/>
                        <a:pt x="517" y="49"/>
                      </a:cubicBezTo>
                      <a:cubicBezTo>
                        <a:pt x="517" y="51"/>
                        <a:pt x="517" y="52"/>
                        <a:pt x="516" y="52"/>
                      </a:cubicBezTo>
                      <a:cubicBezTo>
                        <a:pt x="517" y="52"/>
                        <a:pt x="519" y="52"/>
                        <a:pt x="520" y="54"/>
                      </a:cubicBezTo>
                      <a:cubicBezTo>
                        <a:pt x="519" y="54"/>
                        <a:pt x="518" y="54"/>
                        <a:pt x="518" y="53"/>
                      </a:cubicBezTo>
                      <a:cubicBezTo>
                        <a:pt x="518" y="53"/>
                        <a:pt x="514" y="53"/>
                        <a:pt x="514" y="53"/>
                      </a:cubicBezTo>
                      <a:cubicBezTo>
                        <a:pt x="512" y="54"/>
                        <a:pt x="516" y="56"/>
                        <a:pt x="517" y="56"/>
                      </a:cubicBezTo>
                      <a:cubicBezTo>
                        <a:pt x="517" y="57"/>
                        <a:pt x="517" y="57"/>
                        <a:pt x="517" y="58"/>
                      </a:cubicBezTo>
                      <a:cubicBezTo>
                        <a:pt x="516" y="57"/>
                        <a:pt x="516" y="57"/>
                        <a:pt x="515" y="56"/>
                      </a:cubicBezTo>
                      <a:cubicBezTo>
                        <a:pt x="515" y="57"/>
                        <a:pt x="515" y="56"/>
                        <a:pt x="514" y="57"/>
                      </a:cubicBezTo>
                      <a:cubicBezTo>
                        <a:pt x="514" y="56"/>
                        <a:pt x="514" y="54"/>
                        <a:pt x="513" y="55"/>
                      </a:cubicBezTo>
                      <a:cubicBezTo>
                        <a:pt x="514" y="51"/>
                        <a:pt x="509" y="55"/>
                        <a:pt x="509" y="57"/>
                      </a:cubicBezTo>
                      <a:cubicBezTo>
                        <a:pt x="509" y="57"/>
                        <a:pt x="510" y="60"/>
                        <a:pt x="509" y="61"/>
                      </a:cubicBezTo>
                      <a:cubicBezTo>
                        <a:pt x="508" y="63"/>
                        <a:pt x="509" y="64"/>
                        <a:pt x="509" y="66"/>
                      </a:cubicBezTo>
                      <a:cubicBezTo>
                        <a:pt x="509" y="69"/>
                        <a:pt x="508" y="71"/>
                        <a:pt x="508" y="73"/>
                      </a:cubicBezTo>
                      <a:cubicBezTo>
                        <a:pt x="507" y="76"/>
                        <a:pt x="506" y="76"/>
                        <a:pt x="505" y="74"/>
                      </a:cubicBezTo>
                      <a:cubicBezTo>
                        <a:pt x="504" y="74"/>
                        <a:pt x="504" y="75"/>
                        <a:pt x="503" y="74"/>
                      </a:cubicBezTo>
                      <a:cubicBezTo>
                        <a:pt x="502" y="75"/>
                        <a:pt x="501" y="73"/>
                        <a:pt x="501" y="72"/>
                      </a:cubicBezTo>
                      <a:cubicBezTo>
                        <a:pt x="500" y="72"/>
                        <a:pt x="500" y="72"/>
                        <a:pt x="500" y="71"/>
                      </a:cubicBezTo>
                      <a:cubicBezTo>
                        <a:pt x="501" y="71"/>
                        <a:pt x="501" y="72"/>
                        <a:pt x="501" y="73"/>
                      </a:cubicBezTo>
                      <a:cubicBezTo>
                        <a:pt x="502" y="73"/>
                        <a:pt x="504" y="73"/>
                        <a:pt x="505" y="73"/>
                      </a:cubicBezTo>
                      <a:cubicBezTo>
                        <a:pt x="505" y="73"/>
                        <a:pt x="506" y="74"/>
                        <a:pt x="506" y="72"/>
                      </a:cubicBezTo>
                      <a:cubicBezTo>
                        <a:pt x="506" y="72"/>
                        <a:pt x="506" y="71"/>
                        <a:pt x="505" y="71"/>
                      </a:cubicBezTo>
                      <a:cubicBezTo>
                        <a:pt x="505" y="71"/>
                        <a:pt x="505" y="71"/>
                        <a:pt x="505" y="71"/>
                      </a:cubicBezTo>
                      <a:cubicBezTo>
                        <a:pt x="504" y="69"/>
                        <a:pt x="506" y="68"/>
                        <a:pt x="505" y="66"/>
                      </a:cubicBezTo>
                      <a:cubicBezTo>
                        <a:pt x="504" y="67"/>
                        <a:pt x="504" y="66"/>
                        <a:pt x="503" y="67"/>
                      </a:cubicBezTo>
                      <a:cubicBezTo>
                        <a:pt x="503" y="66"/>
                        <a:pt x="500" y="65"/>
                        <a:pt x="501" y="64"/>
                      </a:cubicBezTo>
                      <a:cubicBezTo>
                        <a:pt x="502" y="62"/>
                        <a:pt x="503" y="66"/>
                        <a:pt x="504" y="66"/>
                      </a:cubicBezTo>
                      <a:cubicBezTo>
                        <a:pt x="504" y="65"/>
                        <a:pt x="504" y="65"/>
                        <a:pt x="505" y="65"/>
                      </a:cubicBezTo>
                      <a:cubicBezTo>
                        <a:pt x="504" y="65"/>
                        <a:pt x="504" y="66"/>
                        <a:pt x="504" y="66"/>
                      </a:cubicBezTo>
                      <a:cubicBezTo>
                        <a:pt x="506" y="65"/>
                        <a:pt x="505" y="62"/>
                        <a:pt x="504" y="61"/>
                      </a:cubicBezTo>
                      <a:cubicBezTo>
                        <a:pt x="504" y="60"/>
                        <a:pt x="504" y="60"/>
                        <a:pt x="503" y="59"/>
                      </a:cubicBezTo>
                      <a:cubicBezTo>
                        <a:pt x="503" y="58"/>
                        <a:pt x="502" y="58"/>
                        <a:pt x="502" y="57"/>
                      </a:cubicBezTo>
                      <a:cubicBezTo>
                        <a:pt x="502" y="57"/>
                        <a:pt x="502" y="57"/>
                        <a:pt x="502" y="58"/>
                      </a:cubicBezTo>
                      <a:cubicBezTo>
                        <a:pt x="503" y="58"/>
                        <a:pt x="505" y="59"/>
                        <a:pt x="506" y="58"/>
                      </a:cubicBezTo>
                      <a:cubicBezTo>
                        <a:pt x="506" y="57"/>
                        <a:pt x="507" y="53"/>
                        <a:pt x="507" y="53"/>
                      </a:cubicBezTo>
                      <a:cubicBezTo>
                        <a:pt x="506" y="53"/>
                        <a:pt x="507" y="53"/>
                        <a:pt x="506" y="53"/>
                      </a:cubicBezTo>
                      <a:cubicBezTo>
                        <a:pt x="505" y="54"/>
                        <a:pt x="505" y="54"/>
                        <a:pt x="504" y="55"/>
                      </a:cubicBezTo>
                      <a:cubicBezTo>
                        <a:pt x="503" y="54"/>
                        <a:pt x="502" y="52"/>
                        <a:pt x="501" y="51"/>
                      </a:cubicBezTo>
                      <a:cubicBezTo>
                        <a:pt x="502" y="52"/>
                        <a:pt x="501" y="51"/>
                        <a:pt x="502" y="52"/>
                      </a:cubicBezTo>
                      <a:cubicBezTo>
                        <a:pt x="503" y="52"/>
                        <a:pt x="504" y="54"/>
                        <a:pt x="505" y="53"/>
                      </a:cubicBezTo>
                      <a:cubicBezTo>
                        <a:pt x="504" y="52"/>
                        <a:pt x="504" y="51"/>
                        <a:pt x="505" y="51"/>
                      </a:cubicBezTo>
                      <a:cubicBezTo>
                        <a:pt x="505" y="51"/>
                        <a:pt x="506" y="51"/>
                        <a:pt x="506" y="52"/>
                      </a:cubicBezTo>
                      <a:cubicBezTo>
                        <a:pt x="509" y="51"/>
                        <a:pt x="506" y="49"/>
                        <a:pt x="504" y="48"/>
                      </a:cubicBezTo>
                      <a:cubicBezTo>
                        <a:pt x="502" y="48"/>
                        <a:pt x="499" y="48"/>
                        <a:pt x="497" y="48"/>
                      </a:cubicBezTo>
                      <a:cubicBezTo>
                        <a:pt x="495" y="49"/>
                        <a:pt x="493" y="49"/>
                        <a:pt x="491" y="50"/>
                      </a:cubicBezTo>
                      <a:cubicBezTo>
                        <a:pt x="488" y="52"/>
                        <a:pt x="491" y="51"/>
                        <a:pt x="491" y="54"/>
                      </a:cubicBezTo>
                      <a:cubicBezTo>
                        <a:pt x="492" y="54"/>
                        <a:pt x="492" y="54"/>
                        <a:pt x="493" y="54"/>
                      </a:cubicBezTo>
                      <a:cubicBezTo>
                        <a:pt x="491" y="54"/>
                        <a:pt x="489" y="53"/>
                        <a:pt x="489" y="53"/>
                      </a:cubicBezTo>
                      <a:cubicBezTo>
                        <a:pt x="487" y="52"/>
                        <a:pt x="486" y="53"/>
                        <a:pt x="485" y="53"/>
                      </a:cubicBezTo>
                      <a:cubicBezTo>
                        <a:pt x="485" y="52"/>
                        <a:pt x="485" y="52"/>
                        <a:pt x="485" y="52"/>
                      </a:cubicBezTo>
                      <a:cubicBezTo>
                        <a:pt x="485" y="52"/>
                        <a:pt x="485" y="52"/>
                        <a:pt x="485" y="51"/>
                      </a:cubicBezTo>
                      <a:cubicBezTo>
                        <a:pt x="485" y="51"/>
                        <a:pt x="485" y="51"/>
                        <a:pt x="485" y="51"/>
                      </a:cubicBezTo>
                      <a:cubicBezTo>
                        <a:pt x="484" y="47"/>
                        <a:pt x="480" y="51"/>
                        <a:pt x="476" y="52"/>
                      </a:cubicBezTo>
                      <a:cubicBezTo>
                        <a:pt x="474" y="52"/>
                        <a:pt x="466" y="52"/>
                        <a:pt x="466" y="53"/>
                      </a:cubicBezTo>
                      <a:cubicBezTo>
                        <a:pt x="465" y="52"/>
                        <a:pt x="465" y="52"/>
                        <a:pt x="465" y="52"/>
                      </a:cubicBezTo>
                      <a:cubicBezTo>
                        <a:pt x="465" y="52"/>
                        <a:pt x="464" y="53"/>
                        <a:pt x="463" y="52"/>
                      </a:cubicBezTo>
                      <a:cubicBezTo>
                        <a:pt x="464" y="52"/>
                        <a:pt x="469" y="45"/>
                        <a:pt x="465" y="47"/>
                      </a:cubicBezTo>
                      <a:cubicBezTo>
                        <a:pt x="466" y="46"/>
                        <a:pt x="465" y="44"/>
                        <a:pt x="464" y="43"/>
                      </a:cubicBezTo>
                      <a:cubicBezTo>
                        <a:pt x="463" y="42"/>
                        <a:pt x="463" y="39"/>
                        <a:pt x="463" y="37"/>
                      </a:cubicBezTo>
                      <a:cubicBezTo>
                        <a:pt x="462" y="34"/>
                        <a:pt x="462" y="31"/>
                        <a:pt x="463" y="28"/>
                      </a:cubicBezTo>
                      <a:cubicBezTo>
                        <a:pt x="464" y="29"/>
                        <a:pt x="464" y="29"/>
                        <a:pt x="464" y="29"/>
                      </a:cubicBezTo>
                      <a:cubicBezTo>
                        <a:pt x="464" y="27"/>
                        <a:pt x="466" y="26"/>
                        <a:pt x="466" y="24"/>
                      </a:cubicBezTo>
                      <a:cubicBezTo>
                        <a:pt x="465" y="23"/>
                        <a:pt x="463" y="21"/>
                        <a:pt x="462" y="20"/>
                      </a:cubicBezTo>
                      <a:cubicBezTo>
                        <a:pt x="460" y="18"/>
                        <a:pt x="455" y="18"/>
                        <a:pt x="452" y="16"/>
                      </a:cubicBezTo>
                      <a:cubicBezTo>
                        <a:pt x="455" y="16"/>
                        <a:pt x="457" y="17"/>
                        <a:pt x="460" y="18"/>
                      </a:cubicBezTo>
                      <a:cubicBezTo>
                        <a:pt x="462" y="19"/>
                        <a:pt x="463" y="21"/>
                        <a:pt x="465" y="23"/>
                      </a:cubicBezTo>
                      <a:cubicBezTo>
                        <a:pt x="465" y="23"/>
                        <a:pt x="465" y="22"/>
                        <a:pt x="465" y="22"/>
                      </a:cubicBezTo>
                      <a:cubicBezTo>
                        <a:pt x="466" y="23"/>
                        <a:pt x="466" y="23"/>
                        <a:pt x="467" y="23"/>
                      </a:cubicBezTo>
                      <a:cubicBezTo>
                        <a:pt x="467" y="24"/>
                        <a:pt x="468" y="26"/>
                        <a:pt x="467" y="27"/>
                      </a:cubicBezTo>
                      <a:cubicBezTo>
                        <a:pt x="466" y="28"/>
                        <a:pt x="465" y="29"/>
                        <a:pt x="465" y="30"/>
                      </a:cubicBezTo>
                      <a:cubicBezTo>
                        <a:pt x="464" y="32"/>
                        <a:pt x="464" y="39"/>
                        <a:pt x="466" y="39"/>
                      </a:cubicBezTo>
                      <a:cubicBezTo>
                        <a:pt x="466" y="40"/>
                        <a:pt x="466" y="43"/>
                        <a:pt x="468" y="44"/>
                      </a:cubicBezTo>
                      <a:cubicBezTo>
                        <a:pt x="470" y="45"/>
                        <a:pt x="471" y="43"/>
                        <a:pt x="469" y="42"/>
                      </a:cubicBezTo>
                      <a:cubicBezTo>
                        <a:pt x="470" y="42"/>
                        <a:pt x="471" y="42"/>
                        <a:pt x="471" y="44"/>
                      </a:cubicBezTo>
                      <a:cubicBezTo>
                        <a:pt x="472" y="47"/>
                        <a:pt x="473" y="46"/>
                        <a:pt x="475" y="47"/>
                      </a:cubicBezTo>
                      <a:cubicBezTo>
                        <a:pt x="479" y="47"/>
                        <a:pt x="480" y="44"/>
                        <a:pt x="483" y="42"/>
                      </a:cubicBezTo>
                      <a:cubicBezTo>
                        <a:pt x="482" y="42"/>
                        <a:pt x="480" y="40"/>
                        <a:pt x="479" y="40"/>
                      </a:cubicBezTo>
                      <a:cubicBezTo>
                        <a:pt x="479" y="39"/>
                        <a:pt x="481" y="41"/>
                        <a:pt x="483" y="41"/>
                      </a:cubicBezTo>
                      <a:cubicBezTo>
                        <a:pt x="483" y="41"/>
                        <a:pt x="482" y="41"/>
                        <a:pt x="482" y="40"/>
                      </a:cubicBezTo>
                      <a:cubicBezTo>
                        <a:pt x="482" y="40"/>
                        <a:pt x="482" y="39"/>
                        <a:pt x="482" y="39"/>
                      </a:cubicBezTo>
                      <a:cubicBezTo>
                        <a:pt x="483" y="40"/>
                        <a:pt x="483" y="40"/>
                        <a:pt x="484" y="41"/>
                      </a:cubicBezTo>
                      <a:cubicBezTo>
                        <a:pt x="486" y="41"/>
                        <a:pt x="489" y="41"/>
                        <a:pt x="490" y="39"/>
                      </a:cubicBezTo>
                      <a:cubicBezTo>
                        <a:pt x="488" y="39"/>
                        <a:pt x="486" y="38"/>
                        <a:pt x="484" y="37"/>
                      </a:cubicBezTo>
                      <a:cubicBezTo>
                        <a:pt x="483" y="36"/>
                        <a:pt x="481" y="33"/>
                        <a:pt x="480" y="33"/>
                      </a:cubicBezTo>
                      <a:cubicBezTo>
                        <a:pt x="480" y="32"/>
                        <a:pt x="480" y="32"/>
                        <a:pt x="480" y="31"/>
                      </a:cubicBezTo>
                      <a:cubicBezTo>
                        <a:pt x="481" y="32"/>
                        <a:pt x="483" y="34"/>
                        <a:pt x="484" y="33"/>
                      </a:cubicBezTo>
                      <a:cubicBezTo>
                        <a:pt x="484" y="37"/>
                        <a:pt x="487" y="36"/>
                        <a:pt x="489" y="37"/>
                      </a:cubicBezTo>
                      <a:cubicBezTo>
                        <a:pt x="491" y="38"/>
                        <a:pt x="494" y="41"/>
                        <a:pt x="496" y="39"/>
                      </a:cubicBezTo>
                      <a:cubicBezTo>
                        <a:pt x="494" y="38"/>
                        <a:pt x="493" y="33"/>
                        <a:pt x="490" y="33"/>
                      </a:cubicBezTo>
                      <a:cubicBezTo>
                        <a:pt x="492" y="33"/>
                        <a:pt x="490" y="31"/>
                        <a:pt x="491" y="30"/>
                      </a:cubicBezTo>
                      <a:cubicBezTo>
                        <a:pt x="492" y="31"/>
                        <a:pt x="493" y="32"/>
                        <a:pt x="493" y="33"/>
                      </a:cubicBezTo>
                      <a:cubicBezTo>
                        <a:pt x="494" y="33"/>
                        <a:pt x="494" y="34"/>
                        <a:pt x="494" y="33"/>
                      </a:cubicBezTo>
                      <a:cubicBezTo>
                        <a:pt x="494" y="34"/>
                        <a:pt x="495" y="36"/>
                        <a:pt x="496" y="37"/>
                      </a:cubicBezTo>
                      <a:cubicBezTo>
                        <a:pt x="498" y="38"/>
                        <a:pt x="499" y="37"/>
                        <a:pt x="501" y="37"/>
                      </a:cubicBezTo>
                      <a:cubicBezTo>
                        <a:pt x="500" y="36"/>
                        <a:pt x="500" y="36"/>
                        <a:pt x="500" y="36"/>
                      </a:cubicBezTo>
                      <a:cubicBezTo>
                        <a:pt x="499" y="35"/>
                        <a:pt x="499" y="35"/>
                        <a:pt x="498" y="35"/>
                      </a:cubicBezTo>
                      <a:cubicBezTo>
                        <a:pt x="499" y="35"/>
                        <a:pt x="500" y="35"/>
                        <a:pt x="500" y="36"/>
                      </a:cubicBezTo>
                      <a:cubicBezTo>
                        <a:pt x="502" y="36"/>
                        <a:pt x="502" y="37"/>
                        <a:pt x="503" y="36"/>
                      </a:cubicBezTo>
                      <a:cubicBezTo>
                        <a:pt x="505" y="35"/>
                        <a:pt x="504" y="34"/>
                        <a:pt x="504" y="33"/>
                      </a:cubicBezTo>
                      <a:cubicBezTo>
                        <a:pt x="503" y="33"/>
                        <a:pt x="504" y="33"/>
                        <a:pt x="503" y="33"/>
                      </a:cubicBezTo>
                      <a:cubicBezTo>
                        <a:pt x="505" y="31"/>
                        <a:pt x="500" y="30"/>
                        <a:pt x="499" y="30"/>
                      </a:cubicBezTo>
                      <a:cubicBezTo>
                        <a:pt x="499" y="29"/>
                        <a:pt x="500" y="29"/>
                        <a:pt x="501" y="30"/>
                      </a:cubicBezTo>
                      <a:cubicBezTo>
                        <a:pt x="500" y="27"/>
                        <a:pt x="497" y="25"/>
                        <a:pt x="495" y="24"/>
                      </a:cubicBezTo>
                      <a:cubicBezTo>
                        <a:pt x="495" y="23"/>
                        <a:pt x="496" y="22"/>
                        <a:pt x="496" y="22"/>
                      </a:cubicBezTo>
                      <a:cubicBezTo>
                        <a:pt x="496" y="23"/>
                        <a:pt x="496" y="23"/>
                        <a:pt x="496" y="23"/>
                      </a:cubicBezTo>
                      <a:cubicBezTo>
                        <a:pt x="498" y="24"/>
                        <a:pt x="502" y="24"/>
                        <a:pt x="503" y="28"/>
                      </a:cubicBezTo>
                      <a:cubicBezTo>
                        <a:pt x="503" y="28"/>
                        <a:pt x="506" y="30"/>
                        <a:pt x="507" y="31"/>
                      </a:cubicBezTo>
                      <a:cubicBezTo>
                        <a:pt x="508" y="33"/>
                        <a:pt x="511" y="34"/>
                        <a:pt x="514" y="34"/>
                      </a:cubicBezTo>
                      <a:cubicBezTo>
                        <a:pt x="513" y="34"/>
                        <a:pt x="513" y="34"/>
                        <a:pt x="512" y="34"/>
                      </a:cubicBezTo>
                      <a:cubicBezTo>
                        <a:pt x="512" y="33"/>
                        <a:pt x="512" y="33"/>
                        <a:pt x="511" y="32"/>
                      </a:cubicBezTo>
                      <a:cubicBezTo>
                        <a:pt x="511" y="32"/>
                        <a:pt x="511" y="32"/>
                        <a:pt x="511" y="32"/>
                      </a:cubicBezTo>
                      <a:cubicBezTo>
                        <a:pt x="511" y="31"/>
                        <a:pt x="510" y="31"/>
                        <a:pt x="509" y="31"/>
                      </a:cubicBezTo>
                      <a:cubicBezTo>
                        <a:pt x="509" y="31"/>
                        <a:pt x="509" y="30"/>
                        <a:pt x="509" y="30"/>
                      </a:cubicBezTo>
                      <a:cubicBezTo>
                        <a:pt x="510" y="30"/>
                        <a:pt x="510" y="30"/>
                        <a:pt x="511" y="31"/>
                      </a:cubicBezTo>
                      <a:cubicBezTo>
                        <a:pt x="512" y="30"/>
                        <a:pt x="512" y="28"/>
                        <a:pt x="510" y="28"/>
                      </a:cubicBezTo>
                      <a:cubicBezTo>
                        <a:pt x="510" y="28"/>
                        <a:pt x="510" y="28"/>
                        <a:pt x="510" y="28"/>
                      </a:cubicBezTo>
                      <a:cubicBezTo>
                        <a:pt x="510" y="28"/>
                        <a:pt x="510" y="28"/>
                        <a:pt x="511" y="28"/>
                      </a:cubicBezTo>
                      <a:cubicBezTo>
                        <a:pt x="510" y="27"/>
                        <a:pt x="510" y="26"/>
                        <a:pt x="510" y="25"/>
                      </a:cubicBezTo>
                      <a:cubicBezTo>
                        <a:pt x="512" y="25"/>
                        <a:pt x="509" y="23"/>
                        <a:pt x="508" y="24"/>
                      </a:cubicBezTo>
                      <a:cubicBezTo>
                        <a:pt x="509" y="24"/>
                        <a:pt x="509" y="24"/>
                        <a:pt x="510" y="23"/>
                      </a:cubicBezTo>
                      <a:cubicBezTo>
                        <a:pt x="509" y="23"/>
                        <a:pt x="507" y="23"/>
                        <a:pt x="508" y="21"/>
                      </a:cubicBezTo>
                      <a:cubicBezTo>
                        <a:pt x="508" y="22"/>
                        <a:pt x="509" y="23"/>
                        <a:pt x="510" y="22"/>
                      </a:cubicBezTo>
                      <a:cubicBezTo>
                        <a:pt x="510" y="23"/>
                        <a:pt x="511" y="25"/>
                        <a:pt x="512" y="24"/>
                      </a:cubicBezTo>
                      <a:cubicBezTo>
                        <a:pt x="512" y="24"/>
                        <a:pt x="512" y="24"/>
                        <a:pt x="512" y="24"/>
                      </a:cubicBezTo>
                      <a:cubicBezTo>
                        <a:pt x="511" y="26"/>
                        <a:pt x="511" y="28"/>
                        <a:pt x="513" y="28"/>
                      </a:cubicBezTo>
                      <a:cubicBezTo>
                        <a:pt x="512" y="30"/>
                        <a:pt x="515" y="31"/>
                        <a:pt x="516" y="34"/>
                      </a:cubicBezTo>
                      <a:cubicBezTo>
                        <a:pt x="517" y="35"/>
                        <a:pt x="516" y="37"/>
                        <a:pt x="517" y="38"/>
                      </a:cubicBezTo>
                      <a:cubicBezTo>
                        <a:pt x="518" y="39"/>
                        <a:pt x="520" y="42"/>
                        <a:pt x="521" y="41"/>
                      </a:cubicBezTo>
                      <a:cubicBezTo>
                        <a:pt x="520" y="40"/>
                        <a:pt x="521" y="39"/>
                        <a:pt x="521" y="38"/>
                      </a:cubicBezTo>
                      <a:cubicBezTo>
                        <a:pt x="520" y="37"/>
                        <a:pt x="519" y="36"/>
                        <a:pt x="519" y="35"/>
                      </a:cubicBezTo>
                      <a:cubicBezTo>
                        <a:pt x="519" y="33"/>
                        <a:pt x="517" y="29"/>
                        <a:pt x="516" y="27"/>
                      </a:cubicBezTo>
                      <a:cubicBezTo>
                        <a:pt x="515" y="25"/>
                        <a:pt x="514" y="22"/>
                        <a:pt x="513" y="19"/>
                      </a:cubicBezTo>
                      <a:cubicBezTo>
                        <a:pt x="513" y="18"/>
                        <a:pt x="514" y="12"/>
                        <a:pt x="512" y="13"/>
                      </a:cubicBezTo>
                      <a:cubicBezTo>
                        <a:pt x="512" y="14"/>
                        <a:pt x="512" y="15"/>
                        <a:pt x="512" y="16"/>
                      </a:cubicBezTo>
                      <a:cubicBezTo>
                        <a:pt x="512" y="16"/>
                        <a:pt x="512" y="16"/>
                        <a:pt x="511" y="16"/>
                      </a:cubicBezTo>
                      <a:cubicBezTo>
                        <a:pt x="511" y="16"/>
                        <a:pt x="511" y="17"/>
                        <a:pt x="512" y="18"/>
                      </a:cubicBezTo>
                      <a:cubicBezTo>
                        <a:pt x="510" y="17"/>
                        <a:pt x="509" y="15"/>
                        <a:pt x="508" y="13"/>
                      </a:cubicBezTo>
                      <a:cubicBezTo>
                        <a:pt x="509" y="13"/>
                        <a:pt x="510" y="13"/>
                        <a:pt x="511" y="14"/>
                      </a:cubicBezTo>
                      <a:cubicBezTo>
                        <a:pt x="510" y="14"/>
                        <a:pt x="510" y="13"/>
                        <a:pt x="510" y="12"/>
                      </a:cubicBezTo>
                      <a:cubicBezTo>
                        <a:pt x="508" y="13"/>
                        <a:pt x="507" y="11"/>
                        <a:pt x="506" y="9"/>
                      </a:cubicBezTo>
                      <a:cubicBezTo>
                        <a:pt x="506" y="9"/>
                        <a:pt x="506" y="7"/>
                        <a:pt x="505" y="7"/>
                      </a:cubicBezTo>
                      <a:cubicBezTo>
                        <a:pt x="504" y="8"/>
                        <a:pt x="503" y="7"/>
                        <a:pt x="503" y="6"/>
                      </a:cubicBezTo>
                      <a:cubicBezTo>
                        <a:pt x="504" y="6"/>
                        <a:pt x="505" y="6"/>
                        <a:pt x="506" y="6"/>
                      </a:cubicBezTo>
                      <a:cubicBezTo>
                        <a:pt x="505" y="6"/>
                        <a:pt x="505" y="6"/>
                        <a:pt x="505" y="5"/>
                      </a:cubicBezTo>
                      <a:cubicBezTo>
                        <a:pt x="507" y="6"/>
                        <a:pt x="506" y="6"/>
                        <a:pt x="506" y="5"/>
                      </a:cubicBezTo>
                      <a:cubicBezTo>
                        <a:pt x="506" y="3"/>
                        <a:pt x="505" y="3"/>
                        <a:pt x="502" y="3"/>
                      </a:cubicBezTo>
                      <a:cubicBezTo>
                        <a:pt x="497" y="3"/>
                        <a:pt x="491" y="3"/>
                        <a:pt x="485" y="3"/>
                      </a:cubicBezTo>
                      <a:cubicBezTo>
                        <a:pt x="474" y="3"/>
                        <a:pt x="462" y="4"/>
                        <a:pt x="452" y="4"/>
                      </a:cubicBezTo>
                      <a:cubicBezTo>
                        <a:pt x="428" y="4"/>
                        <a:pt x="403" y="4"/>
                        <a:pt x="379" y="4"/>
                      </a:cubicBezTo>
                      <a:cubicBezTo>
                        <a:pt x="332" y="4"/>
                        <a:pt x="284" y="6"/>
                        <a:pt x="237" y="3"/>
                      </a:cubicBezTo>
                      <a:cubicBezTo>
                        <a:pt x="215" y="2"/>
                        <a:pt x="193" y="3"/>
                        <a:pt x="172" y="1"/>
                      </a:cubicBezTo>
                      <a:cubicBezTo>
                        <a:pt x="169" y="1"/>
                        <a:pt x="166" y="0"/>
                        <a:pt x="163" y="0"/>
                      </a:cubicBezTo>
                      <a:cubicBezTo>
                        <a:pt x="161" y="0"/>
                        <a:pt x="162" y="1"/>
                        <a:pt x="161" y="2"/>
                      </a:cubicBezTo>
                      <a:cubicBezTo>
                        <a:pt x="159" y="5"/>
                        <a:pt x="160" y="7"/>
                        <a:pt x="160" y="10"/>
                      </a:cubicBezTo>
                      <a:cubicBezTo>
                        <a:pt x="160" y="10"/>
                        <a:pt x="159" y="13"/>
                        <a:pt x="158" y="14"/>
                      </a:cubicBezTo>
                      <a:cubicBezTo>
                        <a:pt x="157" y="15"/>
                        <a:pt x="158" y="19"/>
                        <a:pt x="160" y="20"/>
                      </a:cubicBezTo>
                      <a:cubicBezTo>
                        <a:pt x="159" y="20"/>
                        <a:pt x="154" y="19"/>
                        <a:pt x="154" y="19"/>
                      </a:cubicBezTo>
                      <a:cubicBezTo>
                        <a:pt x="152" y="21"/>
                        <a:pt x="148" y="22"/>
                        <a:pt x="147" y="25"/>
                      </a:cubicBezTo>
                      <a:cubicBezTo>
                        <a:pt x="145" y="28"/>
                        <a:pt x="143" y="35"/>
                        <a:pt x="140" y="38"/>
                      </a:cubicBezTo>
                      <a:cubicBezTo>
                        <a:pt x="139" y="38"/>
                        <a:pt x="138" y="38"/>
                        <a:pt x="138" y="39"/>
                      </a:cubicBezTo>
                      <a:cubicBezTo>
                        <a:pt x="137" y="39"/>
                        <a:pt x="134" y="39"/>
                        <a:pt x="134" y="39"/>
                      </a:cubicBezTo>
                      <a:cubicBezTo>
                        <a:pt x="134" y="38"/>
                        <a:pt x="133" y="35"/>
                        <a:pt x="132" y="36"/>
                      </a:cubicBezTo>
                      <a:cubicBezTo>
                        <a:pt x="131" y="36"/>
                        <a:pt x="130" y="35"/>
                        <a:pt x="129" y="35"/>
                      </a:cubicBezTo>
                      <a:cubicBezTo>
                        <a:pt x="128" y="35"/>
                        <a:pt x="128" y="36"/>
                        <a:pt x="127" y="37"/>
                      </a:cubicBezTo>
                      <a:cubicBezTo>
                        <a:pt x="126" y="37"/>
                        <a:pt x="125" y="37"/>
                        <a:pt x="125" y="37"/>
                      </a:cubicBezTo>
                      <a:cubicBezTo>
                        <a:pt x="122" y="37"/>
                        <a:pt x="119" y="38"/>
                        <a:pt x="117" y="40"/>
                      </a:cubicBezTo>
                      <a:cubicBezTo>
                        <a:pt x="116" y="42"/>
                        <a:pt x="115" y="45"/>
                        <a:pt x="114" y="47"/>
                      </a:cubicBezTo>
                      <a:cubicBezTo>
                        <a:pt x="114" y="47"/>
                        <a:pt x="112" y="48"/>
                        <a:pt x="112" y="49"/>
                      </a:cubicBezTo>
                      <a:cubicBezTo>
                        <a:pt x="111" y="49"/>
                        <a:pt x="108" y="51"/>
                        <a:pt x="108" y="51"/>
                      </a:cubicBezTo>
                      <a:cubicBezTo>
                        <a:pt x="106" y="51"/>
                        <a:pt x="105" y="49"/>
                        <a:pt x="105" y="48"/>
                      </a:cubicBezTo>
                      <a:cubicBezTo>
                        <a:pt x="105" y="46"/>
                        <a:pt x="106" y="45"/>
                        <a:pt x="105" y="44"/>
                      </a:cubicBezTo>
                      <a:cubicBezTo>
                        <a:pt x="103" y="42"/>
                        <a:pt x="103" y="42"/>
                        <a:pt x="100" y="44"/>
                      </a:cubicBezTo>
                      <a:cubicBezTo>
                        <a:pt x="98" y="45"/>
                        <a:pt x="97" y="46"/>
                        <a:pt x="95" y="47"/>
                      </a:cubicBezTo>
                      <a:cubicBezTo>
                        <a:pt x="94" y="48"/>
                        <a:pt x="94" y="51"/>
                        <a:pt x="93" y="52"/>
                      </a:cubicBezTo>
                      <a:cubicBezTo>
                        <a:pt x="91" y="55"/>
                        <a:pt x="92" y="52"/>
                        <a:pt x="89" y="51"/>
                      </a:cubicBezTo>
                      <a:cubicBezTo>
                        <a:pt x="87" y="51"/>
                        <a:pt x="88" y="54"/>
                        <a:pt x="86" y="53"/>
                      </a:cubicBezTo>
                      <a:cubicBezTo>
                        <a:pt x="86" y="54"/>
                        <a:pt x="87" y="55"/>
                        <a:pt x="87" y="57"/>
                      </a:cubicBezTo>
                      <a:cubicBezTo>
                        <a:pt x="87" y="58"/>
                        <a:pt x="86" y="57"/>
                        <a:pt x="86" y="58"/>
                      </a:cubicBezTo>
                      <a:cubicBezTo>
                        <a:pt x="86" y="59"/>
                        <a:pt x="86" y="60"/>
                        <a:pt x="85" y="61"/>
                      </a:cubicBezTo>
                      <a:cubicBezTo>
                        <a:pt x="85" y="61"/>
                        <a:pt x="84" y="63"/>
                        <a:pt x="83" y="64"/>
                      </a:cubicBezTo>
                      <a:cubicBezTo>
                        <a:pt x="81" y="67"/>
                        <a:pt x="80" y="64"/>
                        <a:pt x="77" y="64"/>
                      </a:cubicBezTo>
                      <a:cubicBezTo>
                        <a:pt x="76" y="65"/>
                        <a:pt x="72" y="65"/>
                        <a:pt x="71" y="66"/>
                      </a:cubicBezTo>
                      <a:cubicBezTo>
                        <a:pt x="70" y="67"/>
                        <a:pt x="70" y="68"/>
                        <a:pt x="69" y="69"/>
                      </a:cubicBezTo>
                      <a:cubicBezTo>
                        <a:pt x="68" y="69"/>
                        <a:pt x="67" y="69"/>
                        <a:pt x="66" y="70"/>
                      </a:cubicBezTo>
                      <a:cubicBezTo>
                        <a:pt x="65" y="71"/>
                        <a:pt x="65" y="74"/>
                        <a:pt x="63" y="75"/>
                      </a:cubicBezTo>
                      <a:cubicBezTo>
                        <a:pt x="62" y="75"/>
                        <a:pt x="61" y="74"/>
                        <a:pt x="60" y="74"/>
                      </a:cubicBezTo>
                      <a:cubicBezTo>
                        <a:pt x="59" y="75"/>
                        <a:pt x="58" y="76"/>
                        <a:pt x="58" y="76"/>
                      </a:cubicBezTo>
                      <a:cubicBezTo>
                        <a:pt x="57" y="77"/>
                        <a:pt x="56" y="78"/>
                        <a:pt x="55" y="79"/>
                      </a:cubicBezTo>
                      <a:cubicBezTo>
                        <a:pt x="53" y="79"/>
                        <a:pt x="53" y="81"/>
                        <a:pt x="52" y="81"/>
                      </a:cubicBezTo>
                      <a:cubicBezTo>
                        <a:pt x="50" y="83"/>
                        <a:pt x="47" y="82"/>
                        <a:pt x="45" y="82"/>
                      </a:cubicBezTo>
                      <a:cubicBezTo>
                        <a:pt x="44" y="82"/>
                        <a:pt x="45" y="81"/>
                        <a:pt x="43" y="82"/>
                      </a:cubicBezTo>
                      <a:cubicBezTo>
                        <a:pt x="41" y="82"/>
                        <a:pt x="40" y="82"/>
                        <a:pt x="39" y="82"/>
                      </a:cubicBezTo>
                      <a:cubicBezTo>
                        <a:pt x="37" y="82"/>
                        <a:pt x="35" y="82"/>
                        <a:pt x="33" y="83"/>
                      </a:cubicBezTo>
                      <a:cubicBezTo>
                        <a:pt x="30" y="85"/>
                        <a:pt x="28" y="85"/>
                        <a:pt x="26" y="87"/>
                      </a:cubicBezTo>
                      <a:cubicBezTo>
                        <a:pt x="26" y="88"/>
                        <a:pt x="26" y="89"/>
                        <a:pt x="25" y="89"/>
                      </a:cubicBezTo>
                      <a:cubicBezTo>
                        <a:pt x="24" y="90"/>
                        <a:pt x="23" y="90"/>
                        <a:pt x="22" y="91"/>
                      </a:cubicBezTo>
                      <a:cubicBezTo>
                        <a:pt x="21" y="92"/>
                        <a:pt x="19" y="94"/>
                        <a:pt x="19" y="95"/>
                      </a:cubicBezTo>
                      <a:cubicBezTo>
                        <a:pt x="19" y="95"/>
                        <a:pt x="19" y="97"/>
                        <a:pt x="19" y="97"/>
                      </a:cubicBezTo>
                      <a:cubicBezTo>
                        <a:pt x="19" y="98"/>
                        <a:pt x="19" y="98"/>
                        <a:pt x="18" y="99"/>
                      </a:cubicBezTo>
                      <a:cubicBezTo>
                        <a:pt x="18" y="100"/>
                        <a:pt x="18" y="100"/>
                        <a:pt x="18" y="102"/>
                      </a:cubicBezTo>
                      <a:cubicBezTo>
                        <a:pt x="18" y="102"/>
                        <a:pt x="19" y="103"/>
                        <a:pt x="18" y="104"/>
                      </a:cubicBezTo>
                      <a:cubicBezTo>
                        <a:pt x="17" y="105"/>
                        <a:pt x="16" y="105"/>
                        <a:pt x="15" y="106"/>
                      </a:cubicBezTo>
                      <a:cubicBezTo>
                        <a:pt x="14" y="108"/>
                        <a:pt x="12" y="107"/>
                        <a:pt x="11" y="108"/>
                      </a:cubicBezTo>
                      <a:cubicBezTo>
                        <a:pt x="10" y="108"/>
                        <a:pt x="9" y="108"/>
                        <a:pt x="8" y="108"/>
                      </a:cubicBezTo>
                      <a:cubicBezTo>
                        <a:pt x="7" y="107"/>
                        <a:pt x="7" y="105"/>
                        <a:pt x="6" y="106"/>
                      </a:cubicBezTo>
                      <a:cubicBezTo>
                        <a:pt x="4" y="108"/>
                        <a:pt x="2" y="109"/>
                        <a:pt x="2" y="111"/>
                      </a:cubicBezTo>
                      <a:cubicBezTo>
                        <a:pt x="1" y="117"/>
                        <a:pt x="1" y="123"/>
                        <a:pt x="0" y="128"/>
                      </a:cubicBezTo>
                      <a:cubicBezTo>
                        <a:pt x="23" y="128"/>
                        <a:pt x="45" y="128"/>
                        <a:pt x="68" y="127"/>
                      </a:cubicBezTo>
                      <a:cubicBezTo>
                        <a:pt x="74" y="127"/>
                        <a:pt x="78" y="126"/>
                        <a:pt x="84" y="124"/>
                      </a:cubicBezTo>
                      <a:cubicBezTo>
                        <a:pt x="86" y="123"/>
                        <a:pt x="88" y="122"/>
                        <a:pt x="91" y="122"/>
                      </a:cubicBezTo>
                      <a:cubicBezTo>
                        <a:pt x="91" y="121"/>
                        <a:pt x="93" y="120"/>
                        <a:pt x="94" y="120"/>
                      </a:cubicBezTo>
                      <a:cubicBezTo>
                        <a:pt x="95" y="120"/>
                        <a:pt x="94" y="122"/>
                        <a:pt x="94" y="122"/>
                      </a:cubicBezTo>
                      <a:cubicBezTo>
                        <a:pt x="96" y="122"/>
                        <a:pt x="96" y="121"/>
                        <a:pt x="97" y="120"/>
                      </a:cubicBezTo>
                      <a:cubicBezTo>
                        <a:pt x="98" y="120"/>
                        <a:pt x="99" y="120"/>
                        <a:pt x="99" y="119"/>
                      </a:cubicBezTo>
                      <a:cubicBezTo>
                        <a:pt x="100" y="119"/>
                        <a:pt x="100" y="118"/>
                        <a:pt x="101" y="117"/>
                      </a:cubicBezTo>
                      <a:cubicBezTo>
                        <a:pt x="101" y="118"/>
                        <a:pt x="103" y="117"/>
                        <a:pt x="104" y="117"/>
                      </a:cubicBezTo>
                      <a:cubicBezTo>
                        <a:pt x="105" y="117"/>
                        <a:pt x="106" y="116"/>
                        <a:pt x="107" y="116"/>
                      </a:cubicBezTo>
                      <a:cubicBezTo>
                        <a:pt x="107" y="116"/>
                        <a:pt x="108" y="115"/>
                        <a:pt x="108" y="114"/>
                      </a:cubicBezTo>
                      <a:cubicBezTo>
                        <a:pt x="109" y="114"/>
                        <a:pt x="110" y="115"/>
                        <a:pt x="110" y="114"/>
                      </a:cubicBezTo>
                      <a:cubicBezTo>
                        <a:pt x="111" y="114"/>
                        <a:pt x="111" y="114"/>
                        <a:pt x="112" y="114"/>
                      </a:cubicBezTo>
                      <a:cubicBezTo>
                        <a:pt x="113" y="114"/>
                        <a:pt x="113" y="113"/>
                        <a:pt x="114" y="113"/>
                      </a:cubicBezTo>
                      <a:cubicBezTo>
                        <a:pt x="114" y="113"/>
                        <a:pt x="114" y="115"/>
                        <a:pt x="115" y="114"/>
                      </a:cubicBezTo>
                      <a:cubicBezTo>
                        <a:pt x="116" y="113"/>
                        <a:pt x="117" y="110"/>
                        <a:pt x="118" y="110"/>
                      </a:cubicBezTo>
                      <a:cubicBezTo>
                        <a:pt x="119" y="110"/>
                        <a:pt x="118" y="112"/>
                        <a:pt x="119" y="112"/>
                      </a:cubicBezTo>
                      <a:cubicBezTo>
                        <a:pt x="120" y="113"/>
                        <a:pt x="119" y="112"/>
                        <a:pt x="120" y="112"/>
                      </a:cubicBezTo>
                      <a:cubicBezTo>
                        <a:pt x="121" y="112"/>
                        <a:pt x="122" y="112"/>
                        <a:pt x="123" y="112"/>
                      </a:cubicBezTo>
                      <a:cubicBezTo>
                        <a:pt x="123" y="112"/>
                        <a:pt x="124" y="111"/>
                        <a:pt x="125" y="112"/>
                      </a:cubicBezTo>
                      <a:cubicBezTo>
                        <a:pt x="131" y="112"/>
                        <a:pt x="137" y="112"/>
                        <a:pt x="144" y="112"/>
                      </a:cubicBezTo>
                      <a:cubicBezTo>
                        <a:pt x="163" y="113"/>
                        <a:pt x="181" y="114"/>
                        <a:pt x="200" y="115"/>
                      </a:cubicBezTo>
                      <a:cubicBezTo>
                        <a:pt x="199" y="117"/>
                        <a:pt x="201" y="117"/>
                        <a:pt x="201" y="119"/>
                      </a:cubicBezTo>
                      <a:cubicBezTo>
                        <a:pt x="201" y="119"/>
                        <a:pt x="200" y="120"/>
                        <a:pt x="199" y="122"/>
                      </a:cubicBezTo>
                      <a:cubicBezTo>
                        <a:pt x="199" y="122"/>
                        <a:pt x="200" y="123"/>
                        <a:pt x="200" y="124"/>
                      </a:cubicBezTo>
                      <a:cubicBezTo>
                        <a:pt x="203" y="122"/>
                        <a:pt x="205" y="121"/>
                        <a:pt x="207" y="119"/>
                      </a:cubicBezTo>
                      <a:cubicBezTo>
                        <a:pt x="207" y="119"/>
                        <a:pt x="211" y="125"/>
                        <a:pt x="212" y="126"/>
                      </a:cubicBezTo>
                      <a:cubicBezTo>
                        <a:pt x="213" y="128"/>
                        <a:pt x="216" y="130"/>
                        <a:pt x="216" y="133"/>
                      </a:cubicBezTo>
                      <a:cubicBezTo>
                        <a:pt x="217" y="135"/>
                        <a:pt x="216" y="139"/>
                        <a:pt x="215" y="142"/>
                      </a:cubicBezTo>
                      <a:cubicBezTo>
                        <a:pt x="227" y="142"/>
                        <a:pt x="239" y="142"/>
                        <a:pt x="251" y="142"/>
                      </a:cubicBezTo>
                      <a:cubicBezTo>
                        <a:pt x="257" y="142"/>
                        <a:pt x="263" y="143"/>
                        <a:pt x="270" y="143"/>
                      </a:cubicBezTo>
                      <a:cubicBezTo>
                        <a:pt x="274" y="143"/>
                        <a:pt x="282" y="141"/>
                        <a:pt x="286" y="145"/>
                      </a:cubicBezTo>
                      <a:cubicBezTo>
                        <a:pt x="303" y="164"/>
                        <a:pt x="321" y="183"/>
                        <a:pt x="338" y="202"/>
                      </a:cubicBezTo>
                      <a:cubicBezTo>
                        <a:pt x="341" y="205"/>
                        <a:pt x="344" y="209"/>
                        <a:pt x="346" y="212"/>
                      </a:cubicBezTo>
                      <a:cubicBezTo>
                        <a:pt x="349" y="214"/>
                        <a:pt x="350" y="217"/>
                        <a:pt x="353" y="216"/>
                      </a:cubicBezTo>
                      <a:cubicBezTo>
                        <a:pt x="351" y="217"/>
                        <a:pt x="351" y="217"/>
                        <a:pt x="352" y="218"/>
                      </a:cubicBezTo>
                      <a:cubicBezTo>
                        <a:pt x="353" y="216"/>
                        <a:pt x="360" y="215"/>
                        <a:pt x="362" y="215"/>
                      </a:cubicBezTo>
                      <a:cubicBezTo>
                        <a:pt x="363" y="214"/>
                        <a:pt x="362" y="214"/>
                        <a:pt x="362" y="214"/>
                      </a:cubicBezTo>
                      <a:cubicBezTo>
                        <a:pt x="364" y="214"/>
                        <a:pt x="363" y="212"/>
                        <a:pt x="364" y="211"/>
                      </a:cubicBezTo>
                      <a:cubicBezTo>
                        <a:pt x="364" y="212"/>
                        <a:pt x="364" y="212"/>
                        <a:pt x="365" y="213"/>
                      </a:cubicBezTo>
                      <a:cubicBezTo>
                        <a:pt x="364" y="213"/>
                        <a:pt x="364" y="214"/>
                        <a:pt x="363" y="215"/>
                      </a:cubicBezTo>
                      <a:cubicBezTo>
                        <a:pt x="365" y="215"/>
                        <a:pt x="376" y="214"/>
                        <a:pt x="372" y="211"/>
                      </a:cubicBezTo>
                      <a:cubicBezTo>
                        <a:pt x="373" y="211"/>
                        <a:pt x="374" y="212"/>
                        <a:pt x="373" y="213"/>
                      </a:cubicBezTo>
                      <a:cubicBezTo>
                        <a:pt x="374" y="213"/>
                        <a:pt x="374" y="213"/>
                        <a:pt x="374" y="213"/>
                      </a:cubicBezTo>
                      <a:cubicBezTo>
                        <a:pt x="374" y="214"/>
                        <a:pt x="373" y="214"/>
                        <a:pt x="372" y="214"/>
                      </a:cubicBezTo>
                      <a:cubicBezTo>
                        <a:pt x="373" y="215"/>
                        <a:pt x="377" y="214"/>
                        <a:pt x="379" y="214"/>
                      </a:cubicBezTo>
                      <a:cubicBezTo>
                        <a:pt x="381" y="214"/>
                        <a:pt x="384" y="217"/>
                        <a:pt x="385" y="215"/>
                      </a:cubicBezTo>
                      <a:cubicBezTo>
                        <a:pt x="383" y="215"/>
                        <a:pt x="386" y="213"/>
                        <a:pt x="387" y="212"/>
                      </a:cubicBezTo>
                      <a:cubicBezTo>
                        <a:pt x="388" y="210"/>
                        <a:pt x="388" y="208"/>
                        <a:pt x="389" y="207"/>
                      </a:cubicBezTo>
                      <a:cubicBezTo>
                        <a:pt x="389" y="205"/>
                        <a:pt x="390" y="203"/>
                        <a:pt x="390" y="202"/>
                      </a:cubicBezTo>
                      <a:cubicBezTo>
                        <a:pt x="389" y="199"/>
                        <a:pt x="388" y="196"/>
                        <a:pt x="388" y="194"/>
                      </a:cubicBezTo>
                      <a:cubicBezTo>
                        <a:pt x="388" y="189"/>
                        <a:pt x="391" y="203"/>
                        <a:pt x="391" y="203"/>
                      </a:cubicBezTo>
                      <a:cubicBezTo>
                        <a:pt x="393" y="204"/>
                        <a:pt x="394" y="197"/>
                        <a:pt x="394" y="197"/>
                      </a:cubicBezTo>
                      <a:cubicBezTo>
                        <a:pt x="395" y="195"/>
                        <a:pt x="396" y="193"/>
                        <a:pt x="395" y="192"/>
                      </a:cubicBezTo>
                      <a:cubicBezTo>
                        <a:pt x="396" y="193"/>
                        <a:pt x="397" y="191"/>
                        <a:pt x="396" y="189"/>
                      </a:cubicBezTo>
                      <a:cubicBezTo>
                        <a:pt x="397" y="191"/>
                        <a:pt x="401" y="185"/>
                        <a:pt x="402" y="183"/>
                      </a:cubicBezTo>
                      <a:cubicBezTo>
                        <a:pt x="401" y="183"/>
                        <a:pt x="401" y="183"/>
                        <a:pt x="401" y="183"/>
                      </a:cubicBezTo>
                      <a:cubicBezTo>
                        <a:pt x="403" y="183"/>
                        <a:pt x="406" y="179"/>
                        <a:pt x="406" y="177"/>
                      </a:cubicBezTo>
                      <a:cubicBezTo>
                        <a:pt x="406" y="179"/>
                        <a:pt x="408" y="176"/>
                        <a:pt x="409" y="175"/>
                      </a:cubicBezTo>
                      <a:cubicBezTo>
                        <a:pt x="410" y="174"/>
                        <a:pt x="410" y="174"/>
                        <a:pt x="410" y="172"/>
                      </a:cubicBezTo>
                      <a:cubicBezTo>
                        <a:pt x="411" y="174"/>
                        <a:pt x="412" y="174"/>
                        <a:pt x="412" y="172"/>
                      </a:cubicBezTo>
                      <a:cubicBezTo>
                        <a:pt x="413" y="173"/>
                        <a:pt x="416" y="169"/>
                        <a:pt x="417" y="169"/>
                      </a:cubicBezTo>
                      <a:cubicBezTo>
                        <a:pt x="418" y="169"/>
                        <a:pt x="418" y="168"/>
                        <a:pt x="418" y="167"/>
                      </a:cubicBezTo>
                      <a:cubicBezTo>
                        <a:pt x="420" y="168"/>
                        <a:pt x="425" y="166"/>
                        <a:pt x="424" y="164"/>
                      </a:cubicBezTo>
                      <a:cubicBezTo>
                        <a:pt x="424" y="164"/>
                        <a:pt x="424" y="164"/>
                        <a:pt x="423" y="165"/>
                      </a:cubicBezTo>
                      <a:cubicBezTo>
                        <a:pt x="424" y="163"/>
                        <a:pt x="425" y="164"/>
                        <a:pt x="425" y="163"/>
                      </a:cubicBezTo>
                      <a:cubicBezTo>
                        <a:pt x="425" y="162"/>
                        <a:pt x="423" y="161"/>
                        <a:pt x="423" y="161"/>
                      </a:cubicBezTo>
                      <a:cubicBezTo>
                        <a:pt x="422" y="162"/>
                        <a:pt x="422" y="161"/>
                        <a:pt x="422" y="162"/>
                      </a:cubicBezTo>
                      <a:cubicBezTo>
                        <a:pt x="421" y="161"/>
                        <a:pt x="420" y="160"/>
                        <a:pt x="420" y="159"/>
                      </a:cubicBezTo>
                      <a:cubicBezTo>
                        <a:pt x="420" y="159"/>
                        <a:pt x="420" y="159"/>
                        <a:pt x="420" y="159"/>
                      </a:cubicBezTo>
                      <a:cubicBezTo>
                        <a:pt x="420" y="156"/>
                        <a:pt x="424" y="160"/>
                        <a:pt x="424" y="156"/>
                      </a:cubicBezTo>
                      <a:cubicBezTo>
                        <a:pt x="425" y="155"/>
                        <a:pt x="422" y="153"/>
                        <a:pt x="422" y="151"/>
                      </a:cubicBezTo>
                      <a:cubicBezTo>
                        <a:pt x="421" y="152"/>
                        <a:pt x="421" y="152"/>
                        <a:pt x="421" y="153"/>
                      </a:cubicBezTo>
                      <a:cubicBezTo>
                        <a:pt x="421" y="152"/>
                        <a:pt x="421" y="148"/>
                        <a:pt x="421" y="147"/>
                      </a:cubicBezTo>
                      <a:cubicBezTo>
                        <a:pt x="421" y="148"/>
                        <a:pt x="421" y="149"/>
                        <a:pt x="422" y="150"/>
                      </a:cubicBezTo>
                      <a:cubicBezTo>
                        <a:pt x="422" y="149"/>
                        <a:pt x="423" y="149"/>
                        <a:pt x="425" y="149"/>
                      </a:cubicBezTo>
                      <a:cubicBezTo>
                        <a:pt x="422" y="151"/>
                        <a:pt x="425" y="150"/>
                        <a:pt x="425" y="153"/>
                      </a:cubicBezTo>
                      <a:cubicBezTo>
                        <a:pt x="425" y="153"/>
                        <a:pt x="425" y="152"/>
                        <a:pt x="426" y="152"/>
                      </a:cubicBezTo>
                      <a:cubicBezTo>
                        <a:pt x="425" y="152"/>
                        <a:pt x="424" y="153"/>
                        <a:pt x="424" y="153"/>
                      </a:cubicBezTo>
                      <a:cubicBezTo>
                        <a:pt x="426" y="154"/>
                        <a:pt x="427" y="156"/>
                        <a:pt x="428" y="156"/>
                      </a:cubicBezTo>
                      <a:cubicBezTo>
                        <a:pt x="427" y="156"/>
                        <a:pt x="422" y="160"/>
                        <a:pt x="423" y="161"/>
                      </a:cubicBezTo>
                      <a:cubicBezTo>
                        <a:pt x="424" y="160"/>
                        <a:pt x="423" y="160"/>
                        <a:pt x="424" y="161"/>
                      </a:cubicBezTo>
                      <a:cubicBezTo>
                        <a:pt x="424" y="160"/>
                        <a:pt x="424" y="160"/>
                        <a:pt x="425" y="160"/>
                      </a:cubicBezTo>
                      <a:cubicBezTo>
                        <a:pt x="425" y="161"/>
                        <a:pt x="425" y="161"/>
                        <a:pt x="425" y="162"/>
                      </a:cubicBezTo>
                      <a:cubicBezTo>
                        <a:pt x="425" y="162"/>
                        <a:pt x="426" y="161"/>
                        <a:pt x="426" y="161"/>
                      </a:cubicBezTo>
                      <a:cubicBezTo>
                        <a:pt x="427" y="161"/>
                        <a:pt x="426" y="162"/>
                        <a:pt x="426" y="162"/>
                      </a:cubicBezTo>
                      <a:cubicBezTo>
                        <a:pt x="427" y="163"/>
                        <a:pt x="428" y="164"/>
                        <a:pt x="429" y="162"/>
                      </a:cubicBezTo>
                      <a:cubicBezTo>
                        <a:pt x="431" y="160"/>
                        <a:pt x="436" y="157"/>
                        <a:pt x="434" y="155"/>
                      </a:cubicBezTo>
                      <a:cubicBezTo>
                        <a:pt x="434" y="156"/>
                        <a:pt x="435" y="156"/>
                        <a:pt x="435" y="156"/>
                      </a:cubicBezTo>
                      <a:cubicBezTo>
                        <a:pt x="436" y="156"/>
                        <a:pt x="439" y="154"/>
                        <a:pt x="437" y="153"/>
                      </a:cubicBezTo>
                      <a:cubicBezTo>
                        <a:pt x="437" y="153"/>
                        <a:pt x="436" y="152"/>
                        <a:pt x="436" y="151"/>
                      </a:cubicBezTo>
                      <a:cubicBezTo>
                        <a:pt x="437" y="151"/>
                        <a:pt x="437" y="152"/>
                        <a:pt x="438" y="153"/>
                      </a:cubicBezTo>
                      <a:cubicBezTo>
                        <a:pt x="438" y="154"/>
                        <a:pt x="440" y="152"/>
                        <a:pt x="440" y="152"/>
                      </a:cubicBezTo>
                      <a:cubicBezTo>
                        <a:pt x="441" y="150"/>
                        <a:pt x="440" y="150"/>
                        <a:pt x="439" y="149"/>
                      </a:cubicBezTo>
                      <a:cubicBezTo>
                        <a:pt x="439" y="149"/>
                        <a:pt x="439" y="146"/>
                        <a:pt x="438" y="146"/>
                      </a:cubicBezTo>
                      <a:cubicBezTo>
                        <a:pt x="439" y="146"/>
                        <a:pt x="439" y="146"/>
                        <a:pt x="440" y="147"/>
                      </a:cubicBezTo>
                      <a:cubicBezTo>
                        <a:pt x="440" y="147"/>
                        <a:pt x="440" y="147"/>
                        <a:pt x="440" y="147"/>
                      </a:cubicBezTo>
                      <a:cubicBezTo>
                        <a:pt x="440" y="149"/>
                        <a:pt x="441" y="150"/>
                        <a:pt x="443" y="150"/>
                      </a:cubicBezTo>
                      <a:cubicBezTo>
                        <a:pt x="440" y="151"/>
                        <a:pt x="443" y="152"/>
                        <a:pt x="440" y="153"/>
                      </a:cubicBezTo>
                      <a:cubicBezTo>
                        <a:pt x="441" y="154"/>
                        <a:pt x="443" y="153"/>
                        <a:pt x="444" y="152"/>
                      </a:cubicBezTo>
                      <a:cubicBezTo>
                        <a:pt x="445" y="153"/>
                        <a:pt x="445" y="152"/>
                        <a:pt x="446" y="152"/>
                      </a:cubicBezTo>
                      <a:cubicBezTo>
                        <a:pt x="447" y="151"/>
                        <a:pt x="448" y="152"/>
                        <a:pt x="449" y="150"/>
                      </a:cubicBezTo>
                      <a:cubicBezTo>
                        <a:pt x="450" y="151"/>
                        <a:pt x="451" y="150"/>
                        <a:pt x="450" y="149"/>
                      </a:cubicBezTo>
                      <a:cubicBezTo>
                        <a:pt x="451" y="151"/>
                        <a:pt x="455" y="149"/>
                        <a:pt x="457" y="149"/>
                      </a:cubicBezTo>
                      <a:cubicBezTo>
                        <a:pt x="459" y="149"/>
                        <a:pt x="466" y="151"/>
                        <a:pt x="466" y="149"/>
                      </a:cubicBezTo>
                      <a:cubicBezTo>
                        <a:pt x="465" y="149"/>
                        <a:pt x="464" y="149"/>
                        <a:pt x="464" y="148"/>
                      </a:cubicBezTo>
                      <a:cubicBezTo>
                        <a:pt x="464" y="148"/>
                        <a:pt x="465" y="148"/>
                        <a:pt x="465" y="148"/>
                      </a:cubicBezTo>
                      <a:cubicBezTo>
                        <a:pt x="466" y="145"/>
                        <a:pt x="462" y="148"/>
                        <a:pt x="461" y="147"/>
                      </a:cubicBezTo>
                      <a:cubicBezTo>
                        <a:pt x="463" y="145"/>
                        <a:pt x="464" y="144"/>
                        <a:pt x="466" y="145"/>
                      </a:cubicBezTo>
                      <a:cubicBezTo>
                        <a:pt x="466" y="144"/>
                        <a:pt x="466" y="144"/>
                        <a:pt x="466" y="143"/>
                      </a:cubicBezTo>
                      <a:cubicBezTo>
                        <a:pt x="467" y="144"/>
                        <a:pt x="467" y="145"/>
                        <a:pt x="467" y="146"/>
                      </a:cubicBezTo>
                      <a:cubicBezTo>
                        <a:pt x="467" y="146"/>
                        <a:pt x="468" y="147"/>
                        <a:pt x="468" y="147"/>
                      </a:cubicBezTo>
                      <a:cubicBezTo>
                        <a:pt x="468" y="148"/>
                        <a:pt x="467" y="148"/>
                        <a:pt x="467" y="149"/>
                      </a:cubicBezTo>
                      <a:cubicBezTo>
                        <a:pt x="467" y="151"/>
                        <a:pt x="467" y="150"/>
                        <a:pt x="469" y="150"/>
                      </a:cubicBezTo>
                      <a:cubicBezTo>
                        <a:pt x="470" y="151"/>
                        <a:pt x="471" y="150"/>
                        <a:pt x="469" y="149"/>
                      </a:cubicBezTo>
                      <a:cubicBezTo>
                        <a:pt x="472" y="148"/>
                        <a:pt x="470" y="143"/>
                        <a:pt x="470" y="142"/>
                      </a:cubicBezTo>
                      <a:cubicBezTo>
                        <a:pt x="471" y="143"/>
                        <a:pt x="472" y="147"/>
                        <a:pt x="473" y="144"/>
                      </a:cubicBezTo>
                      <a:cubicBezTo>
                        <a:pt x="473" y="145"/>
                        <a:pt x="474" y="146"/>
                        <a:pt x="474" y="146"/>
                      </a:cubicBezTo>
                      <a:cubicBezTo>
                        <a:pt x="473" y="146"/>
                        <a:pt x="472" y="147"/>
                        <a:pt x="472" y="148"/>
                      </a:cubicBezTo>
                      <a:cubicBezTo>
                        <a:pt x="472" y="148"/>
                        <a:pt x="473" y="148"/>
                        <a:pt x="473" y="148"/>
                      </a:cubicBezTo>
                      <a:cubicBezTo>
                        <a:pt x="472" y="150"/>
                        <a:pt x="474" y="150"/>
                        <a:pt x="475" y="149"/>
                      </a:cubicBezTo>
                      <a:cubicBezTo>
                        <a:pt x="475" y="150"/>
                        <a:pt x="476" y="150"/>
                        <a:pt x="476" y="149"/>
                      </a:cubicBezTo>
                      <a:cubicBezTo>
                        <a:pt x="478" y="151"/>
                        <a:pt x="476" y="146"/>
                        <a:pt x="478" y="146"/>
                      </a:cubicBezTo>
                      <a:cubicBezTo>
                        <a:pt x="477" y="146"/>
                        <a:pt x="477" y="146"/>
                        <a:pt x="477" y="145"/>
                      </a:cubicBezTo>
                      <a:cubicBezTo>
                        <a:pt x="477" y="145"/>
                        <a:pt x="477" y="145"/>
                        <a:pt x="478" y="145"/>
                      </a:cubicBezTo>
                      <a:cubicBezTo>
                        <a:pt x="477" y="145"/>
                        <a:pt x="477" y="144"/>
                        <a:pt x="477" y="144"/>
                      </a:cubicBezTo>
                      <a:cubicBezTo>
                        <a:pt x="478" y="144"/>
                        <a:pt x="478" y="144"/>
                        <a:pt x="479" y="143"/>
                      </a:cubicBezTo>
                      <a:cubicBezTo>
                        <a:pt x="480" y="144"/>
                        <a:pt x="477" y="145"/>
                        <a:pt x="479" y="146"/>
                      </a:cubicBezTo>
                      <a:cubicBezTo>
                        <a:pt x="480" y="145"/>
                        <a:pt x="481" y="142"/>
                        <a:pt x="480" y="141"/>
                      </a:cubicBezTo>
                      <a:cubicBezTo>
                        <a:pt x="481" y="142"/>
                        <a:pt x="482" y="142"/>
                        <a:pt x="482" y="140"/>
                      </a:cubicBezTo>
                      <a:cubicBezTo>
                        <a:pt x="482" y="141"/>
                        <a:pt x="483" y="141"/>
                        <a:pt x="483" y="141"/>
                      </a:cubicBezTo>
                      <a:cubicBezTo>
                        <a:pt x="483" y="140"/>
                        <a:pt x="483" y="137"/>
                        <a:pt x="484" y="136"/>
                      </a:cubicBezTo>
                      <a:cubicBezTo>
                        <a:pt x="484" y="137"/>
                        <a:pt x="485" y="141"/>
                        <a:pt x="485" y="137"/>
                      </a:cubicBezTo>
                      <a:cubicBezTo>
                        <a:pt x="486" y="138"/>
                        <a:pt x="488" y="137"/>
                        <a:pt x="489" y="135"/>
                      </a:cubicBezTo>
                      <a:cubicBezTo>
                        <a:pt x="488" y="135"/>
                        <a:pt x="488" y="134"/>
                        <a:pt x="487" y="135"/>
                      </a:cubicBezTo>
                      <a:cubicBezTo>
                        <a:pt x="487" y="134"/>
                        <a:pt x="487" y="134"/>
                        <a:pt x="488" y="133"/>
                      </a:cubicBezTo>
                      <a:cubicBezTo>
                        <a:pt x="487" y="134"/>
                        <a:pt x="487" y="133"/>
                        <a:pt x="486" y="133"/>
                      </a:cubicBezTo>
                      <a:cubicBezTo>
                        <a:pt x="487" y="133"/>
                        <a:pt x="491" y="134"/>
                        <a:pt x="490" y="132"/>
                      </a:cubicBezTo>
                      <a:cubicBezTo>
                        <a:pt x="491" y="132"/>
                        <a:pt x="491" y="132"/>
                        <a:pt x="490" y="131"/>
                      </a:cubicBezTo>
                      <a:cubicBezTo>
                        <a:pt x="493" y="131"/>
                        <a:pt x="489" y="128"/>
                        <a:pt x="489" y="126"/>
                      </a:cubicBezTo>
                      <a:cubicBezTo>
                        <a:pt x="489" y="126"/>
                        <a:pt x="489" y="126"/>
                        <a:pt x="489" y="126"/>
                      </a:cubicBezTo>
                      <a:cubicBezTo>
                        <a:pt x="490" y="127"/>
                        <a:pt x="489" y="126"/>
                        <a:pt x="489" y="126"/>
                      </a:cubicBezTo>
                      <a:cubicBezTo>
                        <a:pt x="490" y="127"/>
                        <a:pt x="490" y="127"/>
                        <a:pt x="490" y="128"/>
                      </a:cubicBezTo>
                      <a:cubicBezTo>
                        <a:pt x="490" y="126"/>
                        <a:pt x="489" y="125"/>
                        <a:pt x="488" y="125"/>
                      </a:cubicBezTo>
                      <a:cubicBezTo>
                        <a:pt x="488" y="126"/>
                        <a:pt x="488" y="126"/>
                        <a:pt x="488" y="126"/>
                      </a:cubicBezTo>
                      <a:cubicBezTo>
                        <a:pt x="488" y="126"/>
                        <a:pt x="487" y="126"/>
                        <a:pt x="487" y="125"/>
                      </a:cubicBezTo>
                      <a:cubicBezTo>
                        <a:pt x="487" y="125"/>
                        <a:pt x="486" y="125"/>
                        <a:pt x="486" y="125"/>
                      </a:cubicBezTo>
                      <a:cubicBezTo>
                        <a:pt x="487" y="127"/>
                        <a:pt x="489" y="129"/>
                        <a:pt x="489" y="131"/>
                      </a:cubicBezTo>
                      <a:cubicBezTo>
                        <a:pt x="488" y="130"/>
                        <a:pt x="488" y="130"/>
                        <a:pt x="488" y="130"/>
                      </a:cubicBezTo>
                      <a:cubicBezTo>
                        <a:pt x="488" y="129"/>
                        <a:pt x="487" y="130"/>
                        <a:pt x="488" y="130"/>
                      </a:cubicBezTo>
                      <a:cubicBezTo>
                        <a:pt x="487" y="130"/>
                        <a:pt x="487" y="130"/>
                        <a:pt x="486" y="129"/>
                      </a:cubicBezTo>
                      <a:cubicBezTo>
                        <a:pt x="485" y="129"/>
                        <a:pt x="486" y="130"/>
                        <a:pt x="485" y="129"/>
                      </a:cubicBezTo>
                      <a:cubicBezTo>
                        <a:pt x="485" y="129"/>
                        <a:pt x="485" y="130"/>
                        <a:pt x="486" y="131"/>
                      </a:cubicBezTo>
                      <a:cubicBezTo>
                        <a:pt x="485" y="131"/>
                        <a:pt x="485" y="131"/>
                        <a:pt x="485" y="130"/>
                      </a:cubicBezTo>
                      <a:cubicBezTo>
                        <a:pt x="485" y="131"/>
                        <a:pt x="485" y="132"/>
                        <a:pt x="485" y="132"/>
                      </a:cubicBezTo>
                      <a:cubicBezTo>
                        <a:pt x="484" y="132"/>
                        <a:pt x="484" y="132"/>
                        <a:pt x="483" y="132"/>
                      </a:cubicBezTo>
                      <a:cubicBezTo>
                        <a:pt x="483" y="132"/>
                        <a:pt x="484" y="132"/>
                        <a:pt x="484" y="132"/>
                      </a:cubicBezTo>
                      <a:cubicBezTo>
                        <a:pt x="484" y="132"/>
                        <a:pt x="484" y="131"/>
                        <a:pt x="484" y="130"/>
                      </a:cubicBezTo>
                      <a:cubicBezTo>
                        <a:pt x="483" y="131"/>
                        <a:pt x="482" y="131"/>
                        <a:pt x="482" y="132"/>
                      </a:cubicBezTo>
                      <a:cubicBezTo>
                        <a:pt x="481" y="133"/>
                        <a:pt x="481" y="132"/>
                        <a:pt x="481" y="135"/>
                      </a:cubicBezTo>
                      <a:cubicBezTo>
                        <a:pt x="481" y="133"/>
                        <a:pt x="481" y="132"/>
                        <a:pt x="480" y="132"/>
                      </a:cubicBezTo>
                      <a:cubicBezTo>
                        <a:pt x="481" y="131"/>
                        <a:pt x="480" y="131"/>
                        <a:pt x="480" y="130"/>
                      </a:cubicBezTo>
                      <a:cubicBezTo>
                        <a:pt x="481" y="131"/>
                        <a:pt x="482" y="130"/>
                        <a:pt x="482" y="129"/>
                      </a:cubicBezTo>
                      <a:cubicBezTo>
                        <a:pt x="482" y="129"/>
                        <a:pt x="483" y="129"/>
                        <a:pt x="482" y="129"/>
                      </a:cubicBezTo>
                      <a:cubicBezTo>
                        <a:pt x="482" y="129"/>
                        <a:pt x="482" y="128"/>
                        <a:pt x="482" y="127"/>
                      </a:cubicBezTo>
                      <a:cubicBezTo>
                        <a:pt x="482" y="127"/>
                        <a:pt x="482" y="127"/>
                        <a:pt x="481" y="127"/>
                      </a:cubicBezTo>
                      <a:cubicBezTo>
                        <a:pt x="481" y="126"/>
                        <a:pt x="481" y="125"/>
                        <a:pt x="483" y="125"/>
                      </a:cubicBezTo>
                      <a:cubicBezTo>
                        <a:pt x="482" y="125"/>
                        <a:pt x="480" y="119"/>
                        <a:pt x="479" y="123"/>
                      </a:cubicBezTo>
                      <a:cubicBezTo>
                        <a:pt x="479" y="123"/>
                        <a:pt x="480" y="122"/>
                        <a:pt x="480" y="123"/>
                      </a:cubicBezTo>
                      <a:cubicBezTo>
                        <a:pt x="480" y="123"/>
                        <a:pt x="480" y="124"/>
                        <a:pt x="481" y="124"/>
                      </a:cubicBezTo>
                      <a:cubicBezTo>
                        <a:pt x="480" y="124"/>
                        <a:pt x="480" y="124"/>
                        <a:pt x="480" y="124"/>
                      </a:cubicBezTo>
                      <a:cubicBezTo>
                        <a:pt x="480" y="124"/>
                        <a:pt x="480" y="124"/>
                        <a:pt x="481" y="125"/>
                      </a:cubicBezTo>
                      <a:cubicBezTo>
                        <a:pt x="480" y="125"/>
                        <a:pt x="480" y="125"/>
                        <a:pt x="480" y="126"/>
                      </a:cubicBezTo>
                      <a:cubicBezTo>
                        <a:pt x="479" y="125"/>
                        <a:pt x="479" y="125"/>
                        <a:pt x="479" y="124"/>
                      </a:cubicBezTo>
                      <a:cubicBezTo>
                        <a:pt x="478" y="124"/>
                        <a:pt x="478" y="125"/>
                        <a:pt x="478" y="126"/>
                      </a:cubicBezTo>
                      <a:cubicBezTo>
                        <a:pt x="479" y="126"/>
                        <a:pt x="479" y="126"/>
                        <a:pt x="479" y="127"/>
                      </a:cubicBezTo>
                      <a:cubicBezTo>
                        <a:pt x="479" y="126"/>
                        <a:pt x="479" y="126"/>
                        <a:pt x="479" y="126"/>
                      </a:cubicBezTo>
                      <a:cubicBezTo>
                        <a:pt x="477" y="127"/>
                        <a:pt x="480" y="129"/>
                        <a:pt x="478" y="131"/>
                      </a:cubicBezTo>
                      <a:cubicBezTo>
                        <a:pt x="478" y="130"/>
                        <a:pt x="478" y="129"/>
                        <a:pt x="478" y="129"/>
                      </a:cubicBezTo>
                      <a:cubicBezTo>
                        <a:pt x="478" y="129"/>
                        <a:pt x="477" y="129"/>
                        <a:pt x="477" y="129"/>
                      </a:cubicBezTo>
                      <a:cubicBezTo>
                        <a:pt x="477" y="129"/>
                        <a:pt x="477" y="129"/>
                        <a:pt x="477" y="129"/>
                      </a:cubicBezTo>
                      <a:cubicBezTo>
                        <a:pt x="477" y="129"/>
                        <a:pt x="477" y="129"/>
                        <a:pt x="476" y="129"/>
                      </a:cubicBezTo>
                      <a:cubicBezTo>
                        <a:pt x="477" y="129"/>
                        <a:pt x="477" y="129"/>
                        <a:pt x="477" y="128"/>
                      </a:cubicBezTo>
                      <a:cubicBezTo>
                        <a:pt x="477" y="128"/>
                        <a:pt x="477" y="128"/>
                        <a:pt x="477" y="128"/>
                      </a:cubicBezTo>
                      <a:cubicBezTo>
                        <a:pt x="477" y="128"/>
                        <a:pt x="477" y="127"/>
                        <a:pt x="477" y="127"/>
                      </a:cubicBezTo>
                      <a:cubicBezTo>
                        <a:pt x="476" y="127"/>
                        <a:pt x="475" y="127"/>
                        <a:pt x="474" y="127"/>
                      </a:cubicBezTo>
                      <a:cubicBezTo>
                        <a:pt x="474" y="128"/>
                        <a:pt x="474" y="128"/>
                        <a:pt x="474" y="128"/>
                      </a:cubicBezTo>
                      <a:cubicBezTo>
                        <a:pt x="472" y="127"/>
                        <a:pt x="473" y="133"/>
                        <a:pt x="477" y="133"/>
                      </a:cubicBezTo>
                      <a:cubicBezTo>
                        <a:pt x="475" y="133"/>
                        <a:pt x="475" y="134"/>
                        <a:pt x="476" y="134"/>
                      </a:cubicBezTo>
                      <a:cubicBezTo>
                        <a:pt x="476" y="135"/>
                        <a:pt x="476" y="135"/>
                        <a:pt x="477" y="136"/>
                      </a:cubicBezTo>
                      <a:cubicBezTo>
                        <a:pt x="475" y="135"/>
                        <a:pt x="475" y="134"/>
                        <a:pt x="473" y="134"/>
                      </a:cubicBezTo>
                      <a:cubicBezTo>
                        <a:pt x="476" y="134"/>
                        <a:pt x="474" y="132"/>
                        <a:pt x="473" y="131"/>
                      </a:cubicBezTo>
                      <a:cubicBezTo>
                        <a:pt x="473" y="132"/>
                        <a:pt x="473" y="132"/>
                        <a:pt x="472" y="132"/>
                      </a:cubicBezTo>
                      <a:cubicBezTo>
                        <a:pt x="472" y="132"/>
                        <a:pt x="472" y="131"/>
                        <a:pt x="472" y="131"/>
                      </a:cubicBezTo>
                      <a:cubicBezTo>
                        <a:pt x="472" y="131"/>
                        <a:pt x="473" y="131"/>
                        <a:pt x="472" y="131"/>
                      </a:cubicBezTo>
                      <a:cubicBezTo>
                        <a:pt x="473" y="129"/>
                        <a:pt x="470" y="127"/>
                        <a:pt x="469" y="129"/>
                      </a:cubicBezTo>
                      <a:cubicBezTo>
                        <a:pt x="468" y="128"/>
                        <a:pt x="466" y="131"/>
                        <a:pt x="468" y="131"/>
                      </a:cubicBezTo>
                      <a:cubicBezTo>
                        <a:pt x="468" y="131"/>
                        <a:pt x="468" y="131"/>
                        <a:pt x="468" y="131"/>
                      </a:cubicBezTo>
                      <a:cubicBezTo>
                        <a:pt x="468" y="132"/>
                        <a:pt x="468" y="132"/>
                        <a:pt x="469" y="132"/>
                      </a:cubicBezTo>
                      <a:cubicBezTo>
                        <a:pt x="469" y="133"/>
                        <a:pt x="469" y="133"/>
                        <a:pt x="469" y="133"/>
                      </a:cubicBezTo>
                      <a:cubicBezTo>
                        <a:pt x="469" y="133"/>
                        <a:pt x="469" y="133"/>
                        <a:pt x="469" y="133"/>
                      </a:cubicBezTo>
                      <a:cubicBezTo>
                        <a:pt x="468" y="134"/>
                        <a:pt x="468" y="135"/>
                        <a:pt x="469" y="135"/>
                      </a:cubicBezTo>
                      <a:cubicBezTo>
                        <a:pt x="468" y="135"/>
                        <a:pt x="468" y="135"/>
                        <a:pt x="466" y="135"/>
                      </a:cubicBezTo>
                      <a:cubicBezTo>
                        <a:pt x="467" y="135"/>
                        <a:pt x="468" y="134"/>
                        <a:pt x="467" y="133"/>
                      </a:cubicBezTo>
                      <a:cubicBezTo>
                        <a:pt x="468" y="132"/>
                        <a:pt x="467" y="131"/>
                        <a:pt x="466" y="131"/>
                      </a:cubicBezTo>
                      <a:cubicBezTo>
                        <a:pt x="466" y="131"/>
                        <a:pt x="466" y="131"/>
                        <a:pt x="466" y="131"/>
                      </a:cubicBezTo>
                      <a:cubicBezTo>
                        <a:pt x="465" y="131"/>
                        <a:pt x="464" y="133"/>
                        <a:pt x="464" y="134"/>
                      </a:cubicBezTo>
                      <a:cubicBezTo>
                        <a:pt x="464" y="134"/>
                        <a:pt x="464" y="133"/>
                        <a:pt x="463" y="133"/>
                      </a:cubicBezTo>
                      <a:cubicBezTo>
                        <a:pt x="462" y="133"/>
                        <a:pt x="462" y="134"/>
                        <a:pt x="462" y="136"/>
                      </a:cubicBezTo>
                      <a:cubicBezTo>
                        <a:pt x="462" y="136"/>
                        <a:pt x="462" y="135"/>
                        <a:pt x="462" y="135"/>
                      </a:cubicBezTo>
                      <a:cubicBezTo>
                        <a:pt x="462" y="137"/>
                        <a:pt x="462" y="138"/>
                        <a:pt x="462" y="139"/>
                      </a:cubicBezTo>
                      <a:cubicBezTo>
                        <a:pt x="461" y="138"/>
                        <a:pt x="461" y="136"/>
                        <a:pt x="461" y="135"/>
                      </a:cubicBezTo>
                      <a:cubicBezTo>
                        <a:pt x="461" y="135"/>
                        <a:pt x="461" y="136"/>
                        <a:pt x="460" y="136"/>
                      </a:cubicBezTo>
                      <a:cubicBezTo>
                        <a:pt x="463" y="133"/>
                        <a:pt x="459" y="131"/>
                        <a:pt x="456" y="133"/>
                      </a:cubicBezTo>
                      <a:cubicBezTo>
                        <a:pt x="457" y="133"/>
                        <a:pt x="457" y="134"/>
                        <a:pt x="457" y="135"/>
                      </a:cubicBezTo>
                      <a:cubicBezTo>
                        <a:pt x="457" y="135"/>
                        <a:pt x="457" y="134"/>
                        <a:pt x="456" y="134"/>
                      </a:cubicBezTo>
                      <a:cubicBezTo>
                        <a:pt x="456" y="135"/>
                        <a:pt x="456" y="135"/>
                        <a:pt x="455" y="136"/>
                      </a:cubicBezTo>
                      <a:cubicBezTo>
                        <a:pt x="455" y="135"/>
                        <a:pt x="456" y="133"/>
                        <a:pt x="455" y="133"/>
                      </a:cubicBezTo>
                      <a:cubicBezTo>
                        <a:pt x="456" y="132"/>
                        <a:pt x="456" y="133"/>
                        <a:pt x="456" y="132"/>
                      </a:cubicBezTo>
                      <a:cubicBezTo>
                        <a:pt x="453" y="130"/>
                        <a:pt x="453" y="133"/>
                        <a:pt x="452" y="135"/>
                      </a:cubicBezTo>
                      <a:cubicBezTo>
                        <a:pt x="452" y="134"/>
                        <a:pt x="452" y="133"/>
                        <a:pt x="453" y="132"/>
                      </a:cubicBezTo>
                      <a:cubicBezTo>
                        <a:pt x="452" y="132"/>
                        <a:pt x="452" y="132"/>
                        <a:pt x="451" y="132"/>
                      </a:cubicBezTo>
                      <a:cubicBezTo>
                        <a:pt x="452" y="132"/>
                        <a:pt x="452" y="131"/>
                        <a:pt x="453" y="131"/>
                      </a:cubicBezTo>
                      <a:cubicBezTo>
                        <a:pt x="453" y="131"/>
                        <a:pt x="453" y="131"/>
                        <a:pt x="453" y="131"/>
                      </a:cubicBezTo>
                      <a:cubicBezTo>
                        <a:pt x="451" y="130"/>
                        <a:pt x="449" y="128"/>
                        <a:pt x="448" y="126"/>
                      </a:cubicBezTo>
                      <a:cubicBezTo>
                        <a:pt x="447" y="124"/>
                        <a:pt x="446" y="121"/>
                        <a:pt x="445" y="120"/>
                      </a:cubicBezTo>
                      <a:cubicBezTo>
                        <a:pt x="444" y="121"/>
                        <a:pt x="444" y="122"/>
                        <a:pt x="443" y="122"/>
                      </a:cubicBezTo>
                      <a:cubicBezTo>
                        <a:pt x="443" y="122"/>
                        <a:pt x="443" y="122"/>
                        <a:pt x="443" y="122"/>
                      </a:cubicBezTo>
                      <a:cubicBezTo>
                        <a:pt x="442" y="122"/>
                        <a:pt x="442" y="122"/>
                        <a:pt x="441" y="122"/>
                      </a:cubicBezTo>
                      <a:cubicBezTo>
                        <a:pt x="440" y="121"/>
                        <a:pt x="440" y="121"/>
                        <a:pt x="439" y="122"/>
                      </a:cubicBezTo>
                      <a:cubicBezTo>
                        <a:pt x="439" y="121"/>
                        <a:pt x="439" y="121"/>
                        <a:pt x="439" y="121"/>
                      </a:cubicBezTo>
                      <a:cubicBezTo>
                        <a:pt x="439" y="121"/>
                        <a:pt x="439" y="121"/>
                        <a:pt x="440" y="121"/>
                      </a:cubicBezTo>
                      <a:cubicBezTo>
                        <a:pt x="441" y="122"/>
                        <a:pt x="444" y="122"/>
                        <a:pt x="444" y="119"/>
                      </a:cubicBezTo>
                      <a:cubicBezTo>
                        <a:pt x="444" y="119"/>
                        <a:pt x="445" y="119"/>
                        <a:pt x="445" y="119"/>
                      </a:cubicBezTo>
                      <a:cubicBezTo>
                        <a:pt x="444" y="118"/>
                        <a:pt x="444" y="116"/>
                        <a:pt x="442" y="116"/>
                      </a:cubicBezTo>
                      <a:cubicBezTo>
                        <a:pt x="442" y="116"/>
                        <a:pt x="442" y="115"/>
                        <a:pt x="442" y="114"/>
                      </a:cubicBezTo>
                      <a:cubicBezTo>
                        <a:pt x="442" y="114"/>
                        <a:pt x="442" y="115"/>
                        <a:pt x="442" y="115"/>
                      </a:cubicBezTo>
                      <a:cubicBezTo>
                        <a:pt x="442" y="115"/>
                        <a:pt x="442" y="114"/>
                        <a:pt x="442" y="114"/>
                      </a:cubicBezTo>
                      <a:cubicBezTo>
                        <a:pt x="444" y="116"/>
                        <a:pt x="446" y="116"/>
                        <a:pt x="446" y="119"/>
                      </a:cubicBezTo>
                      <a:cubicBezTo>
                        <a:pt x="447" y="119"/>
                        <a:pt x="447" y="122"/>
                        <a:pt x="449" y="123"/>
                      </a:cubicBezTo>
                      <a:cubicBezTo>
                        <a:pt x="449" y="122"/>
                        <a:pt x="449" y="122"/>
                        <a:pt x="448" y="121"/>
                      </a:cubicBezTo>
                      <a:cubicBezTo>
                        <a:pt x="449" y="122"/>
                        <a:pt x="450" y="124"/>
                        <a:pt x="451" y="121"/>
                      </a:cubicBezTo>
                      <a:cubicBezTo>
                        <a:pt x="451" y="122"/>
                        <a:pt x="451" y="123"/>
                        <a:pt x="450" y="124"/>
                      </a:cubicBezTo>
                      <a:cubicBezTo>
                        <a:pt x="451" y="123"/>
                        <a:pt x="452" y="123"/>
                        <a:pt x="452" y="123"/>
                      </a:cubicBezTo>
                      <a:cubicBezTo>
                        <a:pt x="452" y="123"/>
                        <a:pt x="452" y="124"/>
                        <a:pt x="451" y="125"/>
                      </a:cubicBezTo>
                      <a:cubicBezTo>
                        <a:pt x="452" y="125"/>
                        <a:pt x="453" y="126"/>
                        <a:pt x="455" y="127"/>
                      </a:cubicBezTo>
                      <a:cubicBezTo>
                        <a:pt x="455" y="126"/>
                        <a:pt x="455" y="126"/>
                        <a:pt x="455" y="125"/>
                      </a:cubicBezTo>
                      <a:cubicBezTo>
                        <a:pt x="456" y="126"/>
                        <a:pt x="456" y="127"/>
                        <a:pt x="456" y="128"/>
                      </a:cubicBezTo>
                      <a:cubicBezTo>
                        <a:pt x="457" y="129"/>
                        <a:pt x="458" y="130"/>
                        <a:pt x="459" y="130"/>
                      </a:cubicBezTo>
                      <a:cubicBezTo>
                        <a:pt x="460" y="130"/>
                        <a:pt x="462" y="129"/>
                        <a:pt x="462" y="128"/>
                      </a:cubicBezTo>
                      <a:cubicBezTo>
                        <a:pt x="462" y="127"/>
                        <a:pt x="460" y="127"/>
                        <a:pt x="460" y="126"/>
                      </a:cubicBezTo>
                      <a:cubicBezTo>
                        <a:pt x="461" y="127"/>
                        <a:pt x="461" y="127"/>
                        <a:pt x="462" y="126"/>
                      </a:cubicBezTo>
                      <a:cubicBezTo>
                        <a:pt x="462" y="127"/>
                        <a:pt x="462" y="127"/>
                        <a:pt x="462" y="128"/>
                      </a:cubicBezTo>
                      <a:cubicBezTo>
                        <a:pt x="463" y="127"/>
                        <a:pt x="465" y="127"/>
                        <a:pt x="465" y="126"/>
                      </a:cubicBezTo>
                      <a:cubicBezTo>
                        <a:pt x="465" y="125"/>
                        <a:pt x="464" y="126"/>
                        <a:pt x="463" y="125"/>
                      </a:cubicBezTo>
                      <a:cubicBezTo>
                        <a:pt x="464" y="125"/>
                        <a:pt x="464" y="126"/>
                        <a:pt x="464" y="124"/>
                      </a:cubicBezTo>
                      <a:cubicBezTo>
                        <a:pt x="464" y="125"/>
                        <a:pt x="465" y="125"/>
                        <a:pt x="465" y="125"/>
                      </a:cubicBezTo>
                      <a:cubicBezTo>
                        <a:pt x="465" y="125"/>
                        <a:pt x="465" y="124"/>
                        <a:pt x="465" y="123"/>
                      </a:cubicBezTo>
                      <a:cubicBezTo>
                        <a:pt x="465" y="124"/>
                        <a:pt x="466" y="125"/>
                        <a:pt x="466" y="126"/>
                      </a:cubicBezTo>
                      <a:cubicBezTo>
                        <a:pt x="466" y="125"/>
                        <a:pt x="466" y="125"/>
                        <a:pt x="466" y="125"/>
                      </a:cubicBezTo>
                      <a:cubicBezTo>
                        <a:pt x="466" y="125"/>
                        <a:pt x="467" y="124"/>
                        <a:pt x="467" y="124"/>
                      </a:cubicBezTo>
                      <a:cubicBezTo>
                        <a:pt x="467" y="124"/>
                        <a:pt x="467" y="125"/>
                        <a:pt x="467" y="125"/>
                      </a:cubicBezTo>
                      <a:cubicBezTo>
                        <a:pt x="467" y="125"/>
                        <a:pt x="467" y="125"/>
                        <a:pt x="468" y="124"/>
                      </a:cubicBezTo>
                      <a:cubicBezTo>
                        <a:pt x="467" y="124"/>
                        <a:pt x="467" y="124"/>
                        <a:pt x="467" y="123"/>
                      </a:cubicBezTo>
                      <a:cubicBezTo>
                        <a:pt x="468" y="124"/>
                        <a:pt x="468" y="124"/>
                        <a:pt x="469" y="123"/>
                      </a:cubicBezTo>
                      <a:cubicBezTo>
                        <a:pt x="469" y="123"/>
                        <a:pt x="469" y="123"/>
                        <a:pt x="468" y="122"/>
                      </a:cubicBezTo>
                      <a:cubicBezTo>
                        <a:pt x="469" y="123"/>
                        <a:pt x="471" y="122"/>
                        <a:pt x="472" y="122"/>
                      </a:cubicBezTo>
                      <a:cubicBezTo>
                        <a:pt x="473" y="120"/>
                        <a:pt x="472" y="120"/>
                        <a:pt x="471" y="121"/>
                      </a:cubicBezTo>
                      <a:cubicBezTo>
                        <a:pt x="471" y="121"/>
                        <a:pt x="470" y="121"/>
                        <a:pt x="470" y="120"/>
                      </a:cubicBezTo>
                      <a:cubicBezTo>
                        <a:pt x="470" y="121"/>
                        <a:pt x="470" y="121"/>
                        <a:pt x="470" y="121"/>
                      </a:cubicBezTo>
                      <a:cubicBezTo>
                        <a:pt x="470" y="121"/>
                        <a:pt x="470" y="121"/>
                        <a:pt x="470" y="120"/>
                      </a:cubicBezTo>
                      <a:cubicBezTo>
                        <a:pt x="469" y="121"/>
                        <a:pt x="469" y="120"/>
                        <a:pt x="468" y="121"/>
                      </a:cubicBezTo>
                      <a:cubicBezTo>
                        <a:pt x="469" y="121"/>
                        <a:pt x="469" y="120"/>
                        <a:pt x="469" y="120"/>
                      </a:cubicBezTo>
                      <a:cubicBezTo>
                        <a:pt x="469" y="119"/>
                        <a:pt x="469" y="119"/>
                        <a:pt x="469" y="118"/>
                      </a:cubicBezTo>
                      <a:cubicBezTo>
                        <a:pt x="469" y="120"/>
                        <a:pt x="470" y="120"/>
                        <a:pt x="471" y="120"/>
                      </a:cubicBezTo>
                      <a:cubicBezTo>
                        <a:pt x="471" y="120"/>
                        <a:pt x="470" y="120"/>
                        <a:pt x="470" y="119"/>
                      </a:cubicBezTo>
                      <a:cubicBezTo>
                        <a:pt x="471" y="119"/>
                        <a:pt x="471" y="119"/>
                        <a:pt x="471" y="119"/>
                      </a:cubicBezTo>
                      <a:cubicBezTo>
                        <a:pt x="471" y="119"/>
                        <a:pt x="471" y="119"/>
                        <a:pt x="471" y="120"/>
                      </a:cubicBezTo>
                      <a:cubicBezTo>
                        <a:pt x="471" y="119"/>
                        <a:pt x="471" y="119"/>
                        <a:pt x="471" y="119"/>
                      </a:cubicBezTo>
                      <a:cubicBezTo>
                        <a:pt x="471" y="119"/>
                        <a:pt x="472" y="119"/>
                        <a:pt x="472" y="119"/>
                      </a:cubicBezTo>
                      <a:cubicBezTo>
                        <a:pt x="472" y="119"/>
                        <a:pt x="472" y="119"/>
                        <a:pt x="472" y="118"/>
                      </a:cubicBezTo>
                      <a:cubicBezTo>
                        <a:pt x="472" y="119"/>
                        <a:pt x="472" y="119"/>
                        <a:pt x="472" y="120"/>
                      </a:cubicBezTo>
                      <a:cubicBezTo>
                        <a:pt x="474" y="120"/>
                        <a:pt x="473" y="118"/>
                        <a:pt x="473" y="118"/>
                      </a:cubicBezTo>
                      <a:cubicBezTo>
                        <a:pt x="473" y="118"/>
                        <a:pt x="474" y="118"/>
                        <a:pt x="474" y="118"/>
                      </a:cubicBezTo>
                      <a:cubicBezTo>
                        <a:pt x="474" y="117"/>
                        <a:pt x="475" y="116"/>
                        <a:pt x="475" y="115"/>
                      </a:cubicBezTo>
                      <a:cubicBezTo>
                        <a:pt x="474" y="115"/>
                        <a:pt x="474" y="115"/>
                        <a:pt x="474" y="114"/>
                      </a:cubicBezTo>
                      <a:cubicBezTo>
                        <a:pt x="473" y="113"/>
                        <a:pt x="473" y="113"/>
                        <a:pt x="472" y="114"/>
                      </a:cubicBezTo>
                      <a:cubicBezTo>
                        <a:pt x="472" y="114"/>
                        <a:pt x="472" y="115"/>
                        <a:pt x="473" y="115"/>
                      </a:cubicBezTo>
                      <a:cubicBezTo>
                        <a:pt x="473" y="115"/>
                        <a:pt x="473" y="115"/>
                        <a:pt x="474" y="115"/>
                      </a:cubicBezTo>
                      <a:cubicBezTo>
                        <a:pt x="473" y="115"/>
                        <a:pt x="473" y="116"/>
                        <a:pt x="473" y="117"/>
                      </a:cubicBezTo>
                      <a:cubicBezTo>
                        <a:pt x="473" y="116"/>
                        <a:pt x="473" y="116"/>
                        <a:pt x="473" y="115"/>
                      </a:cubicBezTo>
                      <a:cubicBezTo>
                        <a:pt x="472" y="116"/>
                        <a:pt x="472" y="116"/>
                        <a:pt x="472" y="117"/>
                      </a:cubicBezTo>
                      <a:cubicBezTo>
                        <a:pt x="471" y="117"/>
                        <a:pt x="472" y="117"/>
                        <a:pt x="471" y="118"/>
                      </a:cubicBezTo>
                      <a:cubicBezTo>
                        <a:pt x="471" y="116"/>
                        <a:pt x="471" y="116"/>
                        <a:pt x="472" y="115"/>
                      </a:cubicBezTo>
                      <a:cubicBezTo>
                        <a:pt x="471" y="115"/>
                        <a:pt x="471" y="115"/>
                        <a:pt x="471" y="115"/>
                      </a:cubicBezTo>
                      <a:cubicBezTo>
                        <a:pt x="471" y="115"/>
                        <a:pt x="471" y="115"/>
                        <a:pt x="471" y="115"/>
                      </a:cubicBezTo>
                      <a:cubicBezTo>
                        <a:pt x="471" y="115"/>
                        <a:pt x="471" y="115"/>
                        <a:pt x="471" y="115"/>
                      </a:cubicBezTo>
                      <a:cubicBezTo>
                        <a:pt x="470" y="114"/>
                        <a:pt x="470" y="115"/>
                        <a:pt x="469" y="116"/>
                      </a:cubicBezTo>
                      <a:cubicBezTo>
                        <a:pt x="469" y="115"/>
                        <a:pt x="469" y="115"/>
                        <a:pt x="469" y="114"/>
                      </a:cubicBezTo>
                      <a:cubicBezTo>
                        <a:pt x="469" y="114"/>
                        <a:pt x="469" y="115"/>
                        <a:pt x="469" y="115"/>
                      </a:cubicBezTo>
                      <a:cubicBezTo>
                        <a:pt x="468" y="115"/>
                        <a:pt x="468" y="114"/>
                        <a:pt x="468" y="114"/>
                      </a:cubicBezTo>
                      <a:cubicBezTo>
                        <a:pt x="468" y="115"/>
                        <a:pt x="467" y="115"/>
                        <a:pt x="467" y="116"/>
                      </a:cubicBezTo>
                      <a:cubicBezTo>
                        <a:pt x="466" y="115"/>
                        <a:pt x="466" y="115"/>
                        <a:pt x="466" y="117"/>
                      </a:cubicBezTo>
                      <a:cubicBezTo>
                        <a:pt x="466" y="116"/>
                        <a:pt x="465" y="116"/>
                        <a:pt x="465" y="116"/>
                      </a:cubicBezTo>
                      <a:cubicBezTo>
                        <a:pt x="464" y="116"/>
                        <a:pt x="464" y="117"/>
                        <a:pt x="464" y="118"/>
                      </a:cubicBezTo>
                      <a:cubicBezTo>
                        <a:pt x="464" y="118"/>
                        <a:pt x="463" y="117"/>
                        <a:pt x="463" y="117"/>
                      </a:cubicBezTo>
                      <a:cubicBezTo>
                        <a:pt x="464" y="117"/>
                        <a:pt x="463" y="116"/>
                        <a:pt x="464" y="116"/>
                      </a:cubicBezTo>
                      <a:cubicBezTo>
                        <a:pt x="463" y="116"/>
                        <a:pt x="463" y="116"/>
                        <a:pt x="462" y="116"/>
                      </a:cubicBezTo>
                      <a:cubicBezTo>
                        <a:pt x="463" y="116"/>
                        <a:pt x="464" y="115"/>
                        <a:pt x="465" y="116"/>
                      </a:cubicBezTo>
                      <a:cubicBezTo>
                        <a:pt x="465" y="116"/>
                        <a:pt x="465" y="115"/>
                        <a:pt x="465" y="115"/>
                      </a:cubicBezTo>
                      <a:cubicBezTo>
                        <a:pt x="465" y="115"/>
                        <a:pt x="465" y="115"/>
                        <a:pt x="465" y="116"/>
                      </a:cubicBezTo>
                      <a:cubicBezTo>
                        <a:pt x="465" y="116"/>
                        <a:pt x="466" y="115"/>
                        <a:pt x="465" y="115"/>
                      </a:cubicBezTo>
                      <a:cubicBezTo>
                        <a:pt x="466" y="115"/>
                        <a:pt x="467" y="114"/>
                        <a:pt x="467" y="113"/>
                      </a:cubicBezTo>
                      <a:cubicBezTo>
                        <a:pt x="468" y="113"/>
                        <a:pt x="467" y="113"/>
                        <a:pt x="468" y="112"/>
                      </a:cubicBezTo>
                      <a:cubicBezTo>
                        <a:pt x="469" y="112"/>
                        <a:pt x="468" y="112"/>
                        <a:pt x="468" y="111"/>
                      </a:cubicBezTo>
                      <a:cubicBezTo>
                        <a:pt x="468" y="111"/>
                        <a:pt x="468" y="111"/>
                        <a:pt x="469" y="112"/>
                      </a:cubicBezTo>
                      <a:cubicBezTo>
                        <a:pt x="469" y="112"/>
                        <a:pt x="468" y="112"/>
                        <a:pt x="468" y="113"/>
                      </a:cubicBezTo>
                      <a:cubicBezTo>
                        <a:pt x="469" y="113"/>
                        <a:pt x="470" y="114"/>
                        <a:pt x="471" y="113"/>
                      </a:cubicBezTo>
                      <a:cubicBezTo>
                        <a:pt x="471" y="113"/>
                        <a:pt x="471" y="113"/>
                        <a:pt x="471" y="113"/>
                      </a:cubicBezTo>
                      <a:cubicBezTo>
                        <a:pt x="471" y="112"/>
                        <a:pt x="471" y="113"/>
                        <a:pt x="471" y="113"/>
                      </a:cubicBezTo>
                      <a:cubicBezTo>
                        <a:pt x="471" y="112"/>
                        <a:pt x="471" y="112"/>
                        <a:pt x="471" y="112"/>
                      </a:cubicBezTo>
                      <a:cubicBezTo>
                        <a:pt x="471" y="112"/>
                        <a:pt x="471" y="112"/>
                        <a:pt x="471" y="112"/>
                      </a:cubicBezTo>
                      <a:cubicBezTo>
                        <a:pt x="471" y="112"/>
                        <a:pt x="472" y="112"/>
                        <a:pt x="472" y="112"/>
                      </a:cubicBezTo>
                      <a:cubicBezTo>
                        <a:pt x="471" y="112"/>
                        <a:pt x="471" y="112"/>
                        <a:pt x="470" y="112"/>
                      </a:cubicBezTo>
                      <a:cubicBezTo>
                        <a:pt x="470" y="111"/>
                        <a:pt x="470" y="112"/>
                        <a:pt x="470" y="111"/>
                      </a:cubicBezTo>
                      <a:cubicBezTo>
                        <a:pt x="471" y="111"/>
                        <a:pt x="471" y="111"/>
                        <a:pt x="472" y="112"/>
                      </a:cubicBezTo>
                      <a:cubicBezTo>
                        <a:pt x="472" y="111"/>
                        <a:pt x="471" y="111"/>
                        <a:pt x="471" y="111"/>
                      </a:cubicBezTo>
                      <a:cubicBezTo>
                        <a:pt x="471" y="111"/>
                        <a:pt x="472" y="111"/>
                        <a:pt x="472" y="111"/>
                      </a:cubicBezTo>
                      <a:cubicBezTo>
                        <a:pt x="472" y="111"/>
                        <a:pt x="472" y="110"/>
                        <a:pt x="471" y="110"/>
                      </a:cubicBezTo>
                      <a:cubicBezTo>
                        <a:pt x="473" y="110"/>
                        <a:pt x="473" y="111"/>
                        <a:pt x="474" y="112"/>
                      </a:cubicBezTo>
                      <a:cubicBezTo>
                        <a:pt x="474" y="112"/>
                        <a:pt x="474" y="111"/>
                        <a:pt x="474" y="111"/>
                      </a:cubicBezTo>
                      <a:cubicBezTo>
                        <a:pt x="474" y="111"/>
                        <a:pt x="474" y="112"/>
                        <a:pt x="475" y="112"/>
                      </a:cubicBezTo>
                      <a:cubicBezTo>
                        <a:pt x="475" y="112"/>
                        <a:pt x="475" y="111"/>
                        <a:pt x="475" y="111"/>
                      </a:cubicBezTo>
                      <a:cubicBezTo>
                        <a:pt x="475" y="113"/>
                        <a:pt x="476" y="113"/>
                        <a:pt x="476" y="111"/>
                      </a:cubicBezTo>
                      <a:cubicBezTo>
                        <a:pt x="476" y="111"/>
                        <a:pt x="476" y="112"/>
                        <a:pt x="477" y="111"/>
                      </a:cubicBezTo>
                      <a:cubicBezTo>
                        <a:pt x="477" y="111"/>
                        <a:pt x="476" y="111"/>
                        <a:pt x="476" y="111"/>
                      </a:cubicBezTo>
                      <a:cubicBezTo>
                        <a:pt x="476" y="111"/>
                        <a:pt x="476" y="111"/>
                        <a:pt x="476" y="111"/>
                      </a:cubicBezTo>
                      <a:cubicBezTo>
                        <a:pt x="475" y="109"/>
                        <a:pt x="474" y="110"/>
                        <a:pt x="473" y="110"/>
                      </a:cubicBezTo>
                      <a:cubicBezTo>
                        <a:pt x="474" y="109"/>
                        <a:pt x="474" y="109"/>
                        <a:pt x="472" y="108"/>
                      </a:cubicBezTo>
                      <a:cubicBezTo>
                        <a:pt x="473" y="108"/>
                        <a:pt x="474" y="108"/>
                        <a:pt x="474" y="109"/>
                      </a:cubicBezTo>
                      <a:cubicBezTo>
                        <a:pt x="474" y="109"/>
                        <a:pt x="474" y="108"/>
                        <a:pt x="475" y="108"/>
                      </a:cubicBezTo>
                      <a:cubicBezTo>
                        <a:pt x="475" y="109"/>
                        <a:pt x="477" y="109"/>
                        <a:pt x="478" y="110"/>
                      </a:cubicBezTo>
                      <a:cubicBezTo>
                        <a:pt x="478" y="110"/>
                        <a:pt x="478" y="109"/>
                        <a:pt x="478" y="109"/>
                      </a:cubicBezTo>
                      <a:cubicBezTo>
                        <a:pt x="477" y="109"/>
                        <a:pt x="476" y="108"/>
                        <a:pt x="476" y="107"/>
                      </a:cubicBezTo>
                      <a:cubicBezTo>
                        <a:pt x="477" y="108"/>
                        <a:pt x="477" y="108"/>
                        <a:pt x="477" y="108"/>
                      </a:cubicBezTo>
                      <a:cubicBezTo>
                        <a:pt x="478" y="108"/>
                        <a:pt x="477" y="108"/>
                        <a:pt x="478" y="107"/>
                      </a:cubicBezTo>
                      <a:cubicBezTo>
                        <a:pt x="478" y="108"/>
                        <a:pt x="478" y="108"/>
                        <a:pt x="478" y="108"/>
                      </a:cubicBezTo>
                      <a:cubicBezTo>
                        <a:pt x="478" y="108"/>
                        <a:pt x="478" y="107"/>
                        <a:pt x="478" y="107"/>
                      </a:cubicBezTo>
                      <a:cubicBezTo>
                        <a:pt x="479" y="107"/>
                        <a:pt x="478" y="108"/>
                        <a:pt x="479" y="108"/>
                      </a:cubicBezTo>
                      <a:cubicBezTo>
                        <a:pt x="478" y="107"/>
                        <a:pt x="479" y="107"/>
                        <a:pt x="478" y="106"/>
                      </a:cubicBezTo>
                      <a:cubicBezTo>
                        <a:pt x="479" y="106"/>
                        <a:pt x="479" y="106"/>
                        <a:pt x="480" y="106"/>
                      </a:cubicBezTo>
                      <a:cubicBezTo>
                        <a:pt x="479" y="105"/>
                        <a:pt x="479" y="106"/>
                        <a:pt x="480" y="105"/>
                      </a:cubicBezTo>
                      <a:cubicBezTo>
                        <a:pt x="479" y="105"/>
                        <a:pt x="479" y="105"/>
                        <a:pt x="479" y="104"/>
                      </a:cubicBezTo>
                      <a:cubicBezTo>
                        <a:pt x="479" y="106"/>
                        <a:pt x="479" y="105"/>
                        <a:pt x="478" y="106"/>
                      </a:cubicBezTo>
                      <a:cubicBezTo>
                        <a:pt x="478" y="105"/>
                        <a:pt x="478" y="105"/>
                        <a:pt x="478" y="105"/>
                      </a:cubicBezTo>
                      <a:cubicBezTo>
                        <a:pt x="477" y="105"/>
                        <a:pt x="478" y="105"/>
                        <a:pt x="477" y="105"/>
                      </a:cubicBezTo>
                      <a:cubicBezTo>
                        <a:pt x="478" y="104"/>
                        <a:pt x="478" y="104"/>
                        <a:pt x="478" y="102"/>
                      </a:cubicBezTo>
                      <a:cubicBezTo>
                        <a:pt x="478" y="102"/>
                        <a:pt x="478" y="102"/>
                        <a:pt x="478" y="102"/>
                      </a:cubicBezTo>
                      <a:cubicBezTo>
                        <a:pt x="478" y="102"/>
                        <a:pt x="479" y="103"/>
                        <a:pt x="479" y="103"/>
                      </a:cubicBezTo>
                      <a:cubicBezTo>
                        <a:pt x="478" y="102"/>
                        <a:pt x="477" y="102"/>
                        <a:pt x="476" y="102"/>
                      </a:cubicBezTo>
                      <a:cubicBezTo>
                        <a:pt x="476" y="102"/>
                        <a:pt x="477" y="103"/>
                        <a:pt x="477" y="103"/>
                      </a:cubicBezTo>
                      <a:cubicBezTo>
                        <a:pt x="477" y="103"/>
                        <a:pt x="477" y="104"/>
                        <a:pt x="477" y="104"/>
                      </a:cubicBezTo>
                      <a:cubicBezTo>
                        <a:pt x="476" y="103"/>
                        <a:pt x="476" y="103"/>
                        <a:pt x="476" y="103"/>
                      </a:cubicBezTo>
                      <a:cubicBezTo>
                        <a:pt x="476" y="103"/>
                        <a:pt x="476" y="104"/>
                        <a:pt x="476" y="105"/>
                      </a:cubicBezTo>
                      <a:cubicBezTo>
                        <a:pt x="476" y="104"/>
                        <a:pt x="476" y="103"/>
                        <a:pt x="475" y="103"/>
                      </a:cubicBezTo>
                      <a:cubicBezTo>
                        <a:pt x="475" y="103"/>
                        <a:pt x="475" y="103"/>
                        <a:pt x="475" y="103"/>
                      </a:cubicBezTo>
                      <a:cubicBezTo>
                        <a:pt x="475" y="103"/>
                        <a:pt x="475" y="103"/>
                        <a:pt x="476" y="102"/>
                      </a:cubicBezTo>
                      <a:cubicBezTo>
                        <a:pt x="475" y="102"/>
                        <a:pt x="475" y="102"/>
                        <a:pt x="474" y="102"/>
                      </a:cubicBezTo>
                      <a:cubicBezTo>
                        <a:pt x="474" y="102"/>
                        <a:pt x="473" y="102"/>
                        <a:pt x="473" y="102"/>
                      </a:cubicBezTo>
                      <a:cubicBezTo>
                        <a:pt x="474" y="102"/>
                        <a:pt x="474" y="101"/>
                        <a:pt x="475" y="101"/>
                      </a:cubicBezTo>
                      <a:cubicBezTo>
                        <a:pt x="473" y="101"/>
                        <a:pt x="471" y="100"/>
                        <a:pt x="471" y="102"/>
                      </a:cubicBezTo>
                      <a:cubicBezTo>
                        <a:pt x="471" y="102"/>
                        <a:pt x="471" y="102"/>
                        <a:pt x="472" y="103"/>
                      </a:cubicBezTo>
                      <a:cubicBezTo>
                        <a:pt x="469" y="103"/>
                        <a:pt x="472" y="104"/>
                        <a:pt x="473" y="104"/>
                      </a:cubicBezTo>
                      <a:cubicBezTo>
                        <a:pt x="472" y="104"/>
                        <a:pt x="472" y="104"/>
                        <a:pt x="472" y="104"/>
                      </a:cubicBezTo>
                      <a:cubicBezTo>
                        <a:pt x="471" y="104"/>
                        <a:pt x="472" y="104"/>
                        <a:pt x="471" y="104"/>
                      </a:cubicBezTo>
                      <a:cubicBezTo>
                        <a:pt x="471" y="105"/>
                        <a:pt x="471" y="105"/>
                        <a:pt x="472" y="106"/>
                      </a:cubicBezTo>
                      <a:cubicBezTo>
                        <a:pt x="472" y="106"/>
                        <a:pt x="471" y="106"/>
                        <a:pt x="471" y="106"/>
                      </a:cubicBezTo>
                      <a:cubicBezTo>
                        <a:pt x="470" y="104"/>
                        <a:pt x="468" y="106"/>
                        <a:pt x="467" y="104"/>
                      </a:cubicBezTo>
                      <a:cubicBezTo>
                        <a:pt x="468" y="104"/>
                        <a:pt x="468" y="105"/>
                        <a:pt x="470" y="104"/>
                      </a:cubicBezTo>
                      <a:cubicBezTo>
                        <a:pt x="471" y="104"/>
                        <a:pt x="469" y="103"/>
                        <a:pt x="469" y="103"/>
                      </a:cubicBezTo>
                      <a:cubicBezTo>
                        <a:pt x="470" y="103"/>
                        <a:pt x="470" y="103"/>
                        <a:pt x="470" y="102"/>
                      </a:cubicBezTo>
                      <a:cubicBezTo>
                        <a:pt x="470" y="102"/>
                        <a:pt x="470" y="102"/>
                        <a:pt x="470" y="102"/>
                      </a:cubicBezTo>
                      <a:cubicBezTo>
                        <a:pt x="470" y="102"/>
                        <a:pt x="470" y="102"/>
                        <a:pt x="469" y="102"/>
                      </a:cubicBezTo>
                      <a:cubicBezTo>
                        <a:pt x="469" y="102"/>
                        <a:pt x="469" y="102"/>
                        <a:pt x="469" y="101"/>
                      </a:cubicBezTo>
                      <a:cubicBezTo>
                        <a:pt x="473" y="101"/>
                        <a:pt x="465" y="98"/>
                        <a:pt x="466" y="101"/>
                      </a:cubicBezTo>
                      <a:cubicBezTo>
                        <a:pt x="465" y="100"/>
                        <a:pt x="465" y="100"/>
                        <a:pt x="465" y="102"/>
                      </a:cubicBezTo>
                      <a:cubicBezTo>
                        <a:pt x="465" y="101"/>
                        <a:pt x="465" y="99"/>
                        <a:pt x="466" y="100"/>
                      </a:cubicBezTo>
                      <a:cubicBezTo>
                        <a:pt x="465" y="99"/>
                        <a:pt x="464" y="100"/>
                        <a:pt x="463" y="101"/>
                      </a:cubicBezTo>
                      <a:cubicBezTo>
                        <a:pt x="463" y="100"/>
                        <a:pt x="462" y="101"/>
                        <a:pt x="462" y="102"/>
                      </a:cubicBezTo>
                      <a:cubicBezTo>
                        <a:pt x="460" y="101"/>
                        <a:pt x="460" y="102"/>
                        <a:pt x="461" y="103"/>
                      </a:cubicBezTo>
                      <a:cubicBezTo>
                        <a:pt x="460" y="103"/>
                        <a:pt x="460" y="102"/>
                        <a:pt x="460" y="102"/>
                      </a:cubicBezTo>
                      <a:cubicBezTo>
                        <a:pt x="462" y="101"/>
                        <a:pt x="463" y="99"/>
                        <a:pt x="466" y="98"/>
                      </a:cubicBezTo>
                      <a:cubicBezTo>
                        <a:pt x="464" y="98"/>
                        <a:pt x="461" y="97"/>
                        <a:pt x="461" y="96"/>
                      </a:cubicBezTo>
                      <a:cubicBezTo>
                        <a:pt x="460" y="96"/>
                        <a:pt x="459" y="96"/>
                        <a:pt x="459" y="96"/>
                      </a:cubicBezTo>
                      <a:cubicBezTo>
                        <a:pt x="459" y="96"/>
                        <a:pt x="458" y="97"/>
                        <a:pt x="458" y="97"/>
                      </a:cubicBezTo>
                      <a:cubicBezTo>
                        <a:pt x="458" y="97"/>
                        <a:pt x="457" y="98"/>
                        <a:pt x="456" y="98"/>
                      </a:cubicBezTo>
                      <a:cubicBezTo>
                        <a:pt x="457" y="97"/>
                        <a:pt x="458" y="97"/>
                        <a:pt x="458" y="95"/>
                      </a:cubicBezTo>
                      <a:cubicBezTo>
                        <a:pt x="458" y="94"/>
                        <a:pt x="456" y="93"/>
                        <a:pt x="455" y="93"/>
                      </a:cubicBezTo>
                      <a:cubicBezTo>
                        <a:pt x="453" y="94"/>
                        <a:pt x="453" y="91"/>
                        <a:pt x="450" y="92"/>
                      </a:cubicBezTo>
                      <a:cubicBezTo>
                        <a:pt x="449" y="93"/>
                        <a:pt x="450" y="94"/>
                        <a:pt x="449" y="95"/>
                      </a:cubicBezTo>
                      <a:cubicBezTo>
                        <a:pt x="449" y="94"/>
                        <a:pt x="449" y="91"/>
                        <a:pt x="448" y="90"/>
                      </a:cubicBezTo>
                      <a:cubicBezTo>
                        <a:pt x="447" y="88"/>
                        <a:pt x="444" y="87"/>
                        <a:pt x="443" y="86"/>
                      </a:cubicBezTo>
                      <a:cubicBezTo>
                        <a:pt x="444" y="86"/>
                        <a:pt x="445" y="87"/>
                        <a:pt x="446" y="88"/>
                      </a:cubicBezTo>
                      <a:cubicBezTo>
                        <a:pt x="445" y="85"/>
                        <a:pt x="443" y="84"/>
                        <a:pt x="441" y="83"/>
                      </a:cubicBezTo>
                      <a:cubicBezTo>
                        <a:pt x="441" y="83"/>
                        <a:pt x="442" y="83"/>
                        <a:pt x="442" y="83"/>
                      </a:cubicBezTo>
                      <a:cubicBezTo>
                        <a:pt x="442" y="83"/>
                        <a:pt x="443" y="83"/>
                        <a:pt x="443" y="83"/>
                      </a:cubicBezTo>
                      <a:cubicBezTo>
                        <a:pt x="443" y="84"/>
                        <a:pt x="444" y="84"/>
                        <a:pt x="445" y="84"/>
                      </a:cubicBezTo>
                      <a:cubicBezTo>
                        <a:pt x="445" y="85"/>
                        <a:pt x="451" y="91"/>
                        <a:pt x="450" y="87"/>
                      </a:cubicBezTo>
                      <a:cubicBezTo>
                        <a:pt x="451" y="89"/>
                        <a:pt x="450" y="90"/>
                        <a:pt x="453" y="89"/>
                      </a:cubicBezTo>
                      <a:cubicBezTo>
                        <a:pt x="452" y="89"/>
                        <a:pt x="452" y="89"/>
                        <a:pt x="451" y="89"/>
                      </a:cubicBezTo>
                      <a:cubicBezTo>
                        <a:pt x="452" y="91"/>
                        <a:pt x="455" y="91"/>
                        <a:pt x="456" y="90"/>
                      </a:cubicBezTo>
                      <a:cubicBezTo>
                        <a:pt x="455" y="92"/>
                        <a:pt x="457" y="91"/>
                        <a:pt x="458" y="91"/>
                      </a:cubicBezTo>
                      <a:cubicBezTo>
                        <a:pt x="459" y="90"/>
                        <a:pt x="458" y="88"/>
                        <a:pt x="459" y="87"/>
                      </a:cubicBezTo>
                      <a:cubicBezTo>
                        <a:pt x="459" y="88"/>
                        <a:pt x="459" y="89"/>
                        <a:pt x="459" y="90"/>
                      </a:cubicBezTo>
                      <a:cubicBezTo>
                        <a:pt x="459" y="89"/>
                        <a:pt x="460" y="90"/>
                        <a:pt x="460" y="89"/>
                      </a:cubicBezTo>
                      <a:cubicBezTo>
                        <a:pt x="457" y="90"/>
                        <a:pt x="459" y="92"/>
                        <a:pt x="461" y="93"/>
                      </a:cubicBezTo>
                      <a:cubicBezTo>
                        <a:pt x="461" y="93"/>
                        <a:pt x="461" y="93"/>
                        <a:pt x="462" y="93"/>
                      </a:cubicBezTo>
                      <a:cubicBezTo>
                        <a:pt x="462" y="93"/>
                        <a:pt x="462" y="93"/>
                        <a:pt x="461" y="93"/>
                      </a:cubicBezTo>
                      <a:cubicBezTo>
                        <a:pt x="462" y="94"/>
                        <a:pt x="465" y="94"/>
                        <a:pt x="465" y="92"/>
                      </a:cubicBezTo>
                      <a:cubicBezTo>
                        <a:pt x="465" y="92"/>
                        <a:pt x="465" y="92"/>
                        <a:pt x="465" y="92"/>
                      </a:cubicBezTo>
                      <a:cubicBezTo>
                        <a:pt x="465" y="93"/>
                        <a:pt x="466" y="94"/>
                        <a:pt x="467" y="94"/>
                      </a:cubicBezTo>
                      <a:cubicBezTo>
                        <a:pt x="467" y="94"/>
                        <a:pt x="467" y="94"/>
                        <a:pt x="467" y="93"/>
                      </a:cubicBezTo>
                      <a:cubicBezTo>
                        <a:pt x="467" y="93"/>
                        <a:pt x="467" y="94"/>
                        <a:pt x="467" y="94"/>
                      </a:cubicBezTo>
                      <a:cubicBezTo>
                        <a:pt x="467" y="93"/>
                        <a:pt x="467" y="92"/>
                        <a:pt x="467" y="92"/>
                      </a:cubicBezTo>
                      <a:cubicBezTo>
                        <a:pt x="467" y="92"/>
                        <a:pt x="467" y="93"/>
                        <a:pt x="468" y="93"/>
                      </a:cubicBezTo>
                      <a:cubicBezTo>
                        <a:pt x="468" y="93"/>
                        <a:pt x="468" y="93"/>
                        <a:pt x="469" y="92"/>
                      </a:cubicBezTo>
                      <a:cubicBezTo>
                        <a:pt x="469" y="92"/>
                        <a:pt x="469" y="93"/>
                        <a:pt x="470" y="93"/>
                      </a:cubicBezTo>
                      <a:cubicBezTo>
                        <a:pt x="469" y="93"/>
                        <a:pt x="469" y="94"/>
                        <a:pt x="468" y="94"/>
                      </a:cubicBezTo>
                      <a:cubicBezTo>
                        <a:pt x="468" y="94"/>
                        <a:pt x="469" y="95"/>
                        <a:pt x="469" y="95"/>
                      </a:cubicBezTo>
                      <a:cubicBezTo>
                        <a:pt x="468" y="95"/>
                        <a:pt x="468" y="95"/>
                        <a:pt x="468" y="94"/>
                      </a:cubicBezTo>
                      <a:cubicBezTo>
                        <a:pt x="469" y="95"/>
                        <a:pt x="472" y="96"/>
                        <a:pt x="473" y="96"/>
                      </a:cubicBezTo>
                      <a:cubicBezTo>
                        <a:pt x="473" y="96"/>
                        <a:pt x="473" y="95"/>
                        <a:pt x="472" y="94"/>
                      </a:cubicBezTo>
                      <a:cubicBezTo>
                        <a:pt x="472" y="95"/>
                        <a:pt x="472" y="95"/>
                        <a:pt x="472" y="96"/>
                      </a:cubicBezTo>
                      <a:cubicBezTo>
                        <a:pt x="472" y="95"/>
                        <a:pt x="471" y="95"/>
                        <a:pt x="471" y="95"/>
                      </a:cubicBezTo>
                      <a:cubicBezTo>
                        <a:pt x="472" y="94"/>
                        <a:pt x="472" y="94"/>
                        <a:pt x="472" y="94"/>
                      </a:cubicBezTo>
                      <a:cubicBezTo>
                        <a:pt x="472" y="94"/>
                        <a:pt x="471" y="94"/>
                        <a:pt x="471" y="94"/>
                      </a:cubicBezTo>
                      <a:cubicBezTo>
                        <a:pt x="471" y="93"/>
                        <a:pt x="471" y="93"/>
                        <a:pt x="472" y="93"/>
                      </a:cubicBezTo>
                      <a:cubicBezTo>
                        <a:pt x="472" y="93"/>
                        <a:pt x="472" y="93"/>
                        <a:pt x="472" y="94"/>
                      </a:cubicBezTo>
                      <a:cubicBezTo>
                        <a:pt x="472" y="93"/>
                        <a:pt x="471" y="91"/>
                        <a:pt x="470" y="91"/>
                      </a:cubicBezTo>
                      <a:cubicBezTo>
                        <a:pt x="470" y="91"/>
                        <a:pt x="470" y="91"/>
                        <a:pt x="470" y="90"/>
                      </a:cubicBezTo>
                      <a:cubicBezTo>
                        <a:pt x="471" y="91"/>
                        <a:pt x="471" y="91"/>
                        <a:pt x="472" y="89"/>
                      </a:cubicBezTo>
                      <a:cubicBezTo>
                        <a:pt x="472" y="89"/>
                        <a:pt x="470" y="88"/>
                        <a:pt x="470" y="87"/>
                      </a:cubicBezTo>
                      <a:cubicBezTo>
                        <a:pt x="470" y="87"/>
                        <a:pt x="470" y="87"/>
                        <a:pt x="469" y="87"/>
                      </a:cubicBezTo>
                      <a:cubicBezTo>
                        <a:pt x="469" y="87"/>
                        <a:pt x="469" y="87"/>
                        <a:pt x="469" y="86"/>
                      </a:cubicBezTo>
                      <a:cubicBezTo>
                        <a:pt x="468" y="87"/>
                        <a:pt x="467" y="88"/>
                        <a:pt x="467" y="89"/>
                      </a:cubicBezTo>
                      <a:cubicBezTo>
                        <a:pt x="466" y="88"/>
                        <a:pt x="464" y="88"/>
                        <a:pt x="464" y="86"/>
                      </a:cubicBezTo>
                      <a:cubicBezTo>
                        <a:pt x="465" y="89"/>
                        <a:pt x="472" y="86"/>
                        <a:pt x="468" y="84"/>
                      </a:cubicBezTo>
                      <a:cubicBezTo>
                        <a:pt x="468" y="85"/>
                        <a:pt x="466" y="84"/>
                        <a:pt x="466" y="83"/>
                      </a:cubicBezTo>
                      <a:cubicBezTo>
                        <a:pt x="467" y="84"/>
                        <a:pt x="467" y="83"/>
                        <a:pt x="468" y="84"/>
                      </a:cubicBezTo>
                      <a:cubicBezTo>
                        <a:pt x="467" y="83"/>
                        <a:pt x="468" y="82"/>
                        <a:pt x="469" y="81"/>
                      </a:cubicBezTo>
                      <a:cubicBezTo>
                        <a:pt x="467" y="83"/>
                        <a:pt x="470" y="84"/>
                        <a:pt x="471" y="85"/>
                      </a:cubicBezTo>
                      <a:cubicBezTo>
                        <a:pt x="471" y="85"/>
                        <a:pt x="471" y="84"/>
                        <a:pt x="471" y="84"/>
                      </a:cubicBezTo>
                      <a:cubicBezTo>
                        <a:pt x="472" y="84"/>
                        <a:pt x="472" y="84"/>
                        <a:pt x="473" y="83"/>
                      </a:cubicBezTo>
                      <a:cubicBezTo>
                        <a:pt x="473" y="84"/>
                        <a:pt x="473" y="84"/>
                        <a:pt x="473" y="84"/>
                      </a:cubicBezTo>
                      <a:cubicBezTo>
                        <a:pt x="474" y="85"/>
                        <a:pt x="474" y="85"/>
                        <a:pt x="475" y="85"/>
                      </a:cubicBezTo>
                      <a:cubicBezTo>
                        <a:pt x="476" y="85"/>
                        <a:pt x="476" y="84"/>
                        <a:pt x="476" y="83"/>
                      </a:cubicBezTo>
                      <a:cubicBezTo>
                        <a:pt x="476" y="84"/>
                        <a:pt x="476" y="84"/>
                        <a:pt x="476" y="85"/>
                      </a:cubicBezTo>
                      <a:cubicBezTo>
                        <a:pt x="477" y="85"/>
                        <a:pt x="479" y="85"/>
                        <a:pt x="479" y="83"/>
                      </a:cubicBezTo>
                      <a:cubicBezTo>
                        <a:pt x="478" y="82"/>
                        <a:pt x="478" y="82"/>
                        <a:pt x="479" y="81"/>
                      </a:cubicBezTo>
                      <a:cubicBezTo>
                        <a:pt x="481" y="83"/>
                        <a:pt x="479" y="84"/>
                        <a:pt x="480" y="86"/>
                      </a:cubicBezTo>
                      <a:cubicBezTo>
                        <a:pt x="479" y="87"/>
                        <a:pt x="480" y="87"/>
                        <a:pt x="481" y="87"/>
                      </a:cubicBezTo>
                      <a:cubicBezTo>
                        <a:pt x="480" y="87"/>
                        <a:pt x="478" y="86"/>
                        <a:pt x="479" y="88"/>
                      </a:cubicBezTo>
                      <a:cubicBezTo>
                        <a:pt x="478" y="88"/>
                        <a:pt x="478" y="88"/>
                        <a:pt x="478" y="88"/>
                      </a:cubicBezTo>
                      <a:cubicBezTo>
                        <a:pt x="478" y="86"/>
                        <a:pt x="474" y="86"/>
                        <a:pt x="472" y="87"/>
                      </a:cubicBezTo>
                      <a:cubicBezTo>
                        <a:pt x="473" y="87"/>
                        <a:pt x="473" y="87"/>
                        <a:pt x="474" y="87"/>
                      </a:cubicBezTo>
                      <a:cubicBezTo>
                        <a:pt x="473" y="87"/>
                        <a:pt x="473" y="87"/>
                        <a:pt x="473" y="87"/>
                      </a:cubicBezTo>
                      <a:cubicBezTo>
                        <a:pt x="474" y="88"/>
                        <a:pt x="474" y="89"/>
                        <a:pt x="475" y="90"/>
                      </a:cubicBezTo>
                      <a:cubicBezTo>
                        <a:pt x="475" y="89"/>
                        <a:pt x="475" y="90"/>
                        <a:pt x="475" y="89"/>
                      </a:cubicBezTo>
                      <a:cubicBezTo>
                        <a:pt x="475" y="89"/>
                        <a:pt x="476" y="89"/>
                        <a:pt x="476" y="89"/>
                      </a:cubicBezTo>
                      <a:cubicBezTo>
                        <a:pt x="476" y="89"/>
                        <a:pt x="475" y="89"/>
                        <a:pt x="475" y="88"/>
                      </a:cubicBezTo>
                      <a:cubicBezTo>
                        <a:pt x="476" y="88"/>
                        <a:pt x="476" y="89"/>
                        <a:pt x="477" y="89"/>
                      </a:cubicBezTo>
                      <a:cubicBezTo>
                        <a:pt x="477" y="89"/>
                        <a:pt x="476" y="89"/>
                        <a:pt x="476" y="89"/>
                      </a:cubicBezTo>
                      <a:cubicBezTo>
                        <a:pt x="476" y="89"/>
                        <a:pt x="477" y="90"/>
                        <a:pt x="477" y="90"/>
                      </a:cubicBezTo>
                      <a:cubicBezTo>
                        <a:pt x="477" y="90"/>
                        <a:pt x="477" y="90"/>
                        <a:pt x="477" y="90"/>
                      </a:cubicBezTo>
                      <a:cubicBezTo>
                        <a:pt x="478" y="90"/>
                        <a:pt x="478" y="91"/>
                        <a:pt x="478" y="91"/>
                      </a:cubicBezTo>
                      <a:cubicBezTo>
                        <a:pt x="477" y="91"/>
                        <a:pt x="477" y="91"/>
                        <a:pt x="477" y="91"/>
                      </a:cubicBezTo>
                      <a:cubicBezTo>
                        <a:pt x="476" y="89"/>
                        <a:pt x="475" y="90"/>
                        <a:pt x="475" y="91"/>
                      </a:cubicBezTo>
                      <a:cubicBezTo>
                        <a:pt x="475" y="91"/>
                        <a:pt x="475" y="91"/>
                        <a:pt x="475" y="91"/>
                      </a:cubicBezTo>
                      <a:cubicBezTo>
                        <a:pt x="475" y="91"/>
                        <a:pt x="475" y="91"/>
                        <a:pt x="474" y="92"/>
                      </a:cubicBezTo>
                      <a:cubicBezTo>
                        <a:pt x="474" y="91"/>
                        <a:pt x="474" y="91"/>
                        <a:pt x="474" y="91"/>
                      </a:cubicBezTo>
                      <a:cubicBezTo>
                        <a:pt x="474" y="91"/>
                        <a:pt x="474" y="91"/>
                        <a:pt x="474" y="91"/>
                      </a:cubicBezTo>
                      <a:cubicBezTo>
                        <a:pt x="473" y="92"/>
                        <a:pt x="474" y="92"/>
                        <a:pt x="475" y="92"/>
                      </a:cubicBezTo>
                      <a:cubicBezTo>
                        <a:pt x="476" y="92"/>
                        <a:pt x="476" y="93"/>
                        <a:pt x="476" y="93"/>
                      </a:cubicBezTo>
                      <a:cubicBezTo>
                        <a:pt x="476" y="92"/>
                        <a:pt x="476" y="92"/>
                        <a:pt x="476" y="92"/>
                      </a:cubicBezTo>
                      <a:cubicBezTo>
                        <a:pt x="477" y="92"/>
                        <a:pt x="477" y="93"/>
                        <a:pt x="478" y="94"/>
                      </a:cubicBezTo>
                      <a:cubicBezTo>
                        <a:pt x="477" y="93"/>
                        <a:pt x="477" y="94"/>
                        <a:pt x="477" y="94"/>
                      </a:cubicBezTo>
                      <a:cubicBezTo>
                        <a:pt x="477" y="93"/>
                        <a:pt x="477" y="93"/>
                        <a:pt x="476" y="93"/>
                      </a:cubicBezTo>
                      <a:cubicBezTo>
                        <a:pt x="476" y="93"/>
                        <a:pt x="476" y="93"/>
                        <a:pt x="476" y="94"/>
                      </a:cubicBezTo>
                      <a:cubicBezTo>
                        <a:pt x="476" y="94"/>
                        <a:pt x="476" y="93"/>
                        <a:pt x="476" y="93"/>
                      </a:cubicBezTo>
                      <a:cubicBezTo>
                        <a:pt x="476" y="94"/>
                        <a:pt x="475" y="94"/>
                        <a:pt x="475" y="95"/>
                      </a:cubicBezTo>
                      <a:cubicBezTo>
                        <a:pt x="475" y="95"/>
                        <a:pt x="476" y="94"/>
                        <a:pt x="476" y="95"/>
                      </a:cubicBezTo>
                      <a:cubicBezTo>
                        <a:pt x="476" y="96"/>
                        <a:pt x="476" y="96"/>
                        <a:pt x="477" y="95"/>
                      </a:cubicBezTo>
                      <a:cubicBezTo>
                        <a:pt x="477" y="95"/>
                        <a:pt x="477" y="95"/>
                        <a:pt x="477" y="95"/>
                      </a:cubicBezTo>
                      <a:cubicBezTo>
                        <a:pt x="477" y="95"/>
                        <a:pt x="477" y="95"/>
                        <a:pt x="478" y="95"/>
                      </a:cubicBezTo>
                      <a:cubicBezTo>
                        <a:pt x="478" y="95"/>
                        <a:pt x="477" y="95"/>
                        <a:pt x="478" y="95"/>
                      </a:cubicBezTo>
                      <a:cubicBezTo>
                        <a:pt x="478" y="95"/>
                        <a:pt x="478" y="95"/>
                        <a:pt x="478" y="96"/>
                      </a:cubicBezTo>
                      <a:cubicBezTo>
                        <a:pt x="478" y="96"/>
                        <a:pt x="478" y="95"/>
                        <a:pt x="478" y="96"/>
                      </a:cubicBezTo>
                      <a:cubicBezTo>
                        <a:pt x="478" y="96"/>
                        <a:pt x="478" y="96"/>
                        <a:pt x="477" y="96"/>
                      </a:cubicBezTo>
                      <a:cubicBezTo>
                        <a:pt x="478" y="96"/>
                        <a:pt x="477" y="96"/>
                        <a:pt x="478" y="96"/>
                      </a:cubicBezTo>
                      <a:cubicBezTo>
                        <a:pt x="478" y="96"/>
                        <a:pt x="478" y="97"/>
                        <a:pt x="478" y="97"/>
                      </a:cubicBezTo>
                      <a:cubicBezTo>
                        <a:pt x="478" y="97"/>
                        <a:pt x="478" y="97"/>
                        <a:pt x="478" y="97"/>
                      </a:cubicBezTo>
                      <a:cubicBezTo>
                        <a:pt x="479" y="97"/>
                        <a:pt x="478" y="97"/>
                        <a:pt x="479" y="97"/>
                      </a:cubicBezTo>
                      <a:cubicBezTo>
                        <a:pt x="479" y="97"/>
                        <a:pt x="479" y="98"/>
                        <a:pt x="479" y="98"/>
                      </a:cubicBezTo>
                      <a:cubicBezTo>
                        <a:pt x="479" y="98"/>
                        <a:pt x="480" y="98"/>
                        <a:pt x="480" y="98"/>
                      </a:cubicBezTo>
                      <a:cubicBezTo>
                        <a:pt x="479" y="97"/>
                        <a:pt x="479" y="97"/>
                        <a:pt x="479" y="96"/>
                      </a:cubicBezTo>
                      <a:cubicBezTo>
                        <a:pt x="479" y="96"/>
                        <a:pt x="479" y="96"/>
                        <a:pt x="478" y="95"/>
                      </a:cubicBezTo>
                      <a:cubicBezTo>
                        <a:pt x="479" y="95"/>
                        <a:pt x="479" y="95"/>
                        <a:pt x="479" y="95"/>
                      </a:cubicBezTo>
                      <a:cubicBezTo>
                        <a:pt x="479" y="95"/>
                        <a:pt x="479" y="95"/>
                        <a:pt x="480" y="95"/>
                      </a:cubicBezTo>
                      <a:cubicBezTo>
                        <a:pt x="480" y="95"/>
                        <a:pt x="480" y="95"/>
                        <a:pt x="480" y="95"/>
                      </a:cubicBezTo>
                      <a:cubicBezTo>
                        <a:pt x="480" y="95"/>
                        <a:pt x="480" y="95"/>
                        <a:pt x="480" y="95"/>
                      </a:cubicBezTo>
                      <a:cubicBezTo>
                        <a:pt x="480" y="94"/>
                        <a:pt x="480" y="94"/>
                        <a:pt x="479" y="94"/>
                      </a:cubicBezTo>
                      <a:cubicBezTo>
                        <a:pt x="480" y="94"/>
                        <a:pt x="480" y="94"/>
                        <a:pt x="480" y="94"/>
                      </a:cubicBezTo>
                      <a:cubicBezTo>
                        <a:pt x="480" y="93"/>
                        <a:pt x="480" y="94"/>
                        <a:pt x="480" y="93"/>
                      </a:cubicBezTo>
                      <a:cubicBezTo>
                        <a:pt x="481" y="93"/>
                        <a:pt x="481" y="94"/>
                        <a:pt x="481" y="94"/>
                      </a:cubicBezTo>
                      <a:cubicBezTo>
                        <a:pt x="481" y="94"/>
                        <a:pt x="480" y="95"/>
                        <a:pt x="481" y="96"/>
                      </a:cubicBezTo>
                      <a:cubicBezTo>
                        <a:pt x="481" y="96"/>
                        <a:pt x="481" y="96"/>
                        <a:pt x="481" y="96"/>
                      </a:cubicBezTo>
                      <a:cubicBezTo>
                        <a:pt x="481" y="96"/>
                        <a:pt x="481" y="96"/>
                        <a:pt x="482" y="96"/>
                      </a:cubicBezTo>
                      <a:cubicBezTo>
                        <a:pt x="481" y="96"/>
                        <a:pt x="481" y="95"/>
                        <a:pt x="481" y="95"/>
                      </a:cubicBezTo>
                      <a:cubicBezTo>
                        <a:pt x="482" y="95"/>
                        <a:pt x="482" y="94"/>
                        <a:pt x="482" y="94"/>
                      </a:cubicBezTo>
                      <a:cubicBezTo>
                        <a:pt x="482" y="94"/>
                        <a:pt x="482" y="94"/>
                        <a:pt x="482" y="94"/>
                      </a:cubicBezTo>
                      <a:cubicBezTo>
                        <a:pt x="482" y="94"/>
                        <a:pt x="482" y="94"/>
                        <a:pt x="482" y="93"/>
                      </a:cubicBezTo>
                      <a:cubicBezTo>
                        <a:pt x="482" y="93"/>
                        <a:pt x="482" y="93"/>
                        <a:pt x="482" y="93"/>
                      </a:cubicBezTo>
                      <a:cubicBezTo>
                        <a:pt x="483" y="93"/>
                        <a:pt x="482" y="93"/>
                        <a:pt x="483" y="93"/>
                      </a:cubicBezTo>
                      <a:cubicBezTo>
                        <a:pt x="483" y="93"/>
                        <a:pt x="483" y="93"/>
                        <a:pt x="483" y="93"/>
                      </a:cubicBezTo>
                      <a:cubicBezTo>
                        <a:pt x="482" y="93"/>
                        <a:pt x="483" y="92"/>
                        <a:pt x="482" y="92"/>
                      </a:cubicBezTo>
                      <a:cubicBezTo>
                        <a:pt x="482" y="92"/>
                        <a:pt x="482" y="92"/>
                        <a:pt x="482" y="92"/>
                      </a:cubicBezTo>
                      <a:cubicBezTo>
                        <a:pt x="482" y="92"/>
                        <a:pt x="483" y="91"/>
                        <a:pt x="481" y="91"/>
                      </a:cubicBezTo>
                      <a:cubicBezTo>
                        <a:pt x="481" y="91"/>
                        <a:pt x="482" y="91"/>
                        <a:pt x="482" y="91"/>
                      </a:cubicBezTo>
                      <a:cubicBezTo>
                        <a:pt x="482" y="91"/>
                        <a:pt x="482" y="90"/>
                        <a:pt x="482" y="90"/>
                      </a:cubicBezTo>
                      <a:cubicBezTo>
                        <a:pt x="483" y="91"/>
                        <a:pt x="483" y="91"/>
                        <a:pt x="484" y="90"/>
                      </a:cubicBezTo>
                      <a:cubicBezTo>
                        <a:pt x="484" y="91"/>
                        <a:pt x="484" y="91"/>
                        <a:pt x="485" y="91"/>
                      </a:cubicBezTo>
                      <a:cubicBezTo>
                        <a:pt x="484" y="91"/>
                        <a:pt x="484" y="91"/>
                        <a:pt x="483" y="92"/>
                      </a:cubicBezTo>
                      <a:cubicBezTo>
                        <a:pt x="483" y="92"/>
                        <a:pt x="483" y="91"/>
                        <a:pt x="483" y="92"/>
                      </a:cubicBezTo>
                      <a:cubicBezTo>
                        <a:pt x="484" y="93"/>
                        <a:pt x="484" y="94"/>
                        <a:pt x="485" y="95"/>
                      </a:cubicBezTo>
                      <a:cubicBezTo>
                        <a:pt x="484" y="95"/>
                        <a:pt x="484" y="95"/>
                        <a:pt x="484" y="95"/>
                      </a:cubicBezTo>
                      <a:cubicBezTo>
                        <a:pt x="484" y="96"/>
                        <a:pt x="484" y="96"/>
                        <a:pt x="485" y="97"/>
                      </a:cubicBezTo>
                      <a:cubicBezTo>
                        <a:pt x="486" y="97"/>
                        <a:pt x="486" y="97"/>
                        <a:pt x="486" y="98"/>
                      </a:cubicBezTo>
                      <a:cubicBezTo>
                        <a:pt x="486" y="98"/>
                        <a:pt x="485" y="98"/>
                        <a:pt x="485" y="98"/>
                      </a:cubicBezTo>
                      <a:cubicBezTo>
                        <a:pt x="485" y="98"/>
                        <a:pt x="485" y="98"/>
                        <a:pt x="485" y="98"/>
                      </a:cubicBezTo>
                      <a:cubicBezTo>
                        <a:pt x="484" y="98"/>
                        <a:pt x="484" y="98"/>
                        <a:pt x="484" y="98"/>
                      </a:cubicBezTo>
                      <a:cubicBezTo>
                        <a:pt x="484" y="98"/>
                        <a:pt x="483" y="98"/>
                        <a:pt x="483" y="97"/>
                      </a:cubicBezTo>
                      <a:cubicBezTo>
                        <a:pt x="483" y="98"/>
                        <a:pt x="483" y="98"/>
                        <a:pt x="483" y="98"/>
                      </a:cubicBezTo>
                      <a:cubicBezTo>
                        <a:pt x="483" y="98"/>
                        <a:pt x="483" y="98"/>
                        <a:pt x="483" y="97"/>
                      </a:cubicBezTo>
                      <a:cubicBezTo>
                        <a:pt x="483" y="98"/>
                        <a:pt x="482" y="98"/>
                        <a:pt x="482" y="98"/>
                      </a:cubicBezTo>
                      <a:cubicBezTo>
                        <a:pt x="483" y="98"/>
                        <a:pt x="483" y="98"/>
                        <a:pt x="483" y="98"/>
                      </a:cubicBezTo>
                      <a:cubicBezTo>
                        <a:pt x="483" y="98"/>
                        <a:pt x="483" y="98"/>
                        <a:pt x="483" y="98"/>
                      </a:cubicBezTo>
                      <a:cubicBezTo>
                        <a:pt x="483" y="98"/>
                        <a:pt x="483" y="98"/>
                        <a:pt x="483" y="98"/>
                      </a:cubicBezTo>
                      <a:cubicBezTo>
                        <a:pt x="484" y="99"/>
                        <a:pt x="484" y="98"/>
                        <a:pt x="484" y="98"/>
                      </a:cubicBezTo>
                      <a:cubicBezTo>
                        <a:pt x="484" y="99"/>
                        <a:pt x="484" y="99"/>
                        <a:pt x="484" y="100"/>
                      </a:cubicBezTo>
                      <a:cubicBezTo>
                        <a:pt x="484" y="98"/>
                        <a:pt x="486" y="99"/>
                        <a:pt x="487" y="99"/>
                      </a:cubicBezTo>
                      <a:cubicBezTo>
                        <a:pt x="487" y="99"/>
                        <a:pt x="486" y="99"/>
                        <a:pt x="486" y="99"/>
                      </a:cubicBezTo>
                      <a:cubicBezTo>
                        <a:pt x="487" y="99"/>
                        <a:pt x="487" y="99"/>
                        <a:pt x="487" y="99"/>
                      </a:cubicBezTo>
                      <a:cubicBezTo>
                        <a:pt x="487" y="99"/>
                        <a:pt x="487" y="98"/>
                        <a:pt x="487" y="98"/>
                      </a:cubicBezTo>
                      <a:cubicBezTo>
                        <a:pt x="487" y="98"/>
                        <a:pt x="487" y="99"/>
                        <a:pt x="487" y="99"/>
                      </a:cubicBezTo>
                      <a:cubicBezTo>
                        <a:pt x="487" y="98"/>
                        <a:pt x="486" y="97"/>
                        <a:pt x="487" y="96"/>
                      </a:cubicBezTo>
                      <a:cubicBezTo>
                        <a:pt x="487" y="96"/>
                        <a:pt x="487" y="96"/>
                        <a:pt x="487" y="96"/>
                      </a:cubicBezTo>
                      <a:cubicBezTo>
                        <a:pt x="487" y="96"/>
                        <a:pt x="487" y="96"/>
                        <a:pt x="487" y="96"/>
                      </a:cubicBezTo>
                      <a:cubicBezTo>
                        <a:pt x="487" y="95"/>
                        <a:pt x="486" y="95"/>
                        <a:pt x="486" y="95"/>
                      </a:cubicBezTo>
                      <a:cubicBezTo>
                        <a:pt x="486" y="95"/>
                        <a:pt x="486" y="95"/>
                        <a:pt x="486" y="95"/>
                      </a:cubicBezTo>
                      <a:cubicBezTo>
                        <a:pt x="486" y="95"/>
                        <a:pt x="487" y="95"/>
                        <a:pt x="487" y="95"/>
                      </a:cubicBezTo>
                      <a:cubicBezTo>
                        <a:pt x="487" y="95"/>
                        <a:pt x="486" y="94"/>
                        <a:pt x="486" y="94"/>
                      </a:cubicBezTo>
                      <a:cubicBezTo>
                        <a:pt x="487" y="95"/>
                        <a:pt x="488" y="97"/>
                        <a:pt x="489" y="96"/>
                      </a:cubicBezTo>
                      <a:cubicBezTo>
                        <a:pt x="489" y="96"/>
                        <a:pt x="489" y="97"/>
                        <a:pt x="489" y="97"/>
                      </a:cubicBezTo>
                      <a:cubicBezTo>
                        <a:pt x="488" y="97"/>
                        <a:pt x="488" y="98"/>
                        <a:pt x="490" y="97"/>
                      </a:cubicBezTo>
                      <a:cubicBezTo>
                        <a:pt x="490" y="98"/>
                        <a:pt x="490" y="98"/>
                        <a:pt x="491" y="98"/>
                      </a:cubicBezTo>
                      <a:cubicBezTo>
                        <a:pt x="490" y="99"/>
                        <a:pt x="491" y="99"/>
                        <a:pt x="490" y="99"/>
                      </a:cubicBezTo>
                      <a:cubicBezTo>
                        <a:pt x="490" y="99"/>
                        <a:pt x="490" y="99"/>
                        <a:pt x="490" y="99"/>
                      </a:cubicBezTo>
                      <a:cubicBezTo>
                        <a:pt x="491" y="99"/>
                        <a:pt x="492" y="101"/>
                        <a:pt x="493" y="99"/>
                      </a:cubicBezTo>
                      <a:cubicBezTo>
                        <a:pt x="493" y="99"/>
                        <a:pt x="492" y="97"/>
                        <a:pt x="493" y="96"/>
                      </a:cubicBezTo>
                      <a:cubicBezTo>
                        <a:pt x="493" y="96"/>
                        <a:pt x="494" y="96"/>
                        <a:pt x="494" y="96"/>
                      </a:cubicBezTo>
                      <a:cubicBezTo>
                        <a:pt x="492" y="97"/>
                        <a:pt x="493" y="99"/>
                        <a:pt x="495" y="99"/>
                      </a:cubicBezTo>
                      <a:cubicBezTo>
                        <a:pt x="494" y="99"/>
                        <a:pt x="495" y="100"/>
                        <a:pt x="495" y="100"/>
                      </a:cubicBezTo>
                      <a:cubicBezTo>
                        <a:pt x="496" y="99"/>
                        <a:pt x="495" y="99"/>
                        <a:pt x="496" y="100"/>
                      </a:cubicBezTo>
                      <a:cubicBezTo>
                        <a:pt x="497" y="100"/>
                        <a:pt x="500" y="99"/>
                        <a:pt x="498" y="101"/>
                      </a:cubicBezTo>
                      <a:cubicBezTo>
                        <a:pt x="499" y="101"/>
                        <a:pt x="499" y="101"/>
                        <a:pt x="500" y="100"/>
                      </a:cubicBezTo>
                      <a:cubicBezTo>
                        <a:pt x="499" y="98"/>
                        <a:pt x="501" y="99"/>
                        <a:pt x="501" y="99"/>
                      </a:cubicBezTo>
                      <a:cubicBezTo>
                        <a:pt x="502" y="99"/>
                        <a:pt x="503" y="98"/>
                        <a:pt x="504" y="98"/>
                      </a:cubicBezTo>
                      <a:cubicBezTo>
                        <a:pt x="504" y="97"/>
                        <a:pt x="504" y="97"/>
                        <a:pt x="505" y="97"/>
                      </a:cubicBezTo>
                      <a:cubicBezTo>
                        <a:pt x="504" y="97"/>
                        <a:pt x="504" y="97"/>
                        <a:pt x="503" y="97"/>
                      </a:cubicBezTo>
                      <a:cubicBezTo>
                        <a:pt x="503" y="96"/>
                        <a:pt x="503" y="95"/>
                        <a:pt x="505" y="94"/>
                      </a:cubicBezTo>
                      <a:cubicBezTo>
                        <a:pt x="505" y="94"/>
                        <a:pt x="504" y="94"/>
                        <a:pt x="504" y="94"/>
                      </a:cubicBezTo>
                      <a:cubicBezTo>
                        <a:pt x="504" y="94"/>
                        <a:pt x="505" y="94"/>
                        <a:pt x="505" y="94"/>
                      </a:cubicBezTo>
                      <a:cubicBezTo>
                        <a:pt x="504" y="93"/>
                        <a:pt x="505" y="93"/>
                        <a:pt x="504" y="93"/>
                      </a:cubicBezTo>
                      <a:cubicBezTo>
                        <a:pt x="505" y="93"/>
                        <a:pt x="504" y="93"/>
                        <a:pt x="504" y="92"/>
                      </a:cubicBezTo>
                      <a:cubicBezTo>
                        <a:pt x="505" y="93"/>
                        <a:pt x="506" y="93"/>
                        <a:pt x="506" y="93"/>
                      </a:cubicBezTo>
                      <a:cubicBezTo>
                        <a:pt x="506" y="94"/>
                        <a:pt x="506" y="95"/>
                        <a:pt x="507" y="93"/>
                      </a:cubicBezTo>
                      <a:cubicBezTo>
                        <a:pt x="508" y="93"/>
                        <a:pt x="507" y="92"/>
                        <a:pt x="507" y="92"/>
                      </a:cubicBezTo>
                      <a:cubicBezTo>
                        <a:pt x="507" y="91"/>
                        <a:pt x="508" y="91"/>
                        <a:pt x="508" y="91"/>
                      </a:cubicBezTo>
                      <a:cubicBezTo>
                        <a:pt x="508" y="90"/>
                        <a:pt x="508" y="90"/>
                        <a:pt x="508" y="89"/>
                      </a:cubicBezTo>
                      <a:cubicBezTo>
                        <a:pt x="509" y="90"/>
                        <a:pt x="510" y="88"/>
                        <a:pt x="511" y="87"/>
                      </a:cubicBezTo>
                      <a:cubicBezTo>
                        <a:pt x="510" y="87"/>
                        <a:pt x="510" y="88"/>
                        <a:pt x="510" y="87"/>
                      </a:cubicBezTo>
                      <a:cubicBezTo>
                        <a:pt x="510" y="87"/>
                        <a:pt x="510" y="87"/>
                        <a:pt x="509" y="87"/>
                      </a:cubicBezTo>
                      <a:cubicBezTo>
                        <a:pt x="509" y="87"/>
                        <a:pt x="509" y="86"/>
                        <a:pt x="509" y="86"/>
                      </a:cubicBezTo>
                      <a:cubicBezTo>
                        <a:pt x="510" y="86"/>
                        <a:pt x="509" y="86"/>
                        <a:pt x="510" y="86"/>
                      </a:cubicBezTo>
                      <a:cubicBezTo>
                        <a:pt x="510" y="86"/>
                        <a:pt x="513" y="84"/>
                        <a:pt x="514" y="83"/>
                      </a:cubicBezTo>
                      <a:cubicBezTo>
                        <a:pt x="514" y="83"/>
                        <a:pt x="513" y="84"/>
                        <a:pt x="513" y="84"/>
                      </a:cubicBezTo>
                      <a:cubicBezTo>
                        <a:pt x="513" y="82"/>
                        <a:pt x="514" y="82"/>
                        <a:pt x="515" y="81"/>
                      </a:cubicBezTo>
                      <a:cubicBezTo>
                        <a:pt x="515" y="81"/>
                        <a:pt x="515" y="80"/>
                        <a:pt x="514" y="79"/>
                      </a:cubicBezTo>
                      <a:cubicBezTo>
                        <a:pt x="514" y="79"/>
                        <a:pt x="515" y="79"/>
                        <a:pt x="515" y="80"/>
                      </a:cubicBezTo>
                      <a:cubicBezTo>
                        <a:pt x="515" y="78"/>
                        <a:pt x="515" y="77"/>
                        <a:pt x="515" y="76"/>
                      </a:cubicBezTo>
                      <a:cubicBezTo>
                        <a:pt x="515" y="77"/>
                        <a:pt x="516" y="77"/>
                        <a:pt x="517" y="77"/>
                      </a:cubicBezTo>
                      <a:cubicBezTo>
                        <a:pt x="516" y="77"/>
                        <a:pt x="516" y="77"/>
                        <a:pt x="516" y="77"/>
                      </a:cubicBezTo>
                      <a:cubicBezTo>
                        <a:pt x="516" y="78"/>
                        <a:pt x="516" y="78"/>
                        <a:pt x="517" y="79"/>
                      </a:cubicBezTo>
                      <a:cubicBezTo>
                        <a:pt x="517" y="79"/>
                        <a:pt x="516" y="79"/>
                        <a:pt x="516" y="79"/>
                      </a:cubicBezTo>
                      <a:cubicBezTo>
                        <a:pt x="517" y="81"/>
                        <a:pt x="519" y="81"/>
                        <a:pt x="519" y="80"/>
                      </a:cubicBezTo>
                      <a:cubicBezTo>
                        <a:pt x="520" y="81"/>
                        <a:pt x="519" y="81"/>
                        <a:pt x="518" y="82"/>
                      </a:cubicBezTo>
                      <a:cubicBezTo>
                        <a:pt x="519" y="82"/>
                        <a:pt x="521" y="82"/>
                        <a:pt x="522" y="81"/>
                      </a:cubicBezTo>
                      <a:cubicBezTo>
                        <a:pt x="521" y="79"/>
                        <a:pt x="523" y="79"/>
                        <a:pt x="523" y="79"/>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947" name="Google Shape;947;p27"/>
                <p:cNvGrpSpPr/>
                <p:nvPr/>
              </p:nvGrpSpPr>
              <p:grpSpPr>
                <a:xfrm>
                  <a:off x="4758" y="2213"/>
                  <a:ext cx="63" cy="191"/>
                  <a:chOff x="4758" y="2213"/>
                  <a:chExt cx="63" cy="191"/>
                </a:xfrm>
              </p:grpSpPr>
              <p:sp>
                <p:nvSpPr>
                  <p:cNvPr id="948" name="Google Shape;948;p27"/>
                  <p:cNvSpPr/>
                  <p:nvPr/>
                </p:nvSpPr>
                <p:spPr>
                  <a:xfrm>
                    <a:off x="4780" y="2213"/>
                    <a:ext cx="34" cy="96"/>
                  </a:xfrm>
                  <a:custGeom>
                    <a:rect b="b" l="l" r="r" t="t"/>
                    <a:pathLst>
                      <a:path extrusionOk="0" h="62" w="22">
                        <a:moveTo>
                          <a:pt x="0" y="1"/>
                        </a:moveTo>
                        <a:cubicBezTo>
                          <a:pt x="2" y="0"/>
                          <a:pt x="1" y="4"/>
                          <a:pt x="1" y="4"/>
                        </a:cubicBezTo>
                        <a:cubicBezTo>
                          <a:pt x="1" y="6"/>
                          <a:pt x="1" y="7"/>
                          <a:pt x="2" y="9"/>
                        </a:cubicBezTo>
                        <a:cubicBezTo>
                          <a:pt x="1" y="9"/>
                          <a:pt x="1" y="9"/>
                          <a:pt x="1" y="10"/>
                        </a:cubicBezTo>
                        <a:cubicBezTo>
                          <a:pt x="2" y="10"/>
                          <a:pt x="1" y="10"/>
                          <a:pt x="2" y="11"/>
                        </a:cubicBezTo>
                        <a:cubicBezTo>
                          <a:pt x="2" y="11"/>
                          <a:pt x="2" y="11"/>
                          <a:pt x="2" y="11"/>
                        </a:cubicBezTo>
                        <a:cubicBezTo>
                          <a:pt x="2" y="12"/>
                          <a:pt x="3" y="12"/>
                          <a:pt x="2" y="12"/>
                        </a:cubicBezTo>
                        <a:cubicBezTo>
                          <a:pt x="5" y="14"/>
                          <a:pt x="4" y="23"/>
                          <a:pt x="6" y="25"/>
                        </a:cubicBezTo>
                        <a:cubicBezTo>
                          <a:pt x="6" y="25"/>
                          <a:pt x="6" y="25"/>
                          <a:pt x="6" y="25"/>
                        </a:cubicBezTo>
                        <a:cubicBezTo>
                          <a:pt x="8" y="27"/>
                          <a:pt x="9" y="33"/>
                          <a:pt x="9" y="36"/>
                        </a:cubicBezTo>
                        <a:cubicBezTo>
                          <a:pt x="9" y="35"/>
                          <a:pt x="9" y="35"/>
                          <a:pt x="8" y="34"/>
                        </a:cubicBezTo>
                        <a:cubicBezTo>
                          <a:pt x="8" y="36"/>
                          <a:pt x="9" y="37"/>
                          <a:pt x="9" y="38"/>
                        </a:cubicBezTo>
                        <a:cubicBezTo>
                          <a:pt x="9" y="39"/>
                          <a:pt x="9" y="40"/>
                          <a:pt x="10" y="40"/>
                        </a:cubicBezTo>
                        <a:cubicBezTo>
                          <a:pt x="10" y="41"/>
                          <a:pt x="11" y="40"/>
                          <a:pt x="11" y="40"/>
                        </a:cubicBezTo>
                        <a:cubicBezTo>
                          <a:pt x="12" y="41"/>
                          <a:pt x="12" y="40"/>
                          <a:pt x="12" y="42"/>
                        </a:cubicBezTo>
                        <a:cubicBezTo>
                          <a:pt x="13" y="43"/>
                          <a:pt x="12" y="43"/>
                          <a:pt x="13" y="44"/>
                        </a:cubicBezTo>
                        <a:cubicBezTo>
                          <a:pt x="13" y="46"/>
                          <a:pt x="14" y="46"/>
                          <a:pt x="15" y="47"/>
                        </a:cubicBezTo>
                        <a:cubicBezTo>
                          <a:pt x="17" y="49"/>
                          <a:pt x="17" y="52"/>
                          <a:pt x="18" y="55"/>
                        </a:cubicBezTo>
                        <a:cubicBezTo>
                          <a:pt x="18" y="58"/>
                          <a:pt x="19" y="59"/>
                          <a:pt x="20" y="61"/>
                        </a:cubicBezTo>
                        <a:cubicBezTo>
                          <a:pt x="20" y="61"/>
                          <a:pt x="20" y="60"/>
                          <a:pt x="20" y="60"/>
                        </a:cubicBezTo>
                        <a:cubicBezTo>
                          <a:pt x="20" y="60"/>
                          <a:pt x="21" y="62"/>
                          <a:pt x="21" y="61"/>
                        </a:cubicBezTo>
                        <a:cubicBezTo>
                          <a:pt x="22" y="60"/>
                          <a:pt x="21" y="59"/>
                          <a:pt x="20" y="57"/>
                        </a:cubicBezTo>
                        <a:cubicBezTo>
                          <a:pt x="19" y="55"/>
                          <a:pt x="18" y="52"/>
                          <a:pt x="17" y="49"/>
                        </a:cubicBezTo>
                        <a:cubicBezTo>
                          <a:pt x="14" y="43"/>
                          <a:pt x="11" y="37"/>
                          <a:pt x="9" y="31"/>
                        </a:cubicBezTo>
                        <a:cubicBezTo>
                          <a:pt x="7" y="26"/>
                          <a:pt x="5" y="21"/>
                          <a:pt x="4" y="16"/>
                        </a:cubicBezTo>
                        <a:cubicBezTo>
                          <a:pt x="3" y="12"/>
                          <a:pt x="3" y="8"/>
                          <a:pt x="2" y="5"/>
                        </a:cubicBezTo>
                        <a:cubicBezTo>
                          <a:pt x="2" y="4"/>
                          <a:pt x="2" y="2"/>
                          <a:pt x="1" y="1"/>
                        </a:cubicBezTo>
                        <a:cubicBezTo>
                          <a:pt x="1" y="0"/>
                          <a:pt x="0"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49" name="Google Shape;949;p27"/>
                  <p:cNvSpPr/>
                  <p:nvPr/>
                </p:nvSpPr>
                <p:spPr>
                  <a:xfrm>
                    <a:off x="4789" y="2309"/>
                    <a:ext cx="32" cy="74"/>
                  </a:xfrm>
                  <a:custGeom>
                    <a:rect b="b" l="l" r="r" t="t"/>
                    <a:pathLst>
                      <a:path extrusionOk="0" h="48" w="21">
                        <a:moveTo>
                          <a:pt x="20" y="15"/>
                        </a:moveTo>
                        <a:cubicBezTo>
                          <a:pt x="20" y="12"/>
                          <a:pt x="19" y="0"/>
                          <a:pt x="16" y="0"/>
                        </a:cubicBezTo>
                        <a:cubicBezTo>
                          <a:pt x="16" y="2"/>
                          <a:pt x="18" y="6"/>
                          <a:pt x="17" y="7"/>
                        </a:cubicBezTo>
                        <a:cubicBezTo>
                          <a:pt x="21" y="7"/>
                          <a:pt x="18" y="27"/>
                          <a:pt x="18" y="30"/>
                        </a:cubicBezTo>
                        <a:cubicBezTo>
                          <a:pt x="18" y="31"/>
                          <a:pt x="16" y="41"/>
                          <a:pt x="15" y="41"/>
                        </a:cubicBezTo>
                        <a:cubicBezTo>
                          <a:pt x="13" y="41"/>
                          <a:pt x="12" y="41"/>
                          <a:pt x="10" y="43"/>
                        </a:cubicBezTo>
                        <a:cubicBezTo>
                          <a:pt x="9" y="44"/>
                          <a:pt x="7" y="46"/>
                          <a:pt x="6" y="44"/>
                        </a:cubicBezTo>
                        <a:cubicBezTo>
                          <a:pt x="5" y="46"/>
                          <a:pt x="0" y="48"/>
                          <a:pt x="6" y="46"/>
                        </a:cubicBezTo>
                        <a:cubicBezTo>
                          <a:pt x="7" y="45"/>
                          <a:pt x="9" y="45"/>
                          <a:pt x="11" y="44"/>
                        </a:cubicBezTo>
                        <a:cubicBezTo>
                          <a:pt x="12" y="44"/>
                          <a:pt x="15" y="44"/>
                          <a:pt x="16" y="44"/>
                        </a:cubicBezTo>
                        <a:cubicBezTo>
                          <a:pt x="18" y="43"/>
                          <a:pt x="18" y="34"/>
                          <a:pt x="18" y="32"/>
                        </a:cubicBezTo>
                        <a:cubicBezTo>
                          <a:pt x="19" y="27"/>
                          <a:pt x="20" y="20"/>
                          <a:pt x="20" y="1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0" name="Google Shape;950;p27"/>
                  <p:cNvSpPr/>
                  <p:nvPr/>
                </p:nvSpPr>
                <p:spPr>
                  <a:xfrm>
                    <a:off x="4814" y="2347"/>
                    <a:ext cx="0" cy="1"/>
                  </a:xfrm>
                  <a:custGeom>
                    <a:rect b="b" l="l" r="r" t="t"/>
                    <a:pathLst>
                      <a:path extrusionOk="0" h="1" w="120000">
                        <a:moveTo>
                          <a:pt x="0" y="1"/>
                        </a:moveTo>
                        <a:cubicBezTo>
                          <a:pt x="0" y="1"/>
                          <a:pt x="0" y="0"/>
                          <a:pt x="0" y="0"/>
                        </a:cubicBezTo>
                        <a:cubicBezTo>
                          <a:pt x="0" y="1"/>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1" name="Google Shape;951;p27"/>
                  <p:cNvSpPr/>
                  <p:nvPr/>
                </p:nvSpPr>
                <p:spPr>
                  <a:xfrm>
                    <a:off x="4804" y="2368"/>
                    <a:ext cx="0" cy="0"/>
                  </a:xfrm>
                  <a:custGeom>
                    <a:rect b="b" l="l" r="r" t="t"/>
                    <a:pathLst>
                      <a:path extrusionOk="0" h="120000" w="120000">
                        <a:moveTo>
                          <a:pt x="0" y="0"/>
                        </a:move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2" name="Google Shape;952;p27"/>
                  <p:cNvSpPr/>
                  <p:nvPr/>
                </p:nvSpPr>
                <p:spPr>
                  <a:xfrm>
                    <a:off x="4801" y="2368"/>
                    <a:ext cx="0" cy="0"/>
                  </a:xfrm>
                  <a:custGeom>
                    <a:rect b="b" l="l" r="r" t="t"/>
                    <a:pathLst>
                      <a:path extrusionOk="0" h="120000" w="120000">
                        <a:moveTo>
                          <a:pt x="0" y="0"/>
                        </a:move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3" name="Google Shape;953;p27"/>
                  <p:cNvSpPr/>
                  <p:nvPr/>
                </p:nvSpPr>
                <p:spPr>
                  <a:xfrm>
                    <a:off x="4799" y="2368"/>
                    <a:ext cx="2" cy="1"/>
                  </a:xfrm>
                  <a:custGeom>
                    <a:rect b="b" l="l" r="r" t="t"/>
                    <a:pathLst>
                      <a:path extrusionOk="0" h="1" w="1">
                        <a:moveTo>
                          <a:pt x="1" y="1"/>
                        </a:moveTo>
                        <a:cubicBezTo>
                          <a:pt x="0" y="0"/>
                          <a:pt x="0" y="0"/>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4" name="Google Shape;954;p27"/>
                  <p:cNvSpPr/>
                  <p:nvPr/>
                </p:nvSpPr>
                <p:spPr>
                  <a:xfrm>
                    <a:off x="4803" y="2368"/>
                    <a:ext cx="1" cy="1"/>
                  </a:xfrm>
                  <a:custGeom>
                    <a:rect b="b" l="l" r="r" t="t"/>
                    <a:pathLst>
                      <a:path extrusionOk="0" h="1" w="1">
                        <a:moveTo>
                          <a:pt x="1" y="0"/>
                        </a:moveTo>
                        <a:cubicBezTo>
                          <a:pt x="0" y="1"/>
                          <a:pt x="0"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5" name="Google Shape;955;p27"/>
                  <p:cNvSpPr/>
                  <p:nvPr/>
                </p:nvSpPr>
                <p:spPr>
                  <a:xfrm>
                    <a:off x="4801" y="2368"/>
                    <a:ext cx="2" cy="1"/>
                  </a:xfrm>
                  <a:custGeom>
                    <a:rect b="b" l="l" r="r" t="t"/>
                    <a:pathLst>
                      <a:path extrusionOk="0" h="1" w="1">
                        <a:moveTo>
                          <a:pt x="1" y="1"/>
                        </a:moveTo>
                        <a:cubicBezTo>
                          <a:pt x="0" y="1"/>
                          <a:pt x="1" y="0"/>
                          <a:pt x="0" y="0"/>
                        </a:cubicBezTo>
                        <a:cubicBezTo>
                          <a:pt x="0" y="1"/>
                          <a:pt x="0"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6" name="Google Shape;956;p27"/>
                  <p:cNvSpPr/>
                  <p:nvPr/>
                </p:nvSpPr>
                <p:spPr>
                  <a:xfrm>
                    <a:off x="4798" y="2368"/>
                    <a:ext cx="1" cy="1"/>
                  </a:xfrm>
                  <a:custGeom>
                    <a:rect b="b" l="l" r="r" t="t"/>
                    <a:pathLst>
                      <a:path extrusionOk="0" h="1" w="1">
                        <a:moveTo>
                          <a:pt x="1" y="1"/>
                        </a:moveTo>
                        <a:cubicBezTo>
                          <a:pt x="1" y="1"/>
                          <a:pt x="1" y="0"/>
                          <a:pt x="0" y="0"/>
                        </a:cubicBezTo>
                        <a:cubicBezTo>
                          <a:pt x="0"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7" name="Google Shape;957;p27"/>
                  <p:cNvSpPr/>
                  <p:nvPr/>
                </p:nvSpPr>
                <p:spPr>
                  <a:xfrm>
                    <a:off x="4812" y="2371"/>
                    <a:ext cx="2" cy="2"/>
                  </a:xfrm>
                  <a:custGeom>
                    <a:rect b="b" l="l" r="r" t="t"/>
                    <a:pathLst>
                      <a:path extrusionOk="0" h="1" w="1">
                        <a:moveTo>
                          <a:pt x="1" y="0"/>
                        </a:moveTo>
                        <a:cubicBezTo>
                          <a:pt x="1" y="0"/>
                          <a:pt x="0"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8" name="Google Shape;958;p27"/>
                  <p:cNvSpPr/>
                  <p:nvPr/>
                </p:nvSpPr>
                <p:spPr>
                  <a:xfrm>
                    <a:off x="4806" y="2371"/>
                    <a:ext cx="0" cy="2"/>
                  </a:xfrm>
                  <a:custGeom>
                    <a:rect b="b" l="l" r="r" t="t"/>
                    <a:pathLst>
                      <a:path extrusionOk="0" h="1" w="120000">
                        <a:moveTo>
                          <a:pt x="0" y="1"/>
                        </a:moveTo>
                        <a:cubicBezTo>
                          <a:pt x="0" y="0"/>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59" name="Google Shape;959;p27"/>
                  <p:cNvSpPr/>
                  <p:nvPr/>
                </p:nvSpPr>
                <p:spPr>
                  <a:xfrm>
                    <a:off x="4767" y="2382"/>
                    <a:ext cx="25" cy="16"/>
                  </a:xfrm>
                  <a:custGeom>
                    <a:rect b="b" l="l" r="r" t="t"/>
                    <a:pathLst>
                      <a:path extrusionOk="0" h="10" w="16">
                        <a:moveTo>
                          <a:pt x="15" y="0"/>
                        </a:moveTo>
                        <a:cubicBezTo>
                          <a:pt x="12" y="2"/>
                          <a:pt x="8" y="5"/>
                          <a:pt x="4" y="6"/>
                        </a:cubicBezTo>
                        <a:cubicBezTo>
                          <a:pt x="3" y="6"/>
                          <a:pt x="2" y="5"/>
                          <a:pt x="2" y="7"/>
                        </a:cubicBezTo>
                        <a:cubicBezTo>
                          <a:pt x="2" y="8"/>
                          <a:pt x="1" y="9"/>
                          <a:pt x="0" y="10"/>
                        </a:cubicBezTo>
                        <a:cubicBezTo>
                          <a:pt x="2" y="10"/>
                          <a:pt x="6" y="5"/>
                          <a:pt x="8" y="4"/>
                        </a:cubicBezTo>
                        <a:cubicBezTo>
                          <a:pt x="10" y="3"/>
                          <a:pt x="11" y="3"/>
                          <a:pt x="13" y="2"/>
                        </a:cubicBezTo>
                        <a:cubicBezTo>
                          <a:pt x="14" y="1"/>
                          <a:pt x="16" y="0"/>
                          <a:pt x="15"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0" name="Google Shape;960;p27"/>
                  <p:cNvSpPr/>
                  <p:nvPr/>
                </p:nvSpPr>
                <p:spPr>
                  <a:xfrm>
                    <a:off x="4786" y="2382"/>
                    <a:ext cx="1" cy="1"/>
                  </a:xfrm>
                  <a:custGeom>
                    <a:rect b="b" l="l" r="r" t="t"/>
                    <a:pathLst>
                      <a:path extrusionOk="0" h="1" w="1">
                        <a:moveTo>
                          <a:pt x="1" y="1"/>
                        </a:moveTo>
                        <a:cubicBezTo>
                          <a:pt x="1" y="0"/>
                          <a:pt x="1" y="0"/>
                          <a:pt x="1" y="0"/>
                        </a:cubicBezTo>
                        <a:cubicBezTo>
                          <a:pt x="0" y="1"/>
                          <a:pt x="1" y="0"/>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1" name="Google Shape;961;p27"/>
                  <p:cNvSpPr/>
                  <p:nvPr/>
                </p:nvSpPr>
                <p:spPr>
                  <a:xfrm>
                    <a:off x="4784" y="2382"/>
                    <a:ext cx="2" cy="1"/>
                  </a:xfrm>
                  <a:custGeom>
                    <a:rect b="b" l="l" r="r" t="t"/>
                    <a:pathLst>
                      <a:path extrusionOk="0" h="1" w="1">
                        <a:moveTo>
                          <a:pt x="1" y="1"/>
                        </a:moveTo>
                        <a:cubicBezTo>
                          <a:pt x="1" y="1"/>
                          <a:pt x="1" y="0"/>
                          <a:pt x="1" y="1"/>
                        </a:cubicBezTo>
                        <a:cubicBezTo>
                          <a:pt x="0"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2" name="Google Shape;962;p27"/>
                  <p:cNvSpPr/>
                  <p:nvPr/>
                </p:nvSpPr>
                <p:spPr>
                  <a:xfrm>
                    <a:off x="4784" y="2383"/>
                    <a:ext cx="0" cy="0"/>
                  </a:xfrm>
                  <a:custGeom>
                    <a:rect b="b" l="l" r="r" t="t"/>
                    <a:pathLst>
                      <a:path extrusionOk="0" h="120000" w="120000">
                        <a:moveTo>
                          <a:pt x="0" y="0"/>
                        </a:move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3" name="Google Shape;963;p27"/>
                  <p:cNvSpPr/>
                  <p:nvPr/>
                </p:nvSpPr>
                <p:spPr>
                  <a:xfrm>
                    <a:off x="4761" y="2391"/>
                    <a:ext cx="2" cy="1"/>
                  </a:xfrm>
                  <a:custGeom>
                    <a:rect b="b" l="l" r="r" t="t"/>
                    <a:pathLst>
                      <a:path extrusionOk="0" h="1" w="1">
                        <a:moveTo>
                          <a:pt x="1" y="0"/>
                        </a:moveTo>
                        <a:cubicBezTo>
                          <a:pt x="1" y="0"/>
                          <a:pt x="0" y="0"/>
                          <a:pt x="1" y="1"/>
                        </a:cubicBezTo>
                        <a:cubicBezTo>
                          <a:pt x="1" y="0"/>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4" name="Google Shape;964;p27"/>
                  <p:cNvSpPr/>
                  <p:nvPr/>
                </p:nvSpPr>
                <p:spPr>
                  <a:xfrm>
                    <a:off x="4761" y="2391"/>
                    <a:ext cx="2" cy="1"/>
                  </a:xfrm>
                  <a:custGeom>
                    <a:rect b="b" l="l" r="r" t="t"/>
                    <a:pathLst>
                      <a:path extrusionOk="0" h="1" w="1">
                        <a:moveTo>
                          <a:pt x="1" y="0"/>
                        </a:moveTo>
                        <a:cubicBezTo>
                          <a:pt x="0" y="1"/>
                          <a:pt x="0" y="0"/>
                          <a:pt x="0" y="1"/>
                        </a:cubicBezTo>
                        <a:cubicBezTo>
                          <a:pt x="1" y="1"/>
                          <a:pt x="0"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5" name="Google Shape;965;p27"/>
                  <p:cNvSpPr/>
                  <p:nvPr/>
                </p:nvSpPr>
                <p:spPr>
                  <a:xfrm>
                    <a:off x="4763" y="2392"/>
                    <a:ext cx="0" cy="0"/>
                  </a:xfrm>
                  <a:custGeom>
                    <a:rect b="b" l="l" r="r" t="t"/>
                    <a:pathLst>
                      <a:path extrusionOk="0" h="120000" w="120000">
                        <a:moveTo>
                          <a:pt x="0" y="0"/>
                        </a:move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6" name="Google Shape;966;p27"/>
                  <p:cNvSpPr/>
                  <p:nvPr/>
                </p:nvSpPr>
                <p:spPr>
                  <a:xfrm>
                    <a:off x="4763" y="2394"/>
                    <a:ext cx="1" cy="2"/>
                  </a:xfrm>
                  <a:custGeom>
                    <a:rect b="b" l="l" r="r" t="t"/>
                    <a:pathLst>
                      <a:path extrusionOk="0" h="1" w="1">
                        <a:moveTo>
                          <a:pt x="0" y="0"/>
                        </a:moveTo>
                        <a:cubicBezTo>
                          <a:pt x="1" y="0"/>
                          <a:pt x="0" y="1"/>
                          <a:pt x="1" y="0"/>
                        </a:cubicBezTo>
                        <a:cubicBezTo>
                          <a:pt x="1" y="0"/>
                          <a:pt x="1"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67" name="Google Shape;967;p27"/>
                  <p:cNvSpPr/>
                  <p:nvPr/>
                </p:nvSpPr>
                <p:spPr>
                  <a:xfrm>
                    <a:off x="4758" y="2396"/>
                    <a:ext cx="7" cy="8"/>
                  </a:xfrm>
                  <a:custGeom>
                    <a:rect b="b" l="l" r="r" t="t"/>
                    <a:pathLst>
                      <a:path extrusionOk="0" h="5" w="5">
                        <a:moveTo>
                          <a:pt x="4" y="0"/>
                        </a:moveTo>
                        <a:cubicBezTo>
                          <a:pt x="3" y="0"/>
                          <a:pt x="0" y="4"/>
                          <a:pt x="0" y="5"/>
                        </a:cubicBezTo>
                        <a:cubicBezTo>
                          <a:pt x="2" y="4"/>
                          <a:pt x="4" y="2"/>
                          <a:pt x="5" y="1"/>
                        </a:cubicBezTo>
                        <a:cubicBezTo>
                          <a:pt x="5" y="1"/>
                          <a:pt x="5" y="0"/>
                          <a:pt x="4"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968" name="Google Shape;968;p27"/>
              <p:cNvGrpSpPr/>
              <p:nvPr/>
            </p:nvGrpSpPr>
            <p:grpSpPr>
              <a:xfrm>
                <a:off x="1869" y="2218"/>
                <a:ext cx="1243" cy="1324"/>
                <a:chOff x="1869" y="2219"/>
                <a:chExt cx="1243" cy="1324"/>
              </a:xfrm>
            </p:grpSpPr>
            <p:sp>
              <p:nvSpPr>
                <p:cNvPr id="969" name="Google Shape;969;p27"/>
                <p:cNvSpPr/>
                <p:nvPr/>
              </p:nvSpPr>
              <p:spPr>
                <a:xfrm>
                  <a:off x="1869" y="2219"/>
                  <a:ext cx="1243" cy="1324"/>
                </a:xfrm>
                <a:custGeom>
                  <a:rect b="b" l="l" r="r" t="t"/>
                  <a:pathLst>
                    <a:path extrusionOk="0" h="854" w="802">
                      <a:moveTo>
                        <a:pt x="802" y="438"/>
                      </a:moveTo>
                      <a:cubicBezTo>
                        <a:pt x="801" y="437"/>
                        <a:pt x="802" y="436"/>
                        <a:pt x="802" y="436"/>
                      </a:cubicBezTo>
                      <a:cubicBezTo>
                        <a:pt x="801" y="435"/>
                        <a:pt x="800" y="434"/>
                        <a:pt x="800" y="433"/>
                      </a:cubicBezTo>
                      <a:cubicBezTo>
                        <a:pt x="800" y="433"/>
                        <a:pt x="800" y="433"/>
                        <a:pt x="800" y="433"/>
                      </a:cubicBezTo>
                      <a:cubicBezTo>
                        <a:pt x="800" y="433"/>
                        <a:pt x="800" y="433"/>
                        <a:pt x="800" y="433"/>
                      </a:cubicBezTo>
                      <a:cubicBezTo>
                        <a:pt x="799" y="433"/>
                        <a:pt x="801" y="427"/>
                        <a:pt x="801" y="426"/>
                      </a:cubicBezTo>
                      <a:cubicBezTo>
                        <a:pt x="800" y="424"/>
                        <a:pt x="799" y="427"/>
                        <a:pt x="798" y="427"/>
                      </a:cubicBezTo>
                      <a:cubicBezTo>
                        <a:pt x="796" y="426"/>
                        <a:pt x="797" y="423"/>
                        <a:pt x="797" y="422"/>
                      </a:cubicBezTo>
                      <a:cubicBezTo>
                        <a:pt x="797" y="422"/>
                        <a:pt x="796" y="422"/>
                        <a:pt x="796" y="422"/>
                      </a:cubicBezTo>
                      <a:cubicBezTo>
                        <a:pt x="796" y="422"/>
                        <a:pt x="796" y="420"/>
                        <a:pt x="796" y="420"/>
                      </a:cubicBezTo>
                      <a:cubicBezTo>
                        <a:pt x="795" y="419"/>
                        <a:pt x="795" y="418"/>
                        <a:pt x="794" y="417"/>
                      </a:cubicBezTo>
                      <a:cubicBezTo>
                        <a:pt x="792" y="416"/>
                        <a:pt x="792" y="416"/>
                        <a:pt x="792" y="414"/>
                      </a:cubicBezTo>
                      <a:cubicBezTo>
                        <a:pt x="792" y="414"/>
                        <a:pt x="792" y="413"/>
                        <a:pt x="793" y="413"/>
                      </a:cubicBezTo>
                      <a:cubicBezTo>
                        <a:pt x="793" y="413"/>
                        <a:pt x="794" y="411"/>
                        <a:pt x="794" y="411"/>
                      </a:cubicBezTo>
                      <a:cubicBezTo>
                        <a:pt x="794" y="411"/>
                        <a:pt x="794" y="411"/>
                        <a:pt x="794" y="410"/>
                      </a:cubicBezTo>
                      <a:cubicBezTo>
                        <a:pt x="794" y="410"/>
                        <a:pt x="794" y="410"/>
                        <a:pt x="794" y="410"/>
                      </a:cubicBezTo>
                      <a:cubicBezTo>
                        <a:pt x="792" y="412"/>
                        <a:pt x="792" y="409"/>
                        <a:pt x="792" y="408"/>
                      </a:cubicBezTo>
                      <a:cubicBezTo>
                        <a:pt x="791" y="407"/>
                        <a:pt x="791" y="407"/>
                        <a:pt x="790" y="407"/>
                      </a:cubicBezTo>
                      <a:cubicBezTo>
                        <a:pt x="790" y="406"/>
                        <a:pt x="791" y="406"/>
                        <a:pt x="791" y="405"/>
                      </a:cubicBezTo>
                      <a:cubicBezTo>
                        <a:pt x="791" y="404"/>
                        <a:pt x="790" y="405"/>
                        <a:pt x="790" y="404"/>
                      </a:cubicBezTo>
                      <a:cubicBezTo>
                        <a:pt x="789" y="404"/>
                        <a:pt x="788" y="403"/>
                        <a:pt x="788" y="401"/>
                      </a:cubicBezTo>
                      <a:cubicBezTo>
                        <a:pt x="789" y="401"/>
                        <a:pt x="790" y="400"/>
                        <a:pt x="790" y="399"/>
                      </a:cubicBezTo>
                      <a:cubicBezTo>
                        <a:pt x="790" y="400"/>
                        <a:pt x="787" y="398"/>
                        <a:pt x="788" y="398"/>
                      </a:cubicBezTo>
                      <a:cubicBezTo>
                        <a:pt x="787" y="398"/>
                        <a:pt x="786" y="398"/>
                        <a:pt x="785" y="397"/>
                      </a:cubicBezTo>
                      <a:cubicBezTo>
                        <a:pt x="782" y="395"/>
                        <a:pt x="782" y="391"/>
                        <a:pt x="784" y="388"/>
                      </a:cubicBezTo>
                      <a:cubicBezTo>
                        <a:pt x="783" y="388"/>
                        <a:pt x="783" y="387"/>
                        <a:pt x="784" y="387"/>
                      </a:cubicBezTo>
                      <a:cubicBezTo>
                        <a:pt x="784" y="386"/>
                        <a:pt x="784" y="386"/>
                        <a:pt x="784" y="385"/>
                      </a:cubicBezTo>
                      <a:cubicBezTo>
                        <a:pt x="785" y="384"/>
                        <a:pt x="784" y="384"/>
                        <a:pt x="784" y="384"/>
                      </a:cubicBezTo>
                      <a:cubicBezTo>
                        <a:pt x="784" y="383"/>
                        <a:pt x="783" y="381"/>
                        <a:pt x="782" y="380"/>
                      </a:cubicBezTo>
                      <a:cubicBezTo>
                        <a:pt x="782" y="380"/>
                        <a:pt x="783" y="379"/>
                        <a:pt x="783" y="378"/>
                      </a:cubicBezTo>
                      <a:cubicBezTo>
                        <a:pt x="783" y="379"/>
                        <a:pt x="782" y="377"/>
                        <a:pt x="782" y="377"/>
                      </a:cubicBezTo>
                      <a:cubicBezTo>
                        <a:pt x="782" y="376"/>
                        <a:pt x="781" y="376"/>
                        <a:pt x="780" y="375"/>
                      </a:cubicBezTo>
                      <a:cubicBezTo>
                        <a:pt x="780" y="374"/>
                        <a:pt x="780" y="373"/>
                        <a:pt x="779" y="371"/>
                      </a:cubicBezTo>
                      <a:cubicBezTo>
                        <a:pt x="779" y="371"/>
                        <a:pt x="778" y="370"/>
                        <a:pt x="778" y="369"/>
                      </a:cubicBezTo>
                      <a:cubicBezTo>
                        <a:pt x="777" y="370"/>
                        <a:pt x="777" y="369"/>
                        <a:pt x="777" y="368"/>
                      </a:cubicBezTo>
                      <a:cubicBezTo>
                        <a:pt x="778" y="369"/>
                        <a:pt x="776" y="367"/>
                        <a:pt x="776" y="367"/>
                      </a:cubicBezTo>
                      <a:cubicBezTo>
                        <a:pt x="776" y="367"/>
                        <a:pt x="775" y="367"/>
                        <a:pt x="775" y="366"/>
                      </a:cubicBezTo>
                      <a:cubicBezTo>
                        <a:pt x="773" y="365"/>
                        <a:pt x="772" y="361"/>
                        <a:pt x="770" y="361"/>
                      </a:cubicBezTo>
                      <a:cubicBezTo>
                        <a:pt x="769" y="319"/>
                        <a:pt x="770" y="278"/>
                        <a:pt x="770" y="236"/>
                      </a:cubicBezTo>
                      <a:cubicBezTo>
                        <a:pt x="769" y="236"/>
                        <a:pt x="769" y="236"/>
                        <a:pt x="768" y="236"/>
                      </a:cubicBezTo>
                      <a:cubicBezTo>
                        <a:pt x="770" y="235"/>
                        <a:pt x="765" y="233"/>
                        <a:pt x="765" y="236"/>
                      </a:cubicBezTo>
                      <a:cubicBezTo>
                        <a:pt x="764" y="235"/>
                        <a:pt x="763" y="235"/>
                        <a:pt x="764" y="234"/>
                      </a:cubicBezTo>
                      <a:cubicBezTo>
                        <a:pt x="763" y="234"/>
                        <a:pt x="760" y="232"/>
                        <a:pt x="759" y="234"/>
                      </a:cubicBezTo>
                      <a:cubicBezTo>
                        <a:pt x="759" y="235"/>
                        <a:pt x="760" y="234"/>
                        <a:pt x="760" y="234"/>
                      </a:cubicBezTo>
                      <a:cubicBezTo>
                        <a:pt x="760" y="234"/>
                        <a:pt x="761" y="235"/>
                        <a:pt x="761" y="235"/>
                      </a:cubicBezTo>
                      <a:cubicBezTo>
                        <a:pt x="761" y="236"/>
                        <a:pt x="760" y="235"/>
                        <a:pt x="760" y="235"/>
                      </a:cubicBezTo>
                      <a:cubicBezTo>
                        <a:pt x="756" y="238"/>
                        <a:pt x="758" y="233"/>
                        <a:pt x="758" y="233"/>
                      </a:cubicBezTo>
                      <a:cubicBezTo>
                        <a:pt x="756" y="233"/>
                        <a:pt x="756" y="235"/>
                        <a:pt x="756" y="235"/>
                      </a:cubicBezTo>
                      <a:cubicBezTo>
                        <a:pt x="754" y="236"/>
                        <a:pt x="755" y="235"/>
                        <a:pt x="755" y="235"/>
                      </a:cubicBezTo>
                      <a:cubicBezTo>
                        <a:pt x="755" y="235"/>
                        <a:pt x="756" y="234"/>
                        <a:pt x="754" y="235"/>
                      </a:cubicBezTo>
                      <a:cubicBezTo>
                        <a:pt x="753" y="235"/>
                        <a:pt x="754" y="236"/>
                        <a:pt x="753" y="236"/>
                      </a:cubicBezTo>
                      <a:cubicBezTo>
                        <a:pt x="753" y="236"/>
                        <a:pt x="752" y="236"/>
                        <a:pt x="752" y="236"/>
                      </a:cubicBezTo>
                      <a:cubicBezTo>
                        <a:pt x="752" y="236"/>
                        <a:pt x="752" y="235"/>
                        <a:pt x="751" y="235"/>
                      </a:cubicBezTo>
                      <a:cubicBezTo>
                        <a:pt x="751" y="235"/>
                        <a:pt x="751" y="236"/>
                        <a:pt x="751" y="236"/>
                      </a:cubicBezTo>
                      <a:cubicBezTo>
                        <a:pt x="750" y="236"/>
                        <a:pt x="750" y="237"/>
                        <a:pt x="749" y="237"/>
                      </a:cubicBezTo>
                      <a:cubicBezTo>
                        <a:pt x="747" y="236"/>
                        <a:pt x="749" y="235"/>
                        <a:pt x="749" y="235"/>
                      </a:cubicBezTo>
                      <a:cubicBezTo>
                        <a:pt x="749" y="235"/>
                        <a:pt x="750" y="234"/>
                        <a:pt x="749" y="234"/>
                      </a:cubicBezTo>
                      <a:cubicBezTo>
                        <a:pt x="749" y="233"/>
                        <a:pt x="749" y="234"/>
                        <a:pt x="748" y="234"/>
                      </a:cubicBezTo>
                      <a:cubicBezTo>
                        <a:pt x="749" y="234"/>
                        <a:pt x="747" y="235"/>
                        <a:pt x="747" y="235"/>
                      </a:cubicBezTo>
                      <a:cubicBezTo>
                        <a:pt x="747" y="235"/>
                        <a:pt x="747" y="233"/>
                        <a:pt x="746" y="233"/>
                      </a:cubicBezTo>
                      <a:cubicBezTo>
                        <a:pt x="746" y="233"/>
                        <a:pt x="744" y="233"/>
                        <a:pt x="744" y="232"/>
                      </a:cubicBezTo>
                      <a:cubicBezTo>
                        <a:pt x="743" y="231"/>
                        <a:pt x="747" y="228"/>
                        <a:pt x="743" y="229"/>
                      </a:cubicBezTo>
                      <a:cubicBezTo>
                        <a:pt x="743" y="232"/>
                        <a:pt x="738" y="231"/>
                        <a:pt x="741" y="229"/>
                      </a:cubicBezTo>
                      <a:cubicBezTo>
                        <a:pt x="740" y="229"/>
                        <a:pt x="739" y="230"/>
                        <a:pt x="739" y="230"/>
                      </a:cubicBezTo>
                      <a:cubicBezTo>
                        <a:pt x="738" y="230"/>
                        <a:pt x="737" y="229"/>
                        <a:pt x="738" y="229"/>
                      </a:cubicBezTo>
                      <a:cubicBezTo>
                        <a:pt x="739" y="229"/>
                        <a:pt x="740" y="228"/>
                        <a:pt x="739" y="227"/>
                      </a:cubicBezTo>
                      <a:cubicBezTo>
                        <a:pt x="738" y="227"/>
                        <a:pt x="737" y="229"/>
                        <a:pt x="736" y="229"/>
                      </a:cubicBezTo>
                      <a:cubicBezTo>
                        <a:pt x="737" y="228"/>
                        <a:pt x="738" y="226"/>
                        <a:pt x="736" y="225"/>
                      </a:cubicBezTo>
                      <a:cubicBezTo>
                        <a:pt x="737" y="229"/>
                        <a:pt x="735" y="226"/>
                        <a:pt x="734" y="226"/>
                      </a:cubicBezTo>
                      <a:cubicBezTo>
                        <a:pt x="734" y="226"/>
                        <a:pt x="732" y="229"/>
                        <a:pt x="732" y="226"/>
                      </a:cubicBezTo>
                      <a:cubicBezTo>
                        <a:pt x="732" y="227"/>
                        <a:pt x="733" y="225"/>
                        <a:pt x="733" y="225"/>
                      </a:cubicBezTo>
                      <a:cubicBezTo>
                        <a:pt x="734" y="223"/>
                        <a:pt x="732" y="225"/>
                        <a:pt x="731" y="225"/>
                      </a:cubicBezTo>
                      <a:cubicBezTo>
                        <a:pt x="727" y="225"/>
                        <a:pt x="731" y="223"/>
                        <a:pt x="728" y="223"/>
                      </a:cubicBezTo>
                      <a:cubicBezTo>
                        <a:pt x="730" y="225"/>
                        <a:pt x="725" y="225"/>
                        <a:pt x="727" y="222"/>
                      </a:cubicBezTo>
                      <a:cubicBezTo>
                        <a:pt x="723" y="224"/>
                        <a:pt x="726" y="220"/>
                        <a:pt x="726" y="220"/>
                      </a:cubicBezTo>
                      <a:cubicBezTo>
                        <a:pt x="726" y="218"/>
                        <a:pt x="724" y="221"/>
                        <a:pt x="724" y="221"/>
                      </a:cubicBezTo>
                      <a:cubicBezTo>
                        <a:pt x="723" y="222"/>
                        <a:pt x="723" y="219"/>
                        <a:pt x="722" y="219"/>
                      </a:cubicBezTo>
                      <a:cubicBezTo>
                        <a:pt x="721" y="218"/>
                        <a:pt x="722" y="221"/>
                        <a:pt x="722" y="221"/>
                      </a:cubicBezTo>
                      <a:cubicBezTo>
                        <a:pt x="720" y="222"/>
                        <a:pt x="720" y="220"/>
                        <a:pt x="719" y="219"/>
                      </a:cubicBezTo>
                      <a:cubicBezTo>
                        <a:pt x="718" y="219"/>
                        <a:pt x="716" y="218"/>
                        <a:pt x="716" y="216"/>
                      </a:cubicBezTo>
                      <a:cubicBezTo>
                        <a:pt x="717" y="215"/>
                        <a:pt x="717" y="215"/>
                        <a:pt x="716" y="214"/>
                      </a:cubicBezTo>
                      <a:cubicBezTo>
                        <a:pt x="716" y="215"/>
                        <a:pt x="715" y="217"/>
                        <a:pt x="714" y="216"/>
                      </a:cubicBezTo>
                      <a:cubicBezTo>
                        <a:pt x="714" y="215"/>
                        <a:pt x="713" y="213"/>
                        <a:pt x="713" y="211"/>
                      </a:cubicBezTo>
                      <a:cubicBezTo>
                        <a:pt x="713" y="212"/>
                        <a:pt x="710" y="212"/>
                        <a:pt x="709" y="211"/>
                      </a:cubicBezTo>
                      <a:cubicBezTo>
                        <a:pt x="709" y="211"/>
                        <a:pt x="708" y="209"/>
                        <a:pt x="708" y="209"/>
                      </a:cubicBezTo>
                      <a:cubicBezTo>
                        <a:pt x="707" y="208"/>
                        <a:pt x="708" y="208"/>
                        <a:pt x="707" y="208"/>
                      </a:cubicBezTo>
                      <a:cubicBezTo>
                        <a:pt x="707" y="208"/>
                        <a:pt x="707" y="210"/>
                        <a:pt x="707" y="210"/>
                      </a:cubicBezTo>
                      <a:cubicBezTo>
                        <a:pt x="705" y="210"/>
                        <a:pt x="706" y="208"/>
                        <a:pt x="706" y="208"/>
                      </a:cubicBezTo>
                      <a:cubicBezTo>
                        <a:pt x="706" y="208"/>
                        <a:pt x="707" y="207"/>
                        <a:pt x="706" y="207"/>
                      </a:cubicBezTo>
                      <a:cubicBezTo>
                        <a:pt x="706" y="206"/>
                        <a:pt x="704" y="208"/>
                        <a:pt x="704" y="208"/>
                      </a:cubicBezTo>
                      <a:cubicBezTo>
                        <a:pt x="705" y="206"/>
                        <a:pt x="704" y="206"/>
                        <a:pt x="702" y="205"/>
                      </a:cubicBezTo>
                      <a:cubicBezTo>
                        <a:pt x="701" y="205"/>
                        <a:pt x="700" y="204"/>
                        <a:pt x="698" y="204"/>
                      </a:cubicBezTo>
                      <a:cubicBezTo>
                        <a:pt x="696" y="203"/>
                        <a:pt x="697" y="209"/>
                        <a:pt x="695" y="209"/>
                      </a:cubicBezTo>
                      <a:cubicBezTo>
                        <a:pt x="696" y="204"/>
                        <a:pt x="694" y="210"/>
                        <a:pt x="694" y="210"/>
                      </a:cubicBezTo>
                      <a:cubicBezTo>
                        <a:pt x="693" y="211"/>
                        <a:pt x="692" y="209"/>
                        <a:pt x="691" y="209"/>
                      </a:cubicBezTo>
                      <a:cubicBezTo>
                        <a:pt x="691" y="209"/>
                        <a:pt x="691" y="210"/>
                        <a:pt x="691" y="210"/>
                      </a:cubicBezTo>
                      <a:cubicBezTo>
                        <a:pt x="690" y="211"/>
                        <a:pt x="689" y="211"/>
                        <a:pt x="688" y="211"/>
                      </a:cubicBezTo>
                      <a:cubicBezTo>
                        <a:pt x="687" y="211"/>
                        <a:pt x="685" y="211"/>
                        <a:pt x="684" y="211"/>
                      </a:cubicBezTo>
                      <a:cubicBezTo>
                        <a:pt x="683" y="211"/>
                        <a:pt x="684" y="210"/>
                        <a:pt x="684" y="210"/>
                      </a:cubicBezTo>
                      <a:cubicBezTo>
                        <a:pt x="684" y="210"/>
                        <a:pt x="682" y="210"/>
                        <a:pt x="683" y="210"/>
                      </a:cubicBezTo>
                      <a:cubicBezTo>
                        <a:pt x="682" y="209"/>
                        <a:pt x="680" y="212"/>
                        <a:pt x="680" y="209"/>
                      </a:cubicBezTo>
                      <a:cubicBezTo>
                        <a:pt x="679" y="211"/>
                        <a:pt x="679" y="210"/>
                        <a:pt x="678" y="208"/>
                      </a:cubicBezTo>
                      <a:cubicBezTo>
                        <a:pt x="677" y="206"/>
                        <a:pt x="677" y="206"/>
                        <a:pt x="675" y="205"/>
                      </a:cubicBezTo>
                      <a:cubicBezTo>
                        <a:pt x="674" y="208"/>
                        <a:pt x="671" y="207"/>
                        <a:pt x="670" y="209"/>
                      </a:cubicBezTo>
                      <a:cubicBezTo>
                        <a:pt x="668" y="211"/>
                        <a:pt x="668" y="209"/>
                        <a:pt x="666" y="209"/>
                      </a:cubicBezTo>
                      <a:cubicBezTo>
                        <a:pt x="665" y="209"/>
                        <a:pt x="665" y="210"/>
                        <a:pt x="665" y="211"/>
                      </a:cubicBezTo>
                      <a:cubicBezTo>
                        <a:pt x="665" y="211"/>
                        <a:pt x="666" y="212"/>
                        <a:pt x="665" y="212"/>
                      </a:cubicBezTo>
                      <a:cubicBezTo>
                        <a:pt x="665" y="213"/>
                        <a:pt x="664" y="212"/>
                        <a:pt x="664" y="212"/>
                      </a:cubicBezTo>
                      <a:cubicBezTo>
                        <a:pt x="663" y="212"/>
                        <a:pt x="663" y="211"/>
                        <a:pt x="662" y="211"/>
                      </a:cubicBezTo>
                      <a:cubicBezTo>
                        <a:pt x="661" y="212"/>
                        <a:pt x="661" y="213"/>
                        <a:pt x="661" y="213"/>
                      </a:cubicBezTo>
                      <a:cubicBezTo>
                        <a:pt x="659" y="213"/>
                        <a:pt x="657" y="211"/>
                        <a:pt x="654" y="209"/>
                      </a:cubicBezTo>
                      <a:cubicBezTo>
                        <a:pt x="655" y="211"/>
                        <a:pt x="653" y="212"/>
                        <a:pt x="651" y="212"/>
                      </a:cubicBezTo>
                      <a:cubicBezTo>
                        <a:pt x="651" y="211"/>
                        <a:pt x="651" y="211"/>
                        <a:pt x="650" y="211"/>
                      </a:cubicBezTo>
                      <a:cubicBezTo>
                        <a:pt x="651" y="212"/>
                        <a:pt x="651" y="213"/>
                        <a:pt x="649" y="213"/>
                      </a:cubicBezTo>
                      <a:cubicBezTo>
                        <a:pt x="649" y="213"/>
                        <a:pt x="649" y="212"/>
                        <a:pt x="649" y="212"/>
                      </a:cubicBezTo>
                      <a:cubicBezTo>
                        <a:pt x="648" y="214"/>
                        <a:pt x="647" y="213"/>
                        <a:pt x="644" y="212"/>
                      </a:cubicBezTo>
                      <a:cubicBezTo>
                        <a:pt x="645" y="216"/>
                        <a:pt x="640" y="211"/>
                        <a:pt x="641" y="215"/>
                      </a:cubicBezTo>
                      <a:cubicBezTo>
                        <a:pt x="640" y="215"/>
                        <a:pt x="639" y="216"/>
                        <a:pt x="640" y="216"/>
                      </a:cubicBezTo>
                      <a:cubicBezTo>
                        <a:pt x="640" y="219"/>
                        <a:pt x="640" y="220"/>
                        <a:pt x="637" y="220"/>
                      </a:cubicBezTo>
                      <a:cubicBezTo>
                        <a:pt x="635" y="221"/>
                        <a:pt x="634" y="218"/>
                        <a:pt x="633" y="219"/>
                      </a:cubicBezTo>
                      <a:cubicBezTo>
                        <a:pt x="631" y="220"/>
                        <a:pt x="632" y="223"/>
                        <a:pt x="631" y="225"/>
                      </a:cubicBezTo>
                      <a:cubicBezTo>
                        <a:pt x="628" y="227"/>
                        <a:pt x="628" y="224"/>
                        <a:pt x="627" y="222"/>
                      </a:cubicBezTo>
                      <a:cubicBezTo>
                        <a:pt x="627" y="221"/>
                        <a:pt x="625" y="218"/>
                        <a:pt x="624" y="218"/>
                      </a:cubicBezTo>
                      <a:cubicBezTo>
                        <a:pt x="623" y="218"/>
                        <a:pt x="622" y="218"/>
                        <a:pt x="621" y="218"/>
                      </a:cubicBezTo>
                      <a:cubicBezTo>
                        <a:pt x="618" y="218"/>
                        <a:pt x="620" y="214"/>
                        <a:pt x="616" y="215"/>
                      </a:cubicBezTo>
                      <a:cubicBezTo>
                        <a:pt x="615" y="215"/>
                        <a:pt x="613" y="214"/>
                        <a:pt x="612" y="213"/>
                      </a:cubicBezTo>
                      <a:cubicBezTo>
                        <a:pt x="612" y="211"/>
                        <a:pt x="614" y="211"/>
                        <a:pt x="614" y="210"/>
                      </a:cubicBezTo>
                      <a:cubicBezTo>
                        <a:pt x="615" y="208"/>
                        <a:pt x="612" y="209"/>
                        <a:pt x="611" y="208"/>
                      </a:cubicBezTo>
                      <a:cubicBezTo>
                        <a:pt x="609" y="206"/>
                        <a:pt x="609" y="208"/>
                        <a:pt x="608" y="209"/>
                      </a:cubicBezTo>
                      <a:cubicBezTo>
                        <a:pt x="608" y="212"/>
                        <a:pt x="606" y="216"/>
                        <a:pt x="603" y="213"/>
                      </a:cubicBezTo>
                      <a:cubicBezTo>
                        <a:pt x="602" y="212"/>
                        <a:pt x="603" y="211"/>
                        <a:pt x="601" y="210"/>
                      </a:cubicBezTo>
                      <a:cubicBezTo>
                        <a:pt x="599" y="210"/>
                        <a:pt x="599" y="212"/>
                        <a:pt x="598" y="212"/>
                      </a:cubicBezTo>
                      <a:cubicBezTo>
                        <a:pt x="595" y="212"/>
                        <a:pt x="596" y="206"/>
                        <a:pt x="595" y="204"/>
                      </a:cubicBezTo>
                      <a:cubicBezTo>
                        <a:pt x="593" y="203"/>
                        <a:pt x="592" y="205"/>
                        <a:pt x="591" y="205"/>
                      </a:cubicBezTo>
                      <a:cubicBezTo>
                        <a:pt x="590" y="205"/>
                        <a:pt x="589" y="202"/>
                        <a:pt x="590" y="205"/>
                      </a:cubicBezTo>
                      <a:cubicBezTo>
                        <a:pt x="590" y="207"/>
                        <a:pt x="591" y="208"/>
                        <a:pt x="590" y="209"/>
                      </a:cubicBezTo>
                      <a:cubicBezTo>
                        <a:pt x="590" y="210"/>
                        <a:pt x="588" y="213"/>
                        <a:pt x="587" y="213"/>
                      </a:cubicBezTo>
                      <a:cubicBezTo>
                        <a:pt x="586" y="213"/>
                        <a:pt x="586" y="212"/>
                        <a:pt x="585" y="212"/>
                      </a:cubicBezTo>
                      <a:cubicBezTo>
                        <a:pt x="583" y="212"/>
                        <a:pt x="585" y="213"/>
                        <a:pt x="586" y="213"/>
                      </a:cubicBezTo>
                      <a:cubicBezTo>
                        <a:pt x="587" y="214"/>
                        <a:pt x="586" y="215"/>
                        <a:pt x="585" y="215"/>
                      </a:cubicBezTo>
                      <a:cubicBezTo>
                        <a:pt x="583" y="216"/>
                        <a:pt x="584" y="217"/>
                        <a:pt x="584" y="218"/>
                      </a:cubicBezTo>
                      <a:cubicBezTo>
                        <a:pt x="583" y="220"/>
                        <a:pt x="584" y="225"/>
                        <a:pt x="579" y="222"/>
                      </a:cubicBezTo>
                      <a:cubicBezTo>
                        <a:pt x="578" y="221"/>
                        <a:pt x="577" y="217"/>
                        <a:pt x="577" y="215"/>
                      </a:cubicBezTo>
                      <a:cubicBezTo>
                        <a:pt x="577" y="214"/>
                        <a:pt x="579" y="214"/>
                        <a:pt x="579" y="213"/>
                      </a:cubicBezTo>
                      <a:cubicBezTo>
                        <a:pt x="579" y="212"/>
                        <a:pt x="578" y="208"/>
                        <a:pt x="577" y="208"/>
                      </a:cubicBezTo>
                      <a:cubicBezTo>
                        <a:pt x="576" y="207"/>
                        <a:pt x="574" y="208"/>
                        <a:pt x="574" y="209"/>
                      </a:cubicBezTo>
                      <a:cubicBezTo>
                        <a:pt x="574" y="213"/>
                        <a:pt x="572" y="210"/>
                        <a:pt x="570" y="209"/>
                      </a:cubicBezTo>
                      <a:cubicBezTo>
                        <a:pt x="570" y="211"/>
                        <a:pt x="570" y="211"/>
                        <a:pt x="569" y="211"/>
                      </a:cubicBezTo>
                      <a:cubicBezTo>
                        <a:pt x="569" y="211"/>
                        <a:pt x="569" y="210"/>
                        <a:pt x="568" y="211"/>
                      </a:cubicBezTo>
                      <a:cubicBezTo>
                        <a:pt x="568" y="211"/>
                        <a:pt x="568" y="212"/>
                        <a:pt x="568" y="213"/>
                      </a:cubicBezTo>
                      <a:cubicBezTo>
                        <a:pt x="566" y="216"/>
                        <a:pt x="560" y="216"/>
                        <a:pt x="561" y="212"/>
                      </a:cubicBezTo>
                      <a:cubicBezTo>
                        <a:pt x="562" y="209"/>
                        <a:pt x="561" y="207"/>
                        <a:pt x="558" y="207"/>
                      </a:cubicBezTo>
                      <a:cubicBezTo>
                        <a:pt x="556" y="207"/>
                        <a:pt x="556" y="208"/>
                        <a:pt x="554" y="208"/>
                      </a:cubicBezTo>
                      <a:cubicBezTo>
                        <a:pt x="552" y="208"/>
                        <a:pt x="553" y="204"/>
                        <a:pt x="552" y="203"/>
                      </a:cubicBezTo>
                      <a:cubicBezTo>
                        <a:pt x="549" y="199"/>
                        <a:pt x="547" y="203"/>
                        <a:pt x="545" y="205"/>
                      </a:cubicBezTo>
                      <a:cubicBezTo>
                        <a:pt x="544" y="206"/>
                        <a:pt x="543" y="205"/>
                        <a:pt x="543" y="206"/>
                      </a:cubicBezTo>
                      <a:cubicBezTo>
                        <a:pt x="543" y="205"/>
                        <a:pt x="542" y="207"/>
                        <a:pt x="542" y="207"/>
                      </a:cubicBezTo>
                      <a:cubicBezTo>
                        <a:pt x="542" y="207"/>
                        <a:pt x="542" y="209"/>
                        <a:pt x="541" y="209"/>
                      </a:cubicBezTo>
                      <a:cubicBezTo>
                        <a:pt x="540" y="211"/>
                        <a:pt x="538" y="212"/>
                        <a:pt x="535" y="212"/>
                      </a:cubicBezTo>
                      <a:cubicBezTo>
                        <a:pt x="535" y="212"/>
                        <a:pt x="532" y="210"/>
                        <a:pt x="531" y="210"/>
                      </a:cubicBezTo>
                      <a:cubicBezTo>
                        <a:pt x="530" y="210"/>
                        <a:pt x="530" y="209"/>
                        <a:pt x="529" y="209"/>
                      </a:cubicBezTo>
                      <a:cubicBezTo>
                        <a:pt x="529" y="207"/>
                        <a:pt x="530" y="208"/>
                        <a:pt x="530" y="207"/>
                      </a:cubicBezTo>
                      <a:cubicBezTo>
                        <a:pt x="530" y="207"/>
                        <a:pt x="532" y="207"/>
                        <a:pt x="531" y="206"/>
                      </a:cubicBezTo>
                      <a:cubicBezTo>
                        <a:pt x="531" y="206"/>
                        <a:pt x="530" y="205"/>
                        <a:pt x="530" y="205"/>
                      </a:cubicBezTo>
                      <a:cubicBezTo>
                        <a:pt x="530" y="204"/>
                        <a:pt x="531" y="203"/>
                        <a:pt x="531" y="201"/>
                      </a:cubicBezTo>
                      <a:cubicBezTo>
                        <a:pt x="530" y="201"/>
                        <a:pt x="529" y="201"/>
                        <a:pt x="528" y="201"/>
                      </a:cubicBezTo>
                      <a:cubicBezTo>
                        <a:pt x="526" y="201"/>
                        <a:pt x="524" y="200"/>
                        <a:pt x="523" y="200"/>
                      </a:cubicBezTo>
                      <a:cubicBezTo>
                        <a:pt x="523" y="199"/>
                        <a:pt x="522" y="197"/>
                        <a:pt x="522" y="197"/>
                      </a:cubicBezTo>
                      <a:cubicBezTo>
                        <a:pt x="522" y="198"/>
                        <a:pt x="524" y="198"/>
                        <a:pt x="522" y="196"/>
                      </a:cubicBezTo>
                      <a:cubicBezTo>
                        <a:pt x="520" y="194"/>
                        <a:pt x="522" y="194"/>
                        <a:pt x="522" y="192"/>
                      </a:cubicBezTo>
                      <a:cubicBezTo>
                        <a:pt x="523" y="191"/>
                        <a:pt x="523" y="188"/>
                        <a:pt x="521" y="188"/>
                      </a:cubicBezTo>
                      <a:cubicBezTo>
                        <a:pt x="519" y="188"/>
                        <a:pt x="519" y="193"/>
                        <a:pt x="516" y="191"/>
                      </a:cubicBezTo>
                      <a:cubicBezTo>
                        <a:pt x="514" y="189"/>
                        <a:pt x="511" y="190"/>
                        <a:pt x="509" y="189"/>
                      </a:cubicBezTo>
                      <a:cubicBezTo>
                        <a:pt x="506" y="188"/>
                        <a:pt x="505" y="188"/>
                        <a:pt x="504" y="191"/>
                      </a:cubicBezTo>
                      <a:cubicBezTo>
                        <a:pt x="503" y="193"/>
                        <a:pt x="503" y="193"/>
                        <a:pt x="501" y="194"/>
                      </a:cubicBezTo>
                      <a:cubicBezTo>
                        <a:pt x="498" y="196"/>
                        <a:pt x="498" y="195"/>
                        <a:pt x="496" y="193"/>
                      </a:cubicBezTo>
                      <a:cubicBezTo>
                        <a:pt x="495" y="191"/>
                        <a:pt x="495" y="190"/>
                        <a:pt x="494" y="190"/>
                      </a:cubicBezTo>
                      <a:cubicBezTo>
                        <a:pt x="493" y="189"/>
                        <a:pt x="493" y="188"/>
                        <a:pt x="492" y="187"/>
                      </a:cubicBezTo>
                      <a:cubicBezTo>
                        <a:pt x="490" y="187"/>
                        <a:pt x="488" y="188"/>
                        <a:pt x="487" y="188"/>
                      </a:cubicBezTo>
                      <a:cubicBezTo>
                        <a:pt x="487" y="189"/>
                        <a:pt x="487" y="190"/>
                        <a:pt x="486" y="190"/>
                      </a:cubicBezTo>
                      <a:cubicBezTo>
                        <a:pt x="486" y="189"/>
                        <a:pt x="485" y="190"/>
                        <a:pt x="485" y="190"/>
                      </a:cubicBezTo>
                      <a:cubicBezTo>
                        <a:pt x="483" y="190"/>
                        <a:pt x="483" y="190"/>
                        <a:pt x="482" y="190"/>
                      </a:cubicBezTo>
                      <a:cubicBezTo>
                        <a:pt x="479" y="189"/>
                        <a:pt x="479" y="188"/>
                        <a:pt x="476" y="187"/>
                      </a:cubicBezTo>
                      <a:cubicBezTo>
                        <a:pt x="475" y="189"/>
                        <a:pt x="475" y="189"/>
                        <a:pt x="475" y="187"/>
                      </a:cubicBezTo>
                      <a:cubicBezTo>
                        <a:pt x="475" y="187"/>
                        <a:pt x="472" y="185"/>
                        <a:pt x="471" y="184"/>
                      </a:cubicBezTo>
                      <a:cubicBezTo>
                        <a:pt x="469" y="183"/>
                        <a:pt x="470" y="184"/>
                        <a:pt x="469" y="184"/>
                      </a:cubicBezTo>
                      <a:cubicBezTo>
                        <a:pt x="469" y="184"/>
                        <a:pt x="468" y="183"/>
                        <a:pt x="468" y="183"/>
                      </a:cubicBezTo>
                      <a:cubicBezTo>
                        <a:pt x="468" y="183"/>
                        <a:pt x="467" y="183"/>
                        <a:pt x="467" y="183"/>
                      </a:cubicBezTo>
                      <a:cubicBezTo>
                        <a:pt x="467" y="183"/>
                        <a:pt x="465" y="184"/>
                        <a:pt x="465" y="184"/>
                      </a:cubicBezTo>
                      <a:cubicBezTo>
                        <a:pt x="462" y="184"/>
                        <a:pt x="458" y="181"/>
                        <a:pt x="456" y="180"/>
                      </a:cubicBezTo>
                      <a:cubicBezTo>
                        <a:pt x="454" y="179"/>
                        <a:pt x="455" y="176"/>
                        <a:pt x="454" y="174"/>
                      </a:cubicBezTo>
                      <a:cubicBezTo>
                        <a:pt x="454" y="173"/>
                        <a:pt x="452" y="170"/>
                        <a:pt x="451" y="169"/>
                      </a:cubicBezTo>
                      <a:cubicBezTo>
                        <a:pt x="450" y="168"/>
                        <a:pt x="447" y="167"/>
                        <a:pt x="446" y="165"/>
                      </a:cubicBezTo>
                      <a:cubicBezTo>
                        <a:pt x="443" y="161"/>
                        <a:pt x="444" y="167"/>
                        <a:pt x="443" y="168"/>
                      </a:cubicBezTo>
                      <a:cubicBezTo>
                        <a:pt x="442" y="171"/>
                        <a:pt x="440" y="171"/>
                        <a:pt x="438" y="169"/>
                      </a:cubicBezTo>
                      <a:cubicBezTo>
                        <a:pt x="436" y="167"/>
                        <a:pt x="435" y="167"/>
                        <a:pt x="433" y="167"/>
                      </a:cubicBezTo>
                      <a:cubicBezTo>
                        <a:pt x="431" y="167"/>
                        <a:pt x="432" y="170"/>
                        <a:pt x="430" y="170"/>
                      </a:cubicBezTo>
                      <a:cubicBezTo>
                        <a:pt x="429" y="171"/>
                        <a:pt x="427" y="170"/>
                        <a:pt x="426" y="170"/>
                      </a:cubicBezTo>
                      <a:cubicBezTo>
                        <a:pt x="424" y="170"/>
                        <a:pt x="424" y="168"/>
                        <a:pt x="422" y="167"/>
                      </a:cubicBezTo>
                      <a:cubicBezTo>
                        <a:pt x="418" y="165"/>
                        <a:pt x="417" y="160"/>
                        <a:pt x="414" y="157"/>
                      </a:cubicBezTo>
                      <a:cubicBezTo>
                        <a:pt x="413" y="157"/>
                        <a:pt x="411" y="154"/>
                        <a:pt x="410" y="154"/>
                      </a:cubicBezTo>
                      <a:cubicBezTo>
                        <a:pt x="409" y="154"/>
                        <a:pt x="408" y="155"/>
                        <a:pt x="406" y="156"/>
                      </a:cubicBezTo>
                      <a:cubicBezTo>
                        <a:pt x="406" y="106"/>
                        <a:pt x="406" y="55"/>
                        <a:pt x="406" y="5"/>
                      </a:cubicBezTo>
                      <a:cubicBezTo>
                        <a:pt x="406" y="5"/>
                        <a:pt x="406" y="0"/>
                        <a:pt x="406" y="0"/>
                      </a:cubicBezTo>
                      <a:cubicBezTo>
                        <a:pt x="403" y="0"/>
                        <a:pt x="401" y="0"/>
                        <a:pt x="398" y="0"/>
                      </a:cubicBezTo>
                      <a:cubicBezTo>
                        <a:pt x="390" y="0"/>
                        <a:pt x="382" y="0"/>
                        <a:pt x="374" y="1"/>
                      </a:cubicBezTo>
                      <a:cubicBezTo>
                        <a:pt x="363" y="1"/>
                        <a:pt x="351" y="0"/>
                        <a:pt x="340" y="0"/>
                      </a:cubicBezTo>
                      <a:cubicBezTo>
                        <a:pt x="317" y="0"/>
                        <a:pt x="294" y="0"/>
                        <a:pt x="271" y="0"/>
                      </a:cubicBezTo>
                      <a:cubicBezTo>
                        <a:pt x="255" y="0"/>
                        <a:pt x="240" y="0"/>
                        <a:pt x="225" y="0"/>
                      </a:cubicBezTo>
                      <a:cubicBezTo>
                        <a:pt x="224" y="0"/>
                        <a:pt x="221" y="0"/>
                        <a:pt x="221" y="0"/>
                      </a:cubicBezTo>
                      <a:cubicBezTo>
                        <a:pt x="220" y="1"/>
                        <a:pt x="221" y="9"/>
                        <a:pt x="221" y="10"/>
                      </a:cubicBezTo>
                      <a:cubicBezTo>
                        <a:pt x="221" y="16"/>
                        <a:pt x="221" y="22"/>
                        <a:pt x="221" y="28"/>
                      </a:cubicBezTo>
                      <a:cubicBezTo>
                        <a:pt x="220" y="54"/>
                        <a:pt x="220" y="79"/>
                        <a:pt x="220" y="104"/>
                      </a:cubicBezTo>
                      <a:cubicBezTo>
                        <a:pt x="220" y="153"/>
                        <a:pt x="220" y="201"/>
                        <a:pt x="220" y="249"/>
                      </a:cubicBezTo>
                      <a:cubicBezTo>
                        <a:pt x="219" y="286"/>
                        <a:pt x="219" y="323"/>
                        <a:pt x="219" y="360"/>
                      </a:cubicBezTo>
                      <a:cubicBezTo>
                        <a:pt x="172" y="360"/>
                        <a:pt x="124" y="360"/>
                        <a:pt x="76" y="360"/>
                      </a:cubicBezTo>
                      <a:cubicBezTo>
                        <a:pt x="62" y="360"/>
                        <a:pt x="48" y="360"/>
                        <a:pt x="33" y="360"/>
                      </a:cubicBezTo>
                      <a:cubicBezTo>
                        <a:pt x="25" y="360"/>
                        <a:pt x="16" y="360"/>
                        <a:pt x="8" y="360"/>
                      </a:cubicBezTo>
                      <a:cubicBezTo>
                        <a:pt x="6" y="360"/>
                        <a:pt x="2" y="359"/>
                        <a:pt x="1" y="361"/>
                      </a:cubicBezTo>
                      <a:cubicBezTo>
                        <a:pt x="1" y="363"/>
                        <a:pt x="3" y="362"/>
                        <a:pt x="2" y="364"/>
                      </a:cubicBezTo>
                      <a:cubicBezTo>
                        <a:pt x="2" y="364"/>
                        <a:pt x="2" y="364"/>
                        <a:pt x="2" y="364"/>
                      </a:cubicBezTo>
                      <a:cubicBezTo>
                        <a:pt x="2" y="364"/>
                        <a:pt x="2" y="366"/>
                        <a:pt x="1" y="366"/>
                      </a:cubicBezTo>
                      <a:cubicBezTo>
                        <a:pt x="3" y="367"/>
                        <a:pt x="2" y="367"/>
                        <a:pt x="1" y="367"/>
                      </a:cubicBezTo>
                      <a:cubicBezTo>
                        <a:pt x="1" y="367"/>
                        <a:pt x="1" y="368"/>
                        <a:pt x="1" y="368"/>
                      </a:cubicBezTo>
                      <a:cubicBezTo>
                        <a:pt x="0" y="369"/>
                        <a:pt x="1" y="369"/>
                        <a:pt x="1" y="369"/>
                      </a:cubicBezTo>
                      <a:cubicBezTo>
                        <a:pt x="1" y="371"/>
                        <a:pt x="3" y="373"/>
                        <a:pt x="4" y="374"/>
                      </a:cubicBezTo>
                      <a:cubicBezTo>
                        <a:pt x="5" y="376"/>
                        <a:pt x="7" y="375"/>
                        <a:pt x="8" y="377"/>
                      </a:cubicBezTo>
                      <a:cubicBezTo>
                        <a:pt x="8" y="377"/>
                        <a:pt x="8" y="378"/>
                        <a:pt x="8" y="379"/>
                      </a:cubicBezTo>
                      <a:cubicBezTo>
                        <a:pt x="9" y="380"/>
                        <a:pt x="10" y="380"/>
                        <a:pt x="12" y="380"/>
                      </a:cubicBezTo>
                      <a:cubicBezTo>
                        <a:pt x="13" y="380"/>
                        <a:pt x="14" y="380"/>
                        <a:pt x="15" y="381"/>
                      </a:cubicBezTo>
                      <a:cubicBezTo>
                        <a:pt x="16" y="382"/>
                        <a:pt x="17" y="383"/>
                        <a:pt x="18" y="384"/>
                      </a:cubicBezTo>
                      <a:cubicBezTo>
                        <a:pt x="20" y="385"/>
                        <a:pt x="21" y="389"/>
                        <a:pt x="21" y="391"/>
                      </a:cubicBezTo>
                      <a:cubicBezTo>
                        <a:pt x="22" y="392"/>
                        <a:pt x="22" y="394"/>
                        <a:pt x="23" y="395"/>
                      </a:cubicBezTo>
                      <a:cubicBezTo>
                        <a:pt x="24" y="396"/>
                        <a:pt x="25" y="396"/>
                        <a:pt x="25" y="398"/>
                      </a:cubicBezTo>
                      <a:cubicBezTo>
                        <a:pt x="26" y="401"/>
                        <a:pt x="27" y="403"/>
                        <a:pt x="30" y="404"/>
                      </a:cubicBezTo>
                      <a:cubicBezTo>
                        <a:pt x="31" y="405"/>
                        <a:pt x="32" y="406"/>
                        <a:pt x="33" y="406"/>
                      </a:cubicBezTo>
                      <a:cubicBezTo>
                        <a:pt x="34" y="407"/>
                        <a:pt x="34" y="408"/>
                        <a:pt x="35" y="408"/>
                      </a:cubicBezTo>
                      <a:cubicBezTo>
                        <a:pt x="38" y="409"/>
                        <a:pt x="41" y="409"/>
                        <a:pt x="43" y="411"/>
                      </a:cubicBezTo>
                      <a:cubicBezTo>
                        <a:pt x="43" y="412"/>
                        <a:pt x="43" y="413"/>
                        <a:pt x="43" y="414"/>
                      </a:cubicBezTo>
                      <a:cubicBezTo>
                        <a:pt x="44" y="415"/>
                        <a:pt x="45" y="415"/>
                        <a:pt x="46" y="416"/>
                      </a:cubicBezTo>
                      <a:cubicBezTo>
                        <a:pt x="48" y="417"/>
                        <a:pt x="49" y="419"/>
                        <a:pt x="50" y="421"/>
                      </a:cubicBezTo>
                      <a:cubicBezTo>
                        <a:pt x="52" y="423"/>
                        <a:pt x="53" y="426"/>
                        <a:pt x="55" y="427"/>
                      </a:cubicBezTo>
                      <a:cubicBezTo>
                        <a:pt x="57" y="429"/>
                        <a:pt x="59" y="430"/>
                        <a:pt x="61" y="431"/>
                      </a:cubicBezTo>
                      <a:cubicBezTo>
                        <a:pt x="62" y="431"/>
                        <a:pt x="64" y="433"/>
                        <a:pt x="64" y="434"/>
                      </a:cubicBezTo>
                      <a:cubicBezTo>
                        <a:pt x="65" y="435"/>
                        <a:pt x="65" y="436"/>
                        <a:pt x="65" y="437"/>
                      </a:cubicBezTo>
                      <a:cubicBezTo>
                        <a:pt x="66" y="440"/>
                        <a:pt x="67" y="441"/>
                        <a:pt x="69" y="442"/>
                      </a:cubicBezTo>
                      <a:cubicBezTo>
                        <a:pt x="70" y="443"/>
                        <a:pt x="73" y="446"/>
                        <a:pt x="73" y="447"/>
                      </a:cubicBezTo>
                      <a:cubicBezTo>
                        <a:pt x="73" y="447"/>
                        <a:pt x="73" y="447"/>
                        <a:pt x="74" y="447"/>
                      </a:cubicBezTo>
                      <a:cubicBezTo>
                        <a:pt x="74" y="448"/>
                        <a:pt x="76" y="449"/>
                        <a:pt x="77" y="450"/>
                      </a:cubicBezTo>
                      <a:cubicBezTo>
                        <a:pt x="77" y="451"/>
                        <a:pt x="76" y="451"/>
                        <a:pt x="77" y="452"/>
                      </a:cubicBezTo>
                      <a:cubicBezTo>
                        <a:pt x="78" y="453"/>
                        <a:pt x="79" y="452"/>
                        <a:pt x="79" y="453"/>
                      </a:cubicBezTo>
                      <a:cubicBezTo>
                        <a:pt x="81" y="453"/>
                        <a:pt x="81" y="455"/>
                        <a:pt x="82" y="455"/>
                      </a:cubicBezTo>
                      <a:cubicBezTo>
                        <a:pt x="83" y="455"/>
                        <a:pt x="82" y="454"/>
                        <a:pt x="83" y="454"/>
                      </a:cubicBezTo>
                      <a:cubicBezTo>
                        <a:pt x="84" y="454"/>
                        <a:pt x="84" y="455"/>
                        <a:pt x="85" y="456"/>
                      </a:cubicBezTo>
                      <a:cubicBezTo>
                        <a:pt x="85" y="456"/>
                        <a:pt x="85" y="456"/>
                        <a:pt x="85" y="456"/>
                      </a:cubicBezTo>
                      <a:cubicBezTo>
                        <a:pt x="86" y="456"/>
                        <a:pt x="86" y="456"/>
                        <a:pt x="87" y="456"/>
                      </a:cubicBezTo>
                      <a:cubicBezTo>
                        <a:pt x="87" y="456"/>
                        <a:pt x="87" y="456"/>
                        <a:pt x="88" y="456"/>
                      </a:cubicBezTo>
                      <a:cubicBezTo>
                        <a:pt x="88" y="456"/>
                        <a:pt x="88" y="457"/>
                        <a:pt x="87" y="457"/>
                      </a:cubicBezTo>
                      <a:cubicBezTo>
                        <a:pt x="88" y="457"/>
                        <a:pt x="89" y="457"/>
                        <a:pt x="89" y="457"/>
                      </a:cubicBezTo>
                      <a:cubicBezTo>
                        <a:pt x="90" y="458"/>
                        <a:pt x="90" y="460"/>
                        <a:pt x="91" y="458"/>
                      </a:cubicBezTo>
                      <a:cubicBezTo>
                        <a:pt x="91" y="459"/>
                        <a:pt x="91" y="459"/>
                        <a:pt x="91" y="460"/>
                      </a:cubicBezTo>
                      <a:cubicBezTo>
                        <a:pt x="92" y="460"/>
                        <a:pt x="93" y="460"/>
                        <a:pt x="93" y="461"/>
                      </a:cubicBezTo>
                      <a:cubicBezTo>
                        <a:pt x="94" y="461"/>
                        <a:pt x="94" y="460"/>
                        <a:pt x="94" y="460"/>
                      </a:cubicBezTo>
                      <a:cubicBezTo>
                        <a:pt x="94" y="463"/>
                        <a:pt x="97" y="465"/>
                        <a:pt x="98" y="466"/>
                      </a:cubicBezTo>
                      <a:cubicBezTo>
                        <a:pt x="99" y="464"/>
                        <a:pt x="101" y="466"/>
                        <a:pt x="102" y="467"/>
                      </a:cubicBezTo>
                      <a:cubicBezTo>
                        <a:pt x="103" y="470"/>
                        <a:pt x="102" y="470"/>
                        <a:pt x="104" y="472"/>
                      </a:cubicBezTo>
                      <a:cubicBezTo>
                        <a:pt x="105" y="473"/>
                        <a:pt x="106" y="472"/>
                        <a:pt x="107" y="474"/>
                      </a:cubicBezTo>
                      <a:cubicBezTo>
                        <a:pt x="107" y="476"/>
                        <a:pt x="108" y="478"/>
                        <a:pt x="108" y="479"/>
                      </a:cubicBezTo>
                      <a:cubicBezTo>
                        <a:pt x="109" y="481"/>
                        <a:pt x="109" y="483"/>
                        <a:pt x="109" y="484"/>
                      </a:cubicBezTo>
                      <a:cubicBezTo>
                        <a:pt x="109" y="485"/>
                        <a:pt x="110" y="486"/>
                        <a:pt x="110" y="486"/>
                      </a:cubicBezTo>
                      <a:cubicBezTo>
                        <a:pt x="110" y="487"/>
                        <a:pt x="109" y="488"/>
                        <a:pt x="110" y="489"/>
                      </a:cubicBezTo>
                      <a:cubicBezTo>
                        <a:pt x="110" y="490"/>
                        <a:pt x="112" y="490"/>
                        <a:pt x="112" y="490"/>
                      </a:cubicBezTo>
                      <a:cubicBezTo>
                        <a:pt x="112" y="491"/>
                        <a:pt x="112" y="492"/>
                        <a:pt x="112" y="492"/>
                      </a:cubicBezTo>
                      <a:cubicBezTo>
                        <a:pt x="113" y="493"/>
                        <a:pt x="114" y="495"/>
                        <a:pt x="115" y="496"/>
                      </a:cubicBezTo>
                      <a:cubicBezTo>
                        <a:pt x="116" y="497"/>
                        <a:pt x="116" y="498"/>
                        <a:pt x="117" y="499"/>
                      </a:cubicBezTo>
                      <a:cubicBezTo>
                        <a:pt x="118" y="501"/>
                        <a:pt x="118" y="501"/>
                        <a:pt x="119" y="503"/>
                      </a:cubicBezTo>
                      <a:cubicBezTo>
                        <a:pt x="120" y="506"/>
                        <a:pt x="120" y="510"/>
                        <a:pt x="120" y="513"/>
                      </a:cubicBezTo>
                      <a:cubicBezTo>
                        <a:pt x="120" y="515"/>
                        <a:pt x="119" y="516"/>
                        <a:pt x="119" y="517"/>
                      </a:cubicBezTo>
                      <a:cubicBezTo>
                        <a:pt x="119" y="518"/>
                        <a:pt x="120" y="520"/>
                        <a:pt x="120" y="521"/>
                      </a:cubicBezTo>
                      <a:cubicBezTo>
                        <a:pt x="120" y="522"/>
                        <a:pt x="120" y="523"/>
                        <a:pt x="121" y="524"/>
                      </a:cubicBezTo>
                      <a:cubicBezTo>
                        <a:pt x="121" y="525"/>
                        <a:pt x="119" y="529"/>
                        <a:pt x="122" y="528"/>
                      </a:cubicBezTo>
                      <a:cubicBezTo>
                        <a:pt x="122" y="529"/>
                        <a:pt x="123" y="531"/>
                        <a:pt x="124" y="532"/>
                      </a:cubicBezTo>
                      <a:cubicBezTo>
                        <a:pt x="124" y="533"/>
                        <a:pt x="124" y="533"/>
                        <a:pt x="125" y="534"/>
                      </a:cubicBezTo>
                      <a:cubicBezTo>
                        <a:pt x="126" y="535"/>
                        <a:pt x="128" y="540"/>
                        <a:pt x="128" y="541"/>
                      </a:cubicBezTo>
                      <a:cubicBezTo>
                        <a:pt x="129" y="542"/>
                        <a:pt x="128" y="544"/>
                        <a:pt x="130" y="545"/>
                      </a:cubicBezTo>
                      <a:cubicBezTo>
                        <a:pt x="128" y="546"/>
                        <a:pt x="132" y="550"/>
                        <a:pt x="133" y="551"/>
                      </a:cubicBezTo>
                      <a:cubicBezTo>
                        <a:pt x="134" y="552"/>
                        <a:pt x="135" y="554"/>
                        <a:pt x="137" y="554"/>
                      </a:cubicBezTo>
                      <a:cubicBezTo>
                        <a:pt x="139" y="554"/>
                        <a:pt x="138" y="558"/>
                        <a:pt x="140" y="557"/>
                      </a:cubicBezTo>
                      <a:cubicBezTo>
                        <a:pt x="140" y="558"/>
                        <a:pt x="141" y="558"/>
                        <a:pt x="141" y="558"/>
                      </a:cubicBezTo>
                      <a:cubicBezTo>
                        <a:pt x="142" y="559"/>
                        <a:pt x="142" y="558"/>
                        <a:pt x="142" y="558"/>
                      </a:cubicBezTo>
                      <a:cubicBezTo>
                        <a:pt x="142" y="558"/>
                        <a:pt x="143" y="558"/>
                        <a:pt x="143" y="558"/>
                      </a:cubicBezTo>
                      <a:cubicBezTo>
                        <a:pt x="145" y="558"/>
                        <a:pt x="146" y="559"/>
                        <a:pt x="148" y="561"/>
                      </a:cubicBezTo>
                      <a:cubicBezTo>
                        <a:pt x="148" y="561"/>
                        <a:pt x="149" y="562"/>
                        <a:pt x="149" y="562"/>
                      </a:cubicBezTo>
                      <a:cubicBezTo>
                        <a:pt x="149" y="562"/>
                        <a:pt x="149" y="563"/>
                        <a:pt x="149" y="563"/>
                      </a:cubicBezTo>
                      <a:cubicBezTo>
                        <a:pt x="149" y="564"/>
                        <a:pt x="150" y="564"/>
                        <a:pt x="150" y="565"/>
                      </a:cubicBezTo>
                      <a:cubicBezTo>
                        <a:pt x="151" y="567"/>
                        <a:pt x="152" y="568"/>
                        <a:pt x="153" y="569"/>
                      </a:cubicBezTo>
                      <a:cubicBezTo>
                        <a:pt x="155" y="571"/>
                        <a:pt x="155" y="571"/>
                        <a:pt x="157" y="572"/>
                      </a:cubicBezTo>
                      <a:cubicBezTo>
                        <a:pt x="158" y="574"/>
                        <a:pt x="161" y="575"/>
                        <a:pt x="162" y="576"/>
                      </a:cubicBezTo>
                      <a:cubicBezTo>
                        <a:pt x="166" y="577"/>
                        <a:pt x="169" y="577"/>
                        <a:pt x="173" y="578"/>
                      </a:cubicBezTo>
                      <a:cubicBezTo>
                        <a:pt x="173" y="579"/>
                        <a:pt x="175" y="579"/>
                        <a:pt x="176" y="580"/>
                      </a:cubicBezTo>
                      <a:cubicBezTo>
                        <a:pt x="176" y="580"/>
                        <a:pt x="175" y="584"/>
                        <a:pt x="177" y="581"/>
                      </a:cubicBezTo>
                      <a:cubicBezTo>
                        <a:pt x="177" y="583"/>
                        <a:pt x="178" y="585"/>
                        <a:pt x="180" y="586"/>
                      </a:cubicBezTo>
                      <a:cubicBezTo>
                        <a:pt x="181" y="586"/>
                        <a:pt x="183" y="586"/>
                        <a:pt x="183" y="587"/>
                      </a:cubicBezTo>
                      <a:cubicBezTo>
                        <a:pt x="184" y="588"/>
                        <a:pt x="184" y="587"/>
                        <a:pt x="185" y="587"/>
                      </a:cubicBezTo>
                      <a:cubicBezTo>
                        <a:pt x="187" y="588"/>
                        <a:pt x="189" y="588"/>
                        <a:pt x="190" y="588"/>
                      </a:cubicBezTo>
                      <a:cubicBezTo>
                        <a:pt x="191" y="589"/>
                        <a:pt x="192" y="591"/>
                        <a:pt x="193" y="592"/>
                      </a:cubicBezTo>
                      <a:cubicBezTo>
                        <a:pt x="193" y="592"/>
                        <a:pt x="194" y="593"/>
                        <a:pt x="194" y="594"/>
                      </a:cubicBezTo>
                      <a:cubicBezTo>
                        <a:pt x="194" y="594"/>
                        <a:pt x="194" y="595"/>
                        <a:pt x="194" y="595"/>
                      </a:cubicBezTo>
                      <a:cubicBezTo>
                        <a:pt x="194" y="595"/>
                        <a:pt x="195" y="594"/>
                        <a:pt x="195" y="594"/>
                      </a:cubicBezTo>
                      <a:cubicBezTo>
                        <a:pt x="197" y="596"/>
                        <a:pt x="197" y="597"/>
                        <a:pt x="199" y="597"/>
                      </a:cubicBezTo>
                      <a:cubicBezTo>
                        <a:pt x="200" y="598"/>
                        <a:pt x="200" y="598"/>
                        <a:pt x="201" y="598"/>
                      </a:cubicBezTo>
                      <a:cubicBezTo>
                        <a:pt x="202" y="598"/>
                        <a:pt x="202" y="597"/>
                        <a:pt x="202" y="597"/>
                      </a:cubicBezTo>
                      <a:cubicBezTo>
                        <a:pt x="203" y="596"/>
                        <a:pt x="203" y="597"/>
                        <a:pt x="203" y="598"/>
                      </a:cubicBezTo>
                      <a:cubicBezTo>
                        <a:pt x="203" y="597"/>
                        <a:pt x="202" y="598"/>
                        <a:pt x="202" y="598"/>
                      </a:cubicBezTo>
                      <a:cubicBezTo>
                        <a:pt x="203" y="599"/>
                        <a:pt x="204" y="598"/>
                        <a:pt x="203" y="598"/>
                      </a:cubicBezTo>
                      <a:cubicBezTo>
                        <a:pt x="204" y="599"/>
                        <a:pt x="204" y="600"/>
                        <a:pt x="205" y="600"/>
                      </a:cubicBezTo>
                      <a:cubicBezTo>
                        <a:pt x="206" y="600"/>
                        <a:pt x="206" y="601"/>
                        <a:pt x="206" y="602"/>
                      </a:cubicBezTo>
                      <a:cubicBezTo>
                        <a:pt x="206" y="601"/>
                        <a:pt x="207" y="601"/>
                        <a:pt x="207" y="601"/>
                      </a:cubicBezTo>
                      <a:cubicBezTo>
                        <a:pt x="207" y="601"/>
                        <a:pt x="207" y="602"/>
                        <a:pt x="208" y="602"/>
                      </a:cubicBezTo>
                      <a:cubicBezTo>
                        <a:pt x="208" y="602"/>
                        <a:pt x="209" y="601"/>
                        <a:pt x="209" y="601"/>
                      </a:cubicBezTo>
                      <a:cubicBezTo>
                        <a:pt x="211" y="601"/>
                        <a:pt x="212" y="602"/>
                        <a:pt x="214" y="602"/>
                      </a:cubicBezTo>
                      <a:cubicBezTo>
                        <a:pt x="215" y="602"/>
                        <a:pt x="216" y="601"/>
                        <a:pt x="216" y="599"/>
                      </a:cubicBezTo>
                      <a:cubicBezTo>
                        <a:pt x="216" y="599"/>
                        <a:pt x="217" y="597"/>
                        <a:pt x="217" y="597"/>
                      </a:cubicBezTo>
                      <a:cubicBezTo>
                        <a:pt x="217" y="597"/>
                        <a:pt x="217" y="596"/>
                        <a:pt x="217" y="595"/>
                      </a:cubicBezTo>
                      <a:cubicBezTo>
                        <a:pt x="217" y="595"/>
                        <a:pt x="217" y="596"/>
                        <a:pt x="218" y="596"/>
                      </a:cubicBezTo>
                      <a:cubicBezTo>
                        <a:pt x="218" y="594"/>
                        <a:pt x="218" y="592"/>
                        <a:pt x="220" y="592"/>
                      </a:cubicBezTo>
                      <a:cubicBezTo>
                        <a:pt x="221" y="592"/>
                        <a:pt x="222" y="589"/>
                        <a:pt x="223" y="588"/>
                      </a:cubicBezTo>
                      <a:cubicBezTo>
                        <a:pt x="224" y="585"/>
                        <a:pt x="224" y="586"/>
                        <a:pt x="226" y="586"/>
                      </a:cubicBezTo>
                      <a:cubicBezTo>
                        <a:pt x="226" y="586"/>
                        <a:pt x="228" y="584"/>
                        <a:pt x="228" y="584"/>
                      </a:cubicBezTo>
                      <a:cubicBezTo>
                        <a:pt x="228" y="584"/>
                        <a:pt x="228" y="583"/>
                        <a:pt x="228" y="583"/>
                      </a:cubicBezTo>
                      <a:cubicBezTo>
                        <a:pt x="228" y="583"/>
                        <a:pt x="229" y="583"/>
                        <a:pt x="229" y="583"/>
                      </a:cubicBezTo>
                      <a:cubicBezTo>
                        <a:pt x="230" y="583"/>
                        <a:pt x="231" y="583"/>
                        <a:pt x="231" y="582"/>
                      </a:cubicBezTo>
                      <a:cubicBezTo>
                        <a:pt x="231" y="580"/>
                        <a:pt x="230" y="581"/>
                        <a:pt x="229" y="580"/>
                      </a:cubicBezTo>
                      <a:cubicBezTo>
                        <a:pt x="229" y="579"/>
                        <a:pt x="229" y="578"/>
                        <a:pt x="230" y="576"/>
                      </a:cubicBezTo>
                      <a:cubicBezTo>
                        <a:pt x="230" y="575"/>
                        <a:pt x="230" y="574"/>
                        <a:pt x="230" y="573"/>
                      </a:cubicBezTo>
                      <a:cubicBezTo>
                        <a:pt x="230" y="573"/>
                        <a:pt x="230" y="572"/>
                        <a:pt x="230" y="572"/>
                      </a:cubicBezTo>
                      <a:cubicBezTo>
                        <a:pt x="231" y="572"/>
                        <a:pt x="231" y="572"/>
                        <a:pt x="231" y="572"/>
                      </a:cubicBezTo>
                      <a:cubicBezTo>
                        <a:pt x="232" y="571"/>
                        <a:pt x="234" y="569"/>
                        <a:pt x="234" y="568"/>
                      </a:cubicBezTo>
                      <a:cubicBezTo>
                        <a:pt x="234" y="567"/>
                        <a:pt x="234" y="566"/>
                        <a:pt x="234" y="564"/>
                      </a:cubicBezTo>
                      <a:cubicBezTo>
                        <a:pt x="234" y="564"/>
                        <a:pt x="235" y="562"/>
                        <a:pt x="235" y="561"/>
                      </a:cubicBezTo>
                      <a:cubicBezTo>
                        <a:pt x="235" y="560"/>
                        <a:pt x="235" y="559"/>
                        <a:pt x="235" y="558"/>
                      </a:cubicBezTo>
                      <a:cubicBezTo>
                        <a:pt x="236" y="556"/>
                        <a:pt x="236" y="557"/>
                        <a:pt x="237" y="555"/>
                      </a:cubicBezTo>
                      <a:cubicBezTo>
                        <a:pt x="237" y="554"/>
                        <a:pt x="237" y="554"/>
                        <a:pt x="238" y="554"/>
                      </a:cubicBezTo>
                      <a:cubicBezTo>
                        <a:pt x="238" y="553"/>
                        <a:pt x="237" y="553"/>
                        <a:pt x="237" y="552"/>
                      </a:cubicBezTo>
                      <a:cubicBezTo>
                        <a:pt x="237" y="552"/>
                        <a:pt x="238" y="553"/>
                        <a:pt x="238" y="553"/>
                      </a:cubicBezTo>
                      <a:cubicBezTo>
                        <a:pt x="239" y="552"/>
                        <a:pt x="239" y="550"/>
                        <a:pt x="240" y="549"/>
                      </a:cubicBezTo>
                      <a:cubicBezTo>
                        <a:pt x="240" y="547"/>
                        <a:pt x="241" y="546"/>
                        <a:pt x="241" y="545"/>
                      </a:cubicBezTo>
                      <a:cubicBezTo>
                        <a:pt x="242" y="544"/>
                        <a:pt x="242" y="542"/>
                        <a:pt x="243" y="541"/>
                      </a:cubicBezTo>
                      <a:cubicBezTo>
                        <a:pt x="244" y="543"/>
                        <a:pt x="248" y="540"/>
                        <a:pt x="249" y="540"/>
                      </a:cubicBezTo>
                      <a:cubicBezTo>
                        <a:pt x="250" y="540"/>
                        <a:pt x="249" y="537"/>
                        <a:pt x="250" y="540"/>
                      </a:cubicBezTo>
                      <a:cubicBezTo>
                        <a:pt x="250" y="541"/>
                        <a:pt x="252" y="539"/>
                        <a:pt x="253" y="539"/>
                      </a:cubicBezTo>
                      <a:cubicBezTo>
                        <a:pt x="254" y="538"/>
                        <a:pt x="252" y="538"/>
                        <a:pt x="254" y="538"/>
                      </a:cubicBezTo>
                      <a:cubicBezTo>
                        <a:pt x="254" y="537"/>
                        <a:pt x="255" y="538"/>
                        <a:pt x="256" y="538"/>
                      </a:cubicBezTo>
                      <a:cubicBezTo>
                        <a:pt x="257" y="538"/>
                        <a:pt x="259" y="539"/>
                        <a:pt x="260" y="539"/>
                      </a:cubicBezTo>
                      <a:cubicBezTo>
                        <a:pt x="260" y="538"/>
                        <a:pt x="263" y="530"/>
                        <a:pt x="264" y="531"/>
                      </a:cubicBezTo>
                      <a:cubicBezTo>
                        <a:pt x="264" y="528"/>
                        <a:pt x="266" y="531"/>
                        <a:pt x="268" y="531"/>
                      </a:cubicBezTo>
                      <a:cubicBezTo>
                        <a:pt x="268" y="532"/>
                        <a:pt x="268" y="532"/>
                        <a:pt x="269" y="531"/>
                      </a:cubicBezTo>
                      <a:cubicBezTo>
                        <a:pt x="269" y="532"/>
                        <a:pt x="269" y="532"/>
                        <a:pt x="270" y="532"/>
                      </a:cubicBezTo>
                      <a:cubicBezTo>
                        <a:pt x="270" y="533"/>
                        <a:pt x="273" y="533"/>
                        <a:pt x="272" y="533"/>
                      </a:cubicBezTo>
                      <a:cubicBezTo>
                        <a:pt x="273" y="533"/>
                        <a:pt x="274" y="535"/>
                        <a:pt x="276" y="536"/>
                      </a:cubicBezTo>
                      <a:cubicBezTo>
                        <a:pt x="276" y="537"/>
                        <a:pt x="280" y="538"/>
                        <a:pt x="281" y="537"/>
                      </a:cubicBezTo>
                      <a:cubicBezTo>
                        <a:pt x="282" y="537"/>
                        <a:pt x="283" y="535"/>
                        <a:pt x="285" y="536"/>
                      </a:cubicBezTo>
                      <a:cubicBezTo>
                        <a:pt x="285" y="535"/>
                        <a:pt x="285" y="535"/>
                        <a:pt x="286" y="535"/>
                      </a:cubicBezTo>
                      <a:cubicBezTo>
                        <a:pt x="286" y="535"/>
                        <a:pt x="286" y="536"/>
                        <a:pt x="287" y="536"/>
                      </a:cubicBezTo>
                      <a:cubicBezTo>
                        <a:pt x="287" y="536"/>
                        <a:pt x="288" y="536"/>
                        <a:pt x="288" y="536"/>
                      </a:cubicBezTo>
                      <a:cubicBezTo>
                        <a:pt x="289" y="536"/>
                        <a:pt x="288" y="537"/>
                        <a:pt x="289" y="537"/>
                      </a:cubicBezTo>
                      <a:cubicBezTo>
                        <a:pt x="289" y="537"/>
                        <a:pt x="289" y="536"/>
                        <a:pt x="290" y="536"/>
                      </a:cubicBezTo>
                      <a:cubicBezTo>
                        <a:pt x="291" y="536"/>
                        <a:pt x="292" y="537"/>
                        <a:pt x="293" y="536"/>
                      </a:cubicBezTo>
                      <a:cubicBezTo>
                        <a:pt x="294" y="539"/>
                        <a:pt x="295" y="535"/>
                        <a:pt x="295" y="535"/>
                      </a:cubicBezTo>
                      <a:cubicBezTo>
                        <a:pt x="297" y="536"/>
                        <a:pt x="295" y="537"/>
                        <a:pt x="297" y="538"/>
                      </a:cubicBezTo>
                      <a:cubicBezTo>
                        <a:pt x="297" y="538"/>
                        <a:pt x="297" y="537"/>
                        <a:pt x="297" y="537"/>
                      </a:cubicBezTo>
                      <a:cubicBezTo>
                        <a:pt x="298" y="537"/>
                        <a:pt x="298" y="538"/>
                        <a:pt x="299" y="538"/>
                      </a:cubicBezTo>
                      <a:cubicBezTo>
                        <a:pt x="299" y="538"/>
                        <a:pt x="300" y="538"/>
                        <a:pt x="301" y="538"/>
                      </a:cubicBezTo>
                      <a:cubicBezTo>
                        <a:pt x="301" y="539"/>
                        <a:pt x="303" y="539"/>
                        <a:pt x="304" y="539"/>
                      </a:cubicBezTo>
                      <a:cubicBezTo>
                        <a:pt x="304" y="539"/>
                        <a:pt x="305" y="538"/>
                        <a:pt x="305" y="539"/>
                      </a:cubicBezTo>
                      <a:cubicBezTo>
                        <a:pt x="305" y="540"/>
                        <a:pt x="307" y="539"/>
                        <a:pt x="308" y="538"/>
                      </a:cubicBezTo>
                      <a:cubicBezTo>
                        <a:pt x="309" y="538"/>
                        <a:pt x="310" y="539"/>
                        <a:pt x="310" y="538"/>
                      </a:cubicBezTo>
                      <a:cubicBezTo>
                        <a:pt x="310" y="537"/>
                        <a:pt x="310" y="535"/>
                        <a:pt x="312" y="535"/>
                      </a:cubicBezTo>
                      <a:cubicBezTo>
                        <a:pt x="313" y="535"/>
                        <a:pt x="312" y="537"/>
                        <a:pt x="312" y="538"/>
                      </a:cubicBezTo>
                      <a:cubicBezTo>
                        <a:pt x="313" y="540"/>
                        <a:pt x="312" y="539"/>
                        <a:pt x="314" y="539"/>
                      </a:cubicBezTo>
                      <a:cubicBezTo>
                        <a:pt x="315" y="539"/>
                        <a:pt x="315" y="537"/>
                        <a:pt x="316" y="537"/>
                      </a:cubicBezTo>
                      <a:cubicBezTo>
                        <a:pt x="318" y="537"/>
                        <a:pt x="316" y="538"/>
                        <a:pt x="317" y="539"/>
                      </a:cubicBezTo>
                      <a:cubicBezTo>
                        <a:pt x="319" y="540"/>
                        <a:pt x="318" y="539"/>
                        <a:pt x="319" y="539"/>
                      </a:cubicBezTo>
                      <a:cubicBezTo>
                        <a:pt x="320" y="539"/>
                        <a:pt x="320" y="538"/>
                        <a:pt x="321" y="539"/>
                      </a:cubicBezTo>
                      <a:cubicBezTo>
                        <a:pt x="321" y="539"/>
                        <a:pt x="320" y="540"/>
                        <a:pt x="320" y="540"/>
                      </a:cubicBezTo>
                      <a:cubicBezTo>
                        <a:pt x="320" y="542"/>
                        <a:pt x="322" y="543"/>
                        <a:pt x="322" y="545"/>
                      </a:cubicBezTo>
                      <a:cubicBezTo>
                        <a:pt x="323" y="545"/>
                        <a:pt x="322" y="547"/>
                        <a:pt x="323" y="547"/>
                      </a:cubicBezTo>
                      <a:cubicBezTo>
                        <a:pt x="324" y="549"/>
                        <a:pt x="323" y="547"/>
                        <a:pt x="325" y="547"/>
                      </a:cubicBezTo>
                      <a:cubicBezTo>
                        <a:pt x="328" y="547"/>
                        <a:pt x="325" y="551"/>
                        <a:pt x="326" y="553"/>
                      </a:cubicBezTo>
                      <a:cubicBezTo>
                        <a:pt x="328" y="557"/>
                        <a:pt x="328" y="550"/>
                        <a:pt x="328" y="550"/>
                      </a:cubicBezTo>
                      <a:cubicBezTo>
                        <a:pt x="330" y="549"/>
                        <a:pt x="330" y="554"/>
                        <a:pt x="330" y="555"/>
                      </a:cubicBezTo>
                      <a:cubicBezTo>
                        <a:pt x="330" y="558"/>
                        <a:pt x="328" y="558"/>
                        <a:pt x="332" y="559"/>
                      </a:cubicBezTo>
                      <a:cubicBezTo>
                        <a:pt x="333" y="559"/>
                        <a:pt x="334" y="559"/>
                        <a:pt x="335" y="560"/>
                      </a:cubicBezTo>
                      <a:cubicBezTo>
                        <a:pt x="336" y="561"/>
                        <a:pt x="335" y="562"/>
                        <a:pt x="337" y="562"/>
                      </a:cubicBezTo>
                      <a:cubicBezTo>
                        <a:pt x="338" y="563"/>
                        <a:pt x="340" y="562"/>
                        <a:pt x="342" y="564"/>
                      </a:cubicBezTo>
                      <a:cubicBezTo>
                        <a:pt x="343" y="566"/>
                        <a:pt x="343" y="569"/>
                        <a:pt x="344" y="570"/>
                      </a:cubicBezTo>
                      <a:cubicBezTo>
                        <a:pt x="345" y="571"/>
                        <a:pt x="346" y="571"/>
                        <a:pt x="347" y="572"/>
                      </a:cubicBezTo>
                      <a:cubicBezTo>
                        <a:pt x="348" y="573"/>
                        <a:pt x="348" y="573"/>
                        <a:pt x="349" y="574"/>
                      </a:cubicBezTo>
                      <a:cubicBezTo>
                        <a:pt x="350" y="574"/>
                        <a:pt x="351" y="575"/>
                        <a:pt x="352" y="575"/>
                      </a:cubicBezTo>
                      <a:cubicBezTo>
                        <a:pt x="352" y="576"/>
                        <a:pt x="352" y="578"/>
                        <a:pt x="353" y="578"/>
                      </a:cubicBezTo>
                      <a:cubicBezTo>
                        <a:pt x="354" y="579"/>
                        <a:pt x="356" y="579"/>
                        <a:pt x="356" y="580"/>
                      </a:cubicBezTo>
                      <a:cubicBezTo>
                        <a:pt x="357" y="580"/>
                        <a:pt x="359" y="583"/>
                        <a:pt x="359" y="585"/>
                      </a:cubicBezTo>
                      <a:cubicBezTo>
                        <a:pt x="360" y="586"/>
                        <a:pt x="359" y="586"/>
                        <a:pt x="360" y="587"/>
                      </a:cubicBezTo>
                      <a:cubicBezTo>
                        <a:pt x="360" y="588"/>
                        <a:pt x="362" y="590"/>
                        <a:pt x="363" y="590"/>
                      </a:cubicBezTo>
                      <a:cubicBezTo>
                        <a:pt x="364" y="592"/>
                        <a:pt x="365" y="592"/>
                        <a:pt x="365" y="593"/>
                      </a:cubicBezTo>
                      <a:cubicBezTo>
                        <a:pt x="366" y="595"/>
                        <a:pt x="366" y="597"/>
                        <a:pt x="366" y="599"/>
                      </a:cubicBezTo>
                      <a:cubicBezTo>
                        <a:pt x="367" y="601"/>
                        <a:pt x="366" y="602"/>
                        <a:pt x="366" y="604"/>
                      </a:cubicBezTo>
                      <a:cubicBezTo>
                        <a:pt x="367" y="605"/>
                        <a:pt x="368" y="606"/>
                        <a:pt x="367" y="607"/>
                      </a:cubicBezTo>
                      <a:cubicBezTo>
                        <a:pt x="368" y="608"/>
                        <a:pt x="369" y="608"/>
                        <a:pt x="370" y="609"/>
                      </a:cubicBezTo>
                      <a:cubicBezTo>
                        <a:pt x="370" y="609"/>
                        <a:pt x="370" y="610"/>
                        <a:pt x="370" y="610"/>
                      </a:cubicBezTo>
                      <a:cubicBezTo>
                        <a:pt x="370" y="611"/>
                        <a:pt x="371" y="611"/>
                        <a:pt x="371" y="612"/>
                      </a:cubicBezTo>
                      <a:cubicBezTo>
                        <a:pt x="371" y="612"/>
                        <a:pt x="371" y="613"/>
                        <a:pt x="371" y="613"/>
                      </a:cubicBezTo>
                      <a:cubicBezTo>
                        <a:pt x="371" y="614"/>
                        <a:pt x="372" y="614"/>
                        <a:pt x="372" y="614"/>
                      </a:cubicBezTo>
                      <a:cubicBezTo>
                        <a:pt x="374" y="616"/>
                        <a:pt x="373" y="617"/>
                        <a:pt x="374" y="619"/>
                      </a:cubicBezTo>
                      <a:cubicBezTo>
                        <a:pt x="374" y="620"/>
                        <a:pt x="375" y="621"/>
                        <a:pt x="375" y="621"/>
                      </a:cubicBezTo>
                      <a:cubicBezTo>
                        <a:pt x="375" y="623"/>
                        <a:pt x="374" y="624"/>
                        <a:pt x="375" y="626"/>
                      </a:cubicBezTo>
                      <a:cubicBezTo>
                        <a:pt x="376" y="628"/>
                        <a:pt x="378" y="629"/>
                        <a:pt x="379" y="629"/>
                      </a:cubicBezTo>
                      <a:cubicBezTo>
                        <a:pt x="379" y="630"/>
                        <a:pt x="379" y="632"/>
                        <a:pt x="380" y="632"/>
                      </a:cubicBezTo>
                      <a:cubicBezTo>
                        <a:pt x="381" y="633"/>
                        <a:pt x="382" y="633"/>
                        <a:pt x="382" y="635"/>
                      </a:cubicBezTo>
                      <a:cubicBezTo>
                        <a:pt x="381" y="638"/>
                        <a:pt x="382" y="638"/>
                        <a:pt x="384" y="639"/>
                      </a:cubicBezTo>
                      <a:cubicBezTo>
                        <a:pt x="386" y="641"/>
                        <a:pt x="385" y="639"/>
                        <a:pt x="385" y="641"/>
                      </a:cubicBezTo>
                      <a:cubicBezTo>
                        <a:pt x="385" y="642"/>
                        <a:pt x="382" y="641"/>
                        <a:pt x="384" y="643"/>
                      </a:cubicBezTo>
                      <a:cubicBezTo>
                        <a:pt x="385" y="644"/>
                        <a:pt x="386" y="645"/>
                        <a:pt x="385" y="646"/>
                      </a:cubicBezTo>
                      <a:cubicBezTo>
                        <a:pt x="385" y="649"/>
                        <a:pt x="385" y="649"/>
                        <a:pt x="386" y="651"/>
                      </a:cubicBezTo>
                      <a:cubicBezTo>
                        <a:pt x="387" y="653"/>
                        <a:pt x="389" y="655"/>
                        <a:pt x="388" y="657"/>
                      </a:cubicBezTo>
                      <a:cubicBezTo>
                        <a:pt x="388" y="658"/>
                        <a:pt x="389" y="659"/>
                        <a:pt x="389" y="660"/>
                      </a:cubicBezTo>
                      <a:cubicBezTo>
                        <a:pt x="390" y="661"/>
                        <a:pt x="391" y="661"/>
                        <a:pt x="392" y="661"/>
                      </a:cubicBezTo>
                      <a:cubicBezTo>
                        <a:pt x="393" y="662"/>
                        <a:pt x="393" y="663"/>
                        <a:pt x="393" y="664"/>
                      </a:cubicBezTo>
                      <a:cubicBezTo>
                        <a:pt x="393" y="665"/>
                        <a:pt x="395" y="665"/>
                        <a:pt x="396" y="666"/>
                      </a:cubicBezTo>
                      <a:cubicBezTo>
                        <a:pt x="397" y="668"/>
                        <a:pt x="400" y="667"/>
                        <a:pt x="401" y="670"/>
                      </a:cubicBezTo>
                      <a:cubicBezTo>
                        <a:pt x="402" y="672"/>
                        <a:pt x="403" y="673"/>
                        <a:pt x="405" y="674"/>
                      </a:cubicBezTo>
                      <a:cubicBezTo>
                        <a:pt x="406" y="675"/>
                        <a:pt x="405" y="678"/>
                        <a:pt x="406" y="679"/>
                      </a:cubicBezTo>
                      <a:cubicBezTo>
                        <a:pt x="407" y="680"/>
                        <a:pt x="408" y="680"/>
                        <a:pt x="409" y="681"/>
                      </a:cubicBezTo>
                      <a:cubicBezTo>
                        <a:pt x="410" y="683"/>
                        <a:pt x="410" y="682"/>
                        <a:pt x="410" y="684"/>
                      </a:cubicBezTo>
                      <a:cubicBezTo>
                        <a:pt x="410" y="685"/>
                        <a:pt x="410" y="686"/>
                        <a:pt x="411" y="687"/>
                      </a:cubicBezTo>
                      <a:cubicBezTo>
                        <a:pt x="412" y="687"/>
                        <a:pt x="413" y="688"/>
                        <a:pt x="412" y="689"/>
                      </a:cubicBezTo>
                      <a:cubicBezTo>
                        <a:pt x="411" y="691"/>
                        <a:pt x="413" y="692"/>
                        <a:pt x="413" y="693"/>
                      </a:cubicBezTo>
                      <a:cubicBezTo>
                        <a:pt x="414" y="694"/>
                        <a:pt x="413" y="695"/>
                        <a:pt x="414" y="697"/>
                      </a:cubicBezTo>
                      <a:cubicBezTo>
                        <a:pt x="414" y="696"/>
                        <a:pt x="415" y="697"/>
                        <a:pt x="415" y="697"/>
                      </a:cubicBezTo>
                      <a:cubicBezTo>
                        <a:pt x="415" y="697"/>
                        <a:pt x="415" y="698"/>
                        <a:pt x="415" y="698"/>
                      </a:cubicBezTo>
                      <a:cubicBezTo>
                        <a:pt x="416" y="699"/>
                        <a:pt x="417" y="698"/>
                        <a:pt x="418" y="699"/>
                      </a:cubicBezTo>
                      <a:cubicBezTo>
                        <a:pt x="418" y="699"/>
                        <a:pt x="418" y="700"/>
                        <a:pt x="418" y="701"/>
                      </a:cubicBezTo>
                      <a:cubicBezTo>
                        <a:pt x="419" y="702"/>
                        <a:pt x="419" y="701"/>
                        <a:pt x="420" y="702"/>
                      </a:cubicBezTo>
                      <a:cubicBezTo>
                        <a:pt x="421" y="703"/>
                        <a:pt x="424" y="709"/>
                        <a:pt x="425" y="707"/>
                      </a:cubicBezTo>
                      <a:cubicBezTo>
                        <a:pt x="426" y="707"/>
                        <a:pt x="429" y="712"/>
                        <a:pt x="429" y="709"/>
                      </a:cubicBezTo>
                      <a:cubicBezTo>
                        <a:pt x="430" y="709"/>
                        <a:pt x="430" y="709"/>
                        <a:pt x="431" y="709"/>
                      </a:cubicBezTo>
                      <a:cubicBezTo>
                        <a:pt x="431" y="710"/>
                        <a:pt x="432" y="712"/>
                        <a:pt x="431" y="712"/>
                      </a:cubicBezTo>
                      <a:cubicBezTo>
                        <a:pt x="432" y="712"/>
                        <a:pt x="433" y="710"/>
                        <a:pt x="434" y="711"/>
                      </a:cubicBezTo>
                      <a:cubicBezTo>
                        <a:pt x="434" y="712"/>
                        <a:pt x="435" y="714"/>
                        <a:pt x="436" y="715"/>
                      </a:cubicBezTo>
                      <a:cubicBezTo>
                        <a:pt x="436" y="716"/>
                        <a:pt x="434" y="719"/>
                        <a:pt x="435" y="720"/>
                      </a:cubicBezTo>
                      <a:cubicBezTo>
                        <a:pt x="436" y="721"/>
                        <a:pt x="437" y="720"/>
                        <a:pt x="438" y="721"/>
                      </a:cubicBezTo>
                      <a:cubicBezTo>
                        <a:pt x="438" y="722"/>
                        <a:pt x="437" y="724"/>
                        <a:pt x="437" y="725"/>
                      </a:cubicBezTo>
                      <a:cubicBezTo>
                        <a:pt x="437" y="727"/>
                        <a:pt x="437" y="729"/>
                        <a:pt x="436" y="732"/>
                      </a:cubicBezTo>
                      <a:cubicBezTo>
                        <a:pt x="436" y="732"/>
                        <a:pt x="436" y="733"/>
                        <a:pt x="436" y="733"/>
                      </a:cubicBezTo>
                      <a:cubicBezTo>
                        <a:pt x="436" y="734"/>
                        <a:pt x="435" y="734"/>
                        <a:pt x="435" y="734"/>
                      </a:cubicBezTo>
                      <a:cubicBezTo>
                        <a:pt x="434" y="735"/>
                        <a:pt x="434" y="736"/>
                        <a:pt x="436" y="736"/>
                      </a:cubicBezTo>
                      <a:cubicBezTo>
                        <a:pt x="438" y="735"/>
                        <a:pt x="437" y="736"/>
                        <a:pt x="437" y="737"/>
                      </a:cubicBezTo>
                      <a:cubicBezTo>
                        <a:pt x="437" y="738"/>
                        <a:pt x="436" y="738"/>
                        <a:pt x="437" y="739"/>
                      </a:cubicBezTo>
                      <a:cubicBezTo>
                        <a:pt x="437" y="739"/>
                        <a:pt x="438" y="739"/>
                        <a:pt x="438" y="739"/>
                      </a:cubicBezTo>
                      <a:cubicBezTo>
                        <a:pt x="439" y="739"/>
                        <a:pt x="440" y="738"/>
                        <a:pt x="440" y="740"/>
                      </a:cubicBezTo>
                      <a:cubicBezTo>
                        <a:pt x="440" y="741"/>
                        <a:pt x="440" y="742"/>
                        <a:pt x="440" y="743"/>
                      </a:cubicBezTo>
                      <a:cubicBezTo>
                        <a:pt x="441" y="745"/>
                        <a:pt x="441" y="748"/>
                        <a:pt x="441" y="750"/>
                      </a:cubicBezTo>
                      <a:cubicBezTo>
                        <a:pt x="441" y="751"/>
                        <a:pt x="441" y="752"/>
                        <a:pt x="441" y="752"/>
                      </a:cubicBezTo>
                      <a:cubicBezTo>
                        <a:pt x="440" y="753"/>
                        <a:pt x="440" y="754"/>
                        <a:pt x="440" y="755"/>
                      </a:cubicBezTo>
                      <a:cubicBezTo>
                        <a:pt x="440" y="755"/>
                        <a:pt x="440" y="756"/>
                        <a:pt x="440" y="757"/>
                      </a:cubicBezTo>
                      <a:cubicBezTo>
                        <a:pt x="440" y="759"/>
                        <a:pt x="441" y="758"/>
                        <a:pt x="441" y="759"/>
                      </a:cubicBezTo>
                      <a:cubicBezTo>
                        <a:pt x="442" y="759"/>
                        <a:pt x="443" y="760"/>
                        <a:pt x="444" y="761"/>
                      </a:cubicBezTo>
                      <a:cubicBezTo>
                        <a:pt x="444" y="763"/>
                        <a:pt x="443" y="763"/>
                        <a:pt x="443" y="764"/>
                      </a:cubicBezTo>
                      <a:cubicBezTo>
                        <a:pt x="444" y="766"/>
                        <a:pt x="446" y="765"/>
                        <a:pt x="447" y="767"/>
                      </a:cubicBezTo>
                      <a:cubicBezTo>
                        <a:pt x="448" y="767"/>
                        <a:pt x="447" y="769"/>
                        <a:pt x="447" y="769"/>
                      </a:cubicBezTo>
                      <a:cubicBezTo>
                        <a:pt x="448" y="771"/>
                        <a:pt x="448" y="771"/>
                        <a:pt x="450" y="771"/>
                      </a:cubicBezTo>
                      <a:cubicBezTo>
                        <a:pt x="451" y="772"/>
                        <a:pt x="450" y="773"/>
                        <a:pt x="451" y="774"/>
                      </a:cubicBezTo>
                      <a:cubicBezTo>
                        <a:pt x="451" y="776"/>
                        <a:pt x="452" y="781"/>
                        <a:pt x="454" y="782"/>
                      </a:cubicBezTo>
                      <a:cubicBezTo>
                        <a:pt x="455" y="782"/>
                        <a:pt x="455" y="788"/>
                        <a:pt x="456" y="790"/>
                      </a:cubicBezTo>
                      <a:cubicBezTo>
                        <a:pt x="456" y="790"/>
                        <a:pt x="456" y="790"/>
                        <a:pt x="457" y="791"/>
                      </a:cubicBezTo>
                      <a:cubicBezTo>
                        <a:pt x="457" y="791"/>
                        <a:pt x="456" y="792"/>
                        <a:pt x="456" y="793"/>
                      </a:cubicBezTo>
                      <a:cubicBezTo>
                        <a:pt x="456" y="793"/>
                        <a:pt x="457" y="794"/>
                        <a:pt x="457" y="795"/>
                      </a:cubicBezTo>
                      <a:cubicBezTo>
                        <a:pt x="457" y="795"/>
                        <a:pt x="457" y="796"/>
                        <a:pt x="457" y="797"/>
                      </a:cubicBezTo>
                      <a:cubicBezTo>
                        <a:pt x="457" y="799"/>
                        <a:pt x="461" y="798"/>
                        <a:pt x="461" y="802"/>
                      </a:cubicBezTo>
                      <a:cubicBezTo>
                        <a:pt x="462" y="804"/>
                        <a:pt x="459" y="806"/>
                        <a:pt x="462" y="808"/>
                      </a:cubicBezTo>
                      <a:cubicBezTo>
                        <a:pt x="463" y="809"/>
                        <a:pt x="465" y="806"/>
                        <a:pt x="466" y="808"/>
                      </a:cubicBezTo>
                      <a:cubicBezTo>
                        <a:pt x="467" y="810"/>
                        <a:pt x="468" y="808"/>
                        <a:pt x="469" y="808"/>
                      </a:cubicBezTo>
                      <a:cubicBezTo>
                        <a:pt x="470" y="809"/>
                        <a:pt x="469" y="810"/>
                        <a:pt x="471" y="810"/>
                      </a:cubicBezTo>
                      <a:cubicBezTo>
                        <a:pt x="472" y="811"/>
                        <a:pt x="471" y="809"/>
                        <a:pt x="472" y="809"/>
                      </a:cubicBezTo>
                      <a:cubicBezTo>
                        <a:pt x="471" y="809"/>
                        <a:pt x="473" y="812"/>
                        <a:pt x="473" y="811"/>
                      </a:cubicBezTo>
                      <a:cubicBezTo>
                        <a:pt x="473" y="812"/>
                        <a:pt x="476" y="811"/>
                        <a:pt x="476" y="811"/>
                      </a:cubicBezTo>
                      <a:cubicBezTo>
                        <a:pt x="476" y="811"/>
                        <a:pt x="478" y="810"/>
                        <a:pt x="479" y="811"/>
                      </a:cubicBezTo>
                      <a:cubicBezTo>
                        <a:pt x="480" y="811"/>
                        <a:pt x="480" y="813"/>
                        <a:pt x="481" y="814"/>
                      </a:cubicBezTo>
                      <a:cubicBezTo>
                        <a:pt x="482" y="815"/>
                        <a:pt x="482" y="813"/>
                        <a:pt x="483" y="814"/>
                      </a:cubicBezTo>
                      <a:cubicBezTo>
                        <a:pt x="484" y="815"/>
                        <a:pt x="483" y="816"/>
                        <a:pt x="482" y="815"/>
                      </a:cubicBezTo>
                      <a:cubicBezTo>
                        <a:pt x="483" y="816"/>
                        <a:pt x="488" y="818"/>
                        <a:pt x="484" y="818"/>
                      </a:cubicBezTo>
                      <a:cubicBezTo>
                        <a:pt x="485" y="818"/>
                        <a:pt x="487" y="819"/>
                        <a:pt x="487" y="820"/>
                      </a:cubicBezTo>
                      <a:cubicBezTo>
                        <a:pt x="488" y="820"/>
                        <a:pt x="489" y="821"/>
                        <a:pt x="487" y="820"/>
                      </a:cubicBezTo>
                      <a:cubicBezTo>
                        <a:pt x="487" y="822"/>
                        <a:pt x="489" y="821"/>
                        <a:pt x="490" y="820"/>
                      </a:cubicBezTo>
                      <a:cubicBezTo>
                        <a:pt x="489" y="821"/>
                        <a:pt x="488" y="819"/>
                        <a:pt x="490" y="819"/>
                      </a:cubicBezTo>
                      <a:cubicBezTo>
                        <a:pt x="490" y="819"/>
                        <a:pt x="491" y="820"/>
                        <a:pt x="491" y="820"/>
                      </a:cubicBezTo>
                      <a:cubicBezTo>
                        <a:pt x="492" y="818"/>
                        <a:pt x="492" y="820"/>
                        <a:pt x="493" y="820"/>
                      </a:cubicBezTo>
                      <a:cubicBezTo>
                        <a:pt x="493" y="820"/>
                        <a:pt x="493" y="821"/>
                        <a:pt x="493" y="821"/>
                      </a:cubicBezTo>
                      <a:cubicBezTo>
                        <a:pt x="494" y="821"/>
                        <a:pt x="494" y="821"/>
                        <a:pt x="494" y="822"/>
                      </a:cubicBezTo>
                      <a:cubicBezTo>
                        <a:pt x="494" y="821"/>
                        <a:pt x="495" y="821"/>
                        <a:pt x="494" y="820"/>
                      </a:cubicBezTo>
                      <a:cubicBezTo>
                        <a:pt x="495" y="821"/>
                        <a:pt x="495" y="822"/>
                        <a:pt x="496" y="821"/>
                      </a:cubicBezTo>
                      <a:cubicBezTo>
                        <a:pt x="496" y="822"/>
                        <a:pt x="496" y="822"/>
                        <a:pt x="496" y="822"/>
                      </a:cubicBezTo>
                      <a:cubicBezTo>
                        <a:pt x="497" y="822"/>
                        <a:pt x="498" y="822"/>
                        <a:pt x="497" y="823"/>
                      </a:cubicBezTo>
                      <a:cubicBezTo>
                        <a:pt x="499" y="823"/>
                        <a:pt x="498" y="823"/>
                        <a:pt x="499" y="824"/>
                      </a:cubicBezTo>
                      <a:cubicBezTo>
                        <a:pt x="499" y="823"/>
                        <a:pt x="499" y="822"/>
                        <a:pt x="500" y="822"/>
                      </a:cubicBezTo>
                      <a:cubicBezTo>
                        <a:pt x="500" y="822"/>
                        <a:pt x="500" y="822"/>
                        <a:pt x="500" y="823"/>
                      </a:cubicBezTo>
                      <a:cubicBezTo>
                        <a:pt x="502" y="822"/>
                        <a:pt x="501" y="823"/>
                        <a:pt x="501" y="824"/>
                      </a:cubicBezTo>
                      <a:cubicBezTo>
                        <a:pt x="502" y="824"/>
                        <a:pt x="503" y="825"/>
                        <a:pt x="503" y="826"/>
                      </a:cubicBezTo>
                      <a:cubicBezTo>
                        <a:pt x="504" y="826"/>
                        <a:pt x="504" y="827"/>
                        <a:pt x="504" y="827"/>
                      </a:cubicBezTo>
                      <a:cubicBezTo>
                        <a:pt x="504" y="827"/>
                        <a:pt x="506" y="828"/>
                        <a:pt x="506" y="827"/>
                      </a:cubicBezTo>
                      <a:cubicBezTo>
                        <a:pt x="506" y="827"/>
                        <a:pt x="506" y="826"/>
                        <a:pt x="507" y="828"/>
                      </a:cubicBezTo>
                      <a:cubicBezTo>
                        <a:pt x="508" y="826"/>
                        <a:pt x="508" y="830"/>
                        <a:pt x="510" y="832"/>
                      </a:cubicBezTo>
                      <a:cubicBezTo>
                        <a:pt x="510" y="831"/>
                        <a:pt x="510" y="830"/>
                        <a:pt x="510" y="830"/>
                      </a:cubicBezTo>
                      <a:cubicBezTo>
                        <a:pt x="510" y="830"/>
                        <a:pt x="510" y="830"/>
                        <a:pt x="511" y="830"/>
                      </a:cubicBezTo>
                      <a:cubicBezTo>
                        <a:pt x="512" y="831"/>
                        <a:pt x="511" y="832"/>
                        <a:pt x="511" y="832"/>
                      </a:cubicBezTo>
                      <a:cubicBezTo>
                        <a:pt x="511" y="832"/>
                        <a:pt x="512" y="834"/>
                        <a:pt x="513" y="834"/>
                      </a:cubicBezTo>
                      <a:cubicBezTo>
                        <a:pt x="513" y="834"/>
                        <a:pt x="514" y="834"/>
                        <a:pt x="515" y="834"/>
                      </a:cubicBezTo>
                      <a:cubicBezTo>
                        <a:pt x="515" y="834"/>
                        <a:pt x="516" y="836"/>
                        <a:pt x="516" y="836"/>
                      </a:cubicBezTo>
                      <a:cubicBezTo>
                        <a:pt x="517" y="836"/>
                        <a:pt x="517" y="835"/>
                        <a:pt x="517" y="834"/>
                      </a:cubicBezTo>
                      <a:cubicBezTo>
                        <a:pt x="518" y="835"/>
                        <a:pt x="518" y="835"/>
                        <a:pt x="518" y="836"/>
                      </a:cubicBezTo>
                      <a:cubicBezTo>
                        <a:pt x="519" y="836"/>
                        <a:pt x="520" y="835"/>
                        <a:pt x="520" y="834"/>
                      </a:cubicBezTo>
                      <a:cubicBezTo>
                        <a:pt x="520" y="834"/>
                        <a:pt x="520" y="835"/>
                        <a:pt x="520" y="835"/>
                      </a:cubicBezTo>
                      <a:cubicBezTo>
                        <a:pt x="522" y="835"/>
                        <a:pt x="522" y="835"/>
                        <a:pt x="523" y="834"/>
                      </a:cubicBezTo>
                      <a:cubicBezTo>
                        <a:pt x="524" y="835"/>
                        <a:pt x="524" y="836"/>
                        <a:pt x="523" y="837"/>
                      </a:cubicBezTo>
                      <a:cubicBezTo>
                        <a:pt x="524" y="836"/>
                        <a:pt x="525" y="837"/>
                        <a:pt x="526" y="836"/>
                      </a:cubicBezTo>
                      <a:cubicBezTo>
                        <a:pt x="527" y="836"/>
                        <a:pt x="526" y="835"/>
                        <a:pt x="527" y="835"/>
                      </a:cubicBezTo>
                      <a:cubicBezTo>
                        <a:pt x="527" y="835"/>
                        <a:pt x="527" y="835"/>
                        <a:pt x="527" y="835"/>
                      </a:cubicBezTo>
                      <a:cubicBezTo>
                        <a:pt x="528" y="835"/>
                        <a:pt x="529" y="834"/>
                        <a:pt x="529" y="835"/>
                      </a:cubicBezTo>
                      <a:cubicBezTo>
                        <a:pt x="530" y="836"/>
                        <a:pt x="531" y="835"/>
                        <a:pt x="532" y="836"/>
                      </a:cubicBezTo>
                      <a:cubicBezTo>
                        <a:pt x="532" y="835"/>
                        <a:pt x="532" y="835"/>
                        <a:pt x="532" y="835"/>
                      </a:cubicBezTo>
                      <a:cubicBezTo>
                        <a:pt x="533" y="835"/>
                        <a:pt x="533" y="836"/>
                        <a:pt x="534" y="835"/>
                      </a:cubicBezTo>
                      <a:cubicBezTo>
                        <a:pt x="534" y="837"/>
                        <a:pt x="535" y="836"/>
                        <a:pt x="535" y="835"/>
                      </a:cubicBezTo>
                      <a:cubicBezTo>
                        <a:pt x="536" y="835"/>
                        <a:pt x="536" y="835"/>
                        <a:pt x="536" y="835"/>
                      </a:cubicBezTo>
                      <a:cubicBezTo>
                        <a:pt x="537" y="836"/>
                        <a:pt x="538" y="836"/>
                        <a:pt x="539" y="835"/>
                      </a:cubicBezTo>
                      <a:cubicBezTo>
                        <a:pt x="539" y="836"/>
                        <a:pt x="539" y="836"/>
                        <a:pt x="539" y="836"/>
                      </a:cubicBezTo>
                      <a:cubicBezTo>
                        <a:pt x="539" y="836"/>
                        <a:pt x="540" y="835"/>
                        <a:pt x="540" y="835"/>
                      </a:cubicBezTo>
                      <a:cubicBezTo>
                        <a:pt x="541" y="836"/>
                        <a:pt x="540" y="836"/>
                        <a:pt x="542" y="837"/>
                      </a:cubicBezTo>
                      <a:cubicBezTo>
                        <a:pt x="541" y="837"/>
                        <a:pt x="543" y="835"/>
                        <a:pt x="543" y="838"/>
                      </a:cubicBezTo>
                      <a:cubicBezTo>
                        <a:pt x="544" y="838"/>
                        <a:pt x="544" y="838"/>
                        <a:pt x="544" y="838"/>
                      </a:cubicBezTo>
                      <a:cubicBezTo>
                        <a:pt x="544" y="837"/>
                        <a:pt x="546" y="837"/>
                        <a:pt x="547" y="838"/>
                      </a:cubicBezTo>
                      <a:cubicBezTo>
                        <a:pt x="547" y="838"/>
                        <a:pt x="547" y="838"/>
                        <a:pt x="547" y="837"/>
                      </a:cubicBezTo>
                      <a:cubicBezTo>
                        <a:pt x="547" y="837"/>
                        <a:pt x="548" y="837"/>
                        <a:pt x="549" y="837"/>
                      </a:cubicBezTo>
                      <a:cubicBezTo>
                        <a:pt x="548" y="839"/>
                        <a:pt x="548" y="838"/>
                        <a:pt x="549" y="839"/>
                      </a:cubicBezTo>
                      <a:cubicBezTo>
                        <a:pt x="549" y="839"/>
                        <a:pt x="550" y="837"/>
                        <a:pt x="550" y="838"/>
                      </a:cubicBezTo>
                      <a:cubicBezTo>
                        <a:pt x="550" y="838"/>
                        <a:pt x="550" y="839"/>
                        <a:pt x="550" y="839"/>
                      </a:cubicBezTo>
                      <a:cubicBezTo>
                        <a:pt x="551" y="839"/>
                        <a:pt x="552" y="840"/>
                        <a:pt x="550" y="841"/>
                      </a:cubicBezTo>
                      <a:cubicBezTo>
                        <a:pt x="552" y="841"/>
                        <a:pt x="551" y="842"/>
                        <a:pt x="552" y="843"/>
                      </a:cubicBezTo>
                      <a:cubicBezTo>
                        <a:pt x="553" y="844"/>
                        <a:pt x="554" y="842"/>
                        <a:pt x="553" y="844"/>
                      </a:cubicBezTo>
                      <a:cubicBezTo>
                        <a:pt x="553" y="845"/>
                        <a:pt x="554" y="844"/>
                        <a:pt x="554" y="844"/>
                      </a:cubicBezTo>
                      <a:cubicBezTo>
                        <a:pt x="554" y="844"/>
                        <a:pt x="554" y="845"/>
                        <a:pt x="553" y="845"/>
                      </a:cubicBezTo>
                      <a:cubicBezTo>
                        <a:pt x="555" y="846"/>
                        <a:pt x="555" y="845"/>
                        <a:pt x="556" y="845"/>
                      </a:cubicBezTo>
                      <a:cubicBezTo>
                        <a:pt x="556" y="846"/>
                        <a:pt x="556" y="846"/>
                        <a:pt x="556" y="846"/>
                      </a:cubicBezTo>
                      <a:cubicBezTo>
                        <a:pt x="556" y="846"/>
                        <a:pt x="556" y="846"/>
                        <a:pt x="557" y="846"/>
                      </a:cubicBezTo>
                      <a:cubicBezTo>
                        <a:pt x="557" y="848"/>
                        <a:pt x="557" y="850"/>
                        <a:pt x="559" y="848"/>
                      </a:cubicBezTo>
                      <a:cubicBezTo>
                        <a:pt x="559" y="848"/>
                        <a:pt x="559" y="849"/>
                        <a:pt x="559" y="850"/>
                      </a:cubicBezTo>
                      <a:cubicBezTo>
                        <a:pt x="560" y="849"/>
                        <a:pt x="560" y="850"/>
                        <a:pt x="561" y="849"/>
                      </a:cubicBezTo>
                      <a:cubicBezTo>
                        <a:pt x="560" y="849"/>
                        <a:pt x="560" y="850"/>
                        <a:pt x="560" y="850"/>
                      </a:cubicBezTo>
                      <a:cubicBezTo>
                        <a:pt x="561" y="850"/>
                        <a:pt x="561" y="849"/>
                        <a:pt x="561" y="849"/>
                      </a:cubicBezTo>
                      <a:cubicBezTo>
                        <a:pt x="561" y="850"/>
                        <a:pt x="561" y="850"/>
                        <a:pt x="561" y="851"/>
                      </a:cubicBezTo>
                      <a:cubicBezTo>
                        <a:pt x="562" y="851"/>
                        <a:pt x="562" y="850"/>
                        <a:pt x="562" y="850"/>
                      </a:cubicBezTo>
                      <a:cubicBezTo>
                        <a:pt x="562" y="851"/>
                        <a:pt x="562" y="851"/>
                        <a:pt x="562" y="851"/>
                      </a:cubicBezTo>
                      <a:cubicBezTo>
                        <a:pt x="563" y="852"/>
                        <a:pt x="564" y="854"/>
                        <a:pt x="564" y="851"/>
                      </a:cubicBezTo>
                      <a:cubicBezTo>
                        <a:pt x="565" y="852"/>
                        <a:pt x="565" y="852"/>
                        <a:pt x="564" y="853"/>
                      </a:cubicBezTo>
                      <a:cubicBezTo>
                        <a:pt x="566" y="853"/>
                        <a:pt x="566" y="852"/>
                        <a:pt x="567" y="851"/>
                      </a:cubicBezTo>
                      <a:cubicBezTo>
                        <a:pt x="567" y="850"/>
                        <a:pt x="566" y="849"/>
                        <a:pt x="567" y="849"/>
                      </a:cubicBezTo>
                      <a:cubicBezTo>
                        <a:pt x="566" y="847"/>
                        <a:pt x="567" y="846"/>
                        <a:pt x="568" y="845"/>
                      </a:cubicBezTo>
                      <a:cubicBezTo>
                        <a:pt x="568" y="846"/>
                        <a:pt x="569" y="846"/>
                        <a:pt x="569" y="846"/>
                      </a:cubicBezTo>
                      <a:cubicBezTo>
                        <a:pt x="569" y="846"/>
                        <a:pt x="569" y="846"/>
                        <a:pt x="569" y="846"/>
                      </a:cubicBezTo>
                      <a:cubicBezTo>
                        <a:pt x="569" y="846"/>
                        <a:pt x="569" y="847"/>
                        <a:pt x="569" y="847"/>
                      </a:cubicBezTo>
                      <a:cubicBezTo>
                        <a:pt x="569" y="846"/>
                        <a:pt x="570" y="845"/>
                        <a:pt x="570" y="846"/>
                      </a:cubicBezTo>
                      <a:cubicBezTo>
                        <a:pt x="571" y="845"/>
                        <a:pt x="573" y="845"/>
                        <a:pt x="572" y="843"/>
                      </a:cubicBezTo>
                      <a:cubicBezTo>
                        <a:pt x="573" y="845"/>
                        <a:pt x="574" y="844"/>
                        <a:pt x="576" y="843"/>
                      </a:cubicBezTo>
                      <a:cubicBezTo>
                        <a:pt x="577" y="843"/>
                        <a:pt x="578" y="843"/>
                        <a:pt x="580" y="843"/>
                      </a:cubicBezTo>
                      <a:cubicBezTo>
                        <a:pt x="580" y="843"/>
                        <a:pt x="580" y="844"/>
                        <a:pt x="580" y="844"/>
                      </a:cubicBezTo>
                      <a:cubicBezTo>
                        <a:pt x="581" y="843"/>
                        <a:pt x="580" y="837"/>
                        <a:pt x="580" y="835"/>
                      </a:cubicBezTo>
                      <a:cubicBezTo>
                        <a:pt x="578" y="835"/>
                        <a:pt x="577" y="837"/>
                        <a:pt x="575" y="837"/>
                      </a:cubicBezTo>
                      <a:cubicBezTo>
                        <a:pt x="577" y="838"/>
                        <a:pt x="578" y="836"/>
                        <a:pt x="579" y="835"/>
                      </a:cubicBezTo>
                      <a:cubicBezTo>
                        <a:pt x="579" y="836"/>
                        <a:pt x="579" y="837"/>
                        <a:pt x="579" y="838"/>
                      </a:cubicBezTo>
                      <a:cubicBezTo>
                        <a:pt x="579" y="838"/>
                        <a:pt x="579" y="838"/>
                        <a:pt x="579" y="838"/>
                      </a:cubicBezTo>
                      <a:cubicBezTo>
                        <a:pt x="579" y="838"/>
                        <a:pt x="579" y="839"/>
                        <a:pt x="580" y="840"/>
                      </a:cubicBezTo>
                      <a:cubicBezTo>
                        <a:pt x="578" y="839"/>
                        <a:pt x="578" y="841"/>
                        <a:pt x="577" y="841"/>
                      </a:cubicBezTo>
                      <a:cubicBezTo>
                        <a:pt x="577" y="841"/>
                        <a:pt x="577" y="841"/>
                        <a:pt x="577" y="841"/>
                      </a:cubicBezTo>
                      <a:cubicBezTo>
                        <a:pt x="576" y="841"/>
                        <a:pt x="575" y="843"/>
                        <a:pt x="574" y="842"/>
                      </a:cubicBezTo>
                      <a:cubicBezTo>
                        <a:pt x="574" y="842"/>
                        <a:pt x="574" y="840"/>
                        <a:pt x="574" y="839"/>
                      </a:cubicBezTo>
                      <a:cubicBezTo>
                        <a:pt x="574" y="840"/>
                        <a:pt x="574" y="840"/>
                        <a:pt x="574" y="840"/>
                      </a:cubicBezTo>
                      <a:cubicBezTo>
                        <a:pt x="574" y="840"/>
                        <a:pt x="574" y="839"/>
                        <a:pt x="574" y="839"/>
                      </a:cubicBezTo>
                      <a:cubicBezTo>
                        <a:pt x="573" y="839"/>
                        <a:pt x="572" y="840"/>
                        <a:pt x="572" y="840"/>
                      </a:cubicBezTo>
                      <a:cubicBezTo>
                        <a:pt x="571" y="840"/>
                        <a:pt x="570" y="841"/>
                        <a:pt x="570" y="842"/>
                      </a:cubicBezTo>
                      <a:cubicBezTo>
                        <a:pt x="570" y="842"/>
                        <a:pt x="570" y="842"/>
                        <a:pt x="570" y="842"/>
                      </a:cubicBezTo>
                      <a:cubicBezTo>
                        <a:pt x="570" y="842"/>
                        <a:pt x="570" y="842"/>
                        <a:pt x="569" y="842"/>
                      </a:cubicBezTo>
                      <a:cubicBezTo>
                        <a:pt x="570" y="840"/>
                        <a:pt x="572" y="840"/>
                        <a:pt x="573" y="839"/>
                      </a:cubicBezTo>
                      <a:cubicBezTo>
                        <a:pt x="575" y="837"/>
                        <a:pt x="574" y="837"/>
                        <a:pt x="575" y="835"/>
                      </a:cubicBezTo>
                      <a:cubicBezTo>
                        <a:pt x="575" y="835"/>
                        <a:pt x="576" y="836"/>
                        <a:pt x="576" y="836"/>
                      </a:cubicBezTo>
                      <a:cubicBezTo>
                        <a:pt x="576" y="836"/>
                        <a:pt x="576" y="835"/>
                        <a:pt x="576" y="835"/>
                      </a:cubicBezTo>
                      <a:cubicBezTo>
                        <a:pt x="576" y="835"/>
                        <a:pt x="577" y="836"/>
                        <a:pt x="577" y="836"/>
                      </a:cubicBezTo>
                      <a:cubicBezTo>
                        <a:pt x="577" y="836"/>
                        <a:pt x="577" y="835"/>
                        <a:pt x="577" y="834"/>
                      </a:cubicBezTo>
                      <a:cubicBezTo>
                        <a:pt x="576" y="833"/>
                        <a:pt x="574" y="834"/>
                        <a:pt x="573" y="833"/>
                      </a:cubicBezTo>
                      <a:cubicBezTo>
                        <a:pt x="572" y="832"/>
                        <a:pt x="571" y="831"/>
                        <a:pt x="570" y="830"/>
                      </a:cubicBezTo>
                      <a:cubicBezTo>
                        <a:pt x="570" y="830"/>
                        <a:pt x="571" y="830"/>
                        <a:pt x="571" y="830"/>
                      </a:cubicBezTo>
                      <a:cubicBezTo>
                        <a:pt x="571" y="830"/>
                        <a:pt x="572" y="830"/>
                        <a:pt x="572" y="831"/>
                      </a:cubicBezTo>
                      <a:cubicBezTo>
                        <a:pt x="571" y="829"/>
                        <a:pt x="570" y="827"/>
                        <a:pt x="570" y="826"/>
                      </a:cubicBezTo>
                      <a:cubicBezTo>
                        <a:pt x="571" y="826"/>
                        <a:pt x="571" y="826"/>
                        <a:pt x="571" y="826"/>
                      </a:cubicBezTo>
                      <a:cubicBezTo>
                        <a:pt x="571" y="825"/>
                        <a:pt x="571" y="823"/>
                        <a:pt x="570" y="823"/>
                      </a:cubicBezTo>
                      <a:cubicBezTo>
                        <a:pt x="569" y="822"/>
                        <a:pt x="569" y="824"/>
                        <a:pt x="569" y="826"/>
                      </a:cubicBezTo>
                      <a:cubicBezTo>
                        <a:pt x="568" y="825"/>
                        <a:pt x="568" y="824"/>
                        <a:pt x="568" y="823"/>
                      </a:cubicBezTo>
                      <a:cubicBezTo>
                        <a:pt x="568" y="823"/>
                        <a:pt x="568" y="823"/>
                        <a:pt x="568" y="824"/>
                      </a:cubicBezTo>
                      <a:cubicBezTo>
                        <a:pt x="569" y="822"/>
                        <a:pt x="568" y="821"/>
                        <a:pt x="570" y="821"/>
                      </a:cubicBezTo>
                      <a:cubicBezTo>
                        <a:pt x="570" y="821"/>
                        <a:pt x="570" y="821"/>
                        <a:pt x="570" y="820"/>
                      </a:cubicBezTo>
                      <a:cubicBezTo>
                        <a:pt x="570" y="820"/>
                        <a:pt x="570" y="820"/>
                        <a:pt x="571" y="820"/>
                      </a:cubicBezTo>
                      <a:cubicBezTo>
                        <a:pt x="570" y="820"/>
                        <a:pt x="568" y="821"/>
                        <a:pt x="569" y="819"/>
                      </a:cubicBezTo>
                      <a:cubicBezTo>
                        <a:pt x="569" y="819"/>
                        <a:pt x="570" y="819"/>
                        <a:pt x="570" y="819"/>
                      </a:cubicBezTo>
                      <a:cubicBezTo>
                        <a:pt x="570" y="819"/>
                        <a:pt x="570" y="818"/>
                        <a:pt x="570" y="818"/>
                      </a:cubicBezTo>
                      <a:cubicBezTo>
                        <a:pt x="569" y="819"/>
                        <a:pt x="569" y="819"/>
                        <a:pt x="568" y="819"/>
                      </a:cubicBezTo>
                      <a:cubicBezTo>
                        <a:pt x="568" y="818"/>
                        <a:pt x="568" y="817"/>
                        <a:pt x="568" y="815"/>
                      </a:cubicBezTo>
                      <a:cubicBezTo>
                        <a:pt x="568" y="814"/>
                        <a:pt x="569" y="813"/>
                        <a:pt x="569" y="812"/>
                      </a:cubicBezTo>
                      <a:cubicBezTo>
                        <a:pt x="568" y="812"/>
                        <a:pt x="568" y="813"/>
                        <a:pt x="567" y="814"/>
                      </a:cubicBezTo>
                      <a:cubicBezTo>
                        <a:pt x="566" y="812"/>
                        <a:pt x="569" y="813"/>
                        <a:pt x="568" y="811"/>
                      </a:cubicBezTo>
                      <a:cubicBezTo>
                        <a:pt x="568" y="810"/>
                        <a:pt x="565" y="811"/>
                        <a:pt x="565" y="812"/>
                      </a:cubicBezTo>
                      <a:cubicBezTo>
                        <a:pt x="565" y="811"/>
                        <a:pt x="567" y="808"/>
                        <a:pt x="565" y="810"/>
                      </a:cubicBezTo>
                      <a:cubicBezTo>
                        <a:pt x="565" y="809"/>
                        <a:pt x="565" y="809"/>
                        <a:pt x="565" y="808"/>
                      </a:cubicBezTo>
                      <a:cubicBezTo>
                        <a:pt x="564" y="809"/>
                        <a:pt x="564" y="809"/>
                        <a:pt x="563" y="810"/>
                      </a:cubicBezTo>
                      <a:cubicBezTo>
                        <a:pt x="564" y="809"/>
                        <a:pt x="564" y="808"/>
                        <a:pt x="565" y="807"/>
                      </a:cubicBezTo>
                      <a:cubicBezTo>
                        <a:pt x="564" y="807"/>
                        <a:pt x="564" y="807"/>
                        <a:pt x="563" y="806"/>
                      </a:cubicBezTo>
                      <a:cubicBezTo>
                        <a:pt x="563" y="808"/>
                        <a:pt x="562" y="808"/>
                        <a:pt x="561" y="808"/>
                      </a:cubicBezTo>
                      <a:cubicBezTo>
                        <a:pt x="562" y="807"/>
                        <a:pt x="562" y="808"/>
                        <a:pt x="562" y="807"/>
                      </a:cubicBezTo>
                      <a:cubicBezTo>
                        <a:pt x="562" y="807"/>
                        <a:pt x="562" y="807"/>
                        <a:pt x="562" y="807"/>
                      </a:cubicBezTo>
                      <a:cubicBezTo>
                        <a:pt x="563" y="806"/>
                        <a:pt x="563" y="805"/>
                        <a:pt x="563" y="804"/>
                      </a:cubicBezTo>
                      <a:cubicBezTo>
                        <a:pt x="562" y="803"/>
                        <a:pt x="561" y="805"/>
                        <a:pt x="560" y="804"/>
                      </a:cubicBezTo>
                      <a:cubicBezTo>
                        <a:pt x="560" y="804"/>
                        <a:pt x="561" y="803"/>
                        <a:pt x="561" y="802"/>
                      </a:cubicBezTo>
                      <a:cubicBezTo>
                        <a:pt x="561" y="803"/>
                        <a:pt x="561" y="803"/>
                        <a:pt x="561" y="804"/>
                      </a:cubicBezTo>
                      <a:cubicBezTo>
                        <a:pt x="562" y="803"/>
                        <a:pt x="562" y="803"/>
                        <a:pt x="563" y="804"/>
                      </a:cubicBezTo>
                      <a:cubicBezTo>
                        <a:pt x="563" y="803"/>
                        <a:pt x="563" y="803"/>
                        <a:pt x="563" y="802"/>
                      </a:cubicBezTo>
                      <a:cubicBezTo>
                        <a:pt x="562" y="803"/>
                        <a:pt x="562" y="802"/>
                        <a:pt x="562" y="803"/>
                      </a:cubicBezTo>
                      <a:cubicBezTo>
                        <a:pt x="563" y="802"/>
                        <a:pt x="563" y="802"/>
                        <a:pt x="563" y="801"/>
                      </a:cubicBezTo>
                      <a:cubicBezTo>
                        <a:pt x="561" y="802"/>
                        <a:pt x="559" y="800"/>
                        <a:pt x="560" y="800"/>
                      </a:cubicBezTo>
                      <a:cubicBezTo>
                        <a:pt x="561" y="800"/>
                        <a:pt x="562" y="803"/>
                        <a:pt x="563" y="800"/>
                      </a:cubicBezTo>
                      <a:cubicBezTo>
                        <a:pt x="563" y="800"/>
                        <a:pt x="562" y="800"/>
                        <a:pt x="562" y="800"/>
                      </a:cubicBezTo>
                      <a:cubicBezTo>
                        <a:pt x="563" y="798"/>
                        <a:pt x="562" y="798"/>
                        <a:pt x="563" y="796"/>
                      </a:cubicBezTo>
                      <a:cubicBezTo>
                        <a:pt x="563" y="796"/>
                        <a:pt x="563" y="796"/>
                        <a:pt x="563" y="796"/>
                      </a:cubicBezTo>
                      <a:cubicBezTo>
                        <a:pt x="563" y="798"/>
                        <a:pt x="564" y="799"/>
                        <a:pt x="564" y="801"/>
                      </a:cubicBezTo>
                      <a:cubicBezTo>
                        <a:pt x="566" y="800"/>
                        <a:pt x="562" y="793"/>
                        <a:pt x="562" y="791"/>
                      </a:cubicBezTo>
                      <a:cubicBezTo>
                        <a:pt x="561" y="787"/>
                        <a:pt x="562" y="780"/>
                        <a:pt x="559" y="777"/>
                      </a:cubicBezTo>
                      <a:cubicBezTo>
                        <a:pt x="559" y="776"/>
                        <a:pt x="557" y="774"/>
                        <a:pt x="556" y="774"/>
                      </a:cubicBezTo>
                      <a:cubicBezTo>
                        <a:pt x="556" y="774"/>
                        <a:pt x="556" y="775"/>
                        <a:pt x="556" y="775"/>
                      </a:cubicBezTo>
                      <a:cubicBezTo>
                        <a:pt x="555" y="774"/>
                        <a:pt x="555" y="773"/>
                        <a:pt x="555" y="772"/>
                      </a:cubicBezTo>
                      <a:cubicBezTo>
                        <a:pt x="556" y="772"/>
                        <a:pt x="555" y="771"/>
                        <a:pt x="555" y="770"/>
                      </a:cubicBezTo>
                      <a:cubicBezTo>
                        <a:pt x="555" y="769"/>
                        <a:pt x="556" y="769"/>
                        <a:pt x="556" y="768"/>
                      </a:cubicBezTo>
                      <a:cubicBezTo>
                        <a:pt x="557" y="769"/>
                        <a:pt x="559" y="773"/>
                        <a:pt x="560" y="772"/>
                      </a:cubicBezTo>
                      <a:cubicBezTo>
                        <a:pt x="561" y="771"/>
                        <a:pt x="559" y="769"/>
                        <a:pt x="558" y="768"/>
                      </a:cubicBezTo>
                      <a:cubicBezTo>
                        <a:pt x="558" y="768"/>
                        <a:pt x="558" y="769"/>
                        <a:pt x="559" y="770"/>
                      </a:cubicBezTo>
                      <a:cubicBezTo>
                        <a:pt x="556" y="771"/>
                        <a:pt x="555" y="764"/>
                        <a:pt x="555" y="763"/>
                      </a:cubicBezTo>
                      <a:cubicBezTo>
                        <a:pt x="555" y="763"/>
                        <a:pt x="555" y="762"/>
                        <a:pt x="555" y="762"/>
                      </a:cubicBezTo>
                      <a:cubicBezTo>
                        <a:pt x="555" y="762"/>
                        <a:pt x="555" y="762"/>
                        <a:pt x="555" y="762"/>
                      </a:cubicBezTo>
                      <a:cubicBezTo>
                        <a:pt x="555" y="759"/>
                        <a:pt x="558" y="760"/>
                        <a:pt x="560" y="760"/>
                      </a:cubicBezTo>
                      <a:cubicBezTo>
                        <a:pt x="560" y="758"/>
                        <a:pt x="559" y="757"/>
                        <a:pt x="559" y="756"/>
                      </a:cubicBezTo>
                      <a:cubicBezTo>
                        <a:pt x="559" y="756"/>
                        <a:pt x="559" y="756"/>
                        <a:pt x="559" y="756"/>
                      </a:cubicBezTo>
                      <a:cubicBezTo>
                        <a:pt x="559" y="756"/>
                        <a:pt x="560" y="756"/>
                        <a:pt x="559" y="756"/>
                      </a:cubicBezTo>
                      <a:cubicBezTo>
                        <a:pt x="561" y="755"/>
                        <a:pt x="558" y="753"/>
                        <a:pt x="560" y="752"/>
                      </a:cubicBezTo>
                      <a:cubicBezTo>
                        <a:pt x="562" y="753"/>
                        <a:pt x="562" y="749"/>
                        <a:pt x="562" y="747"/>
                      </a:cubicBezTo>
                      <a:cubicBezTo>
                        <a:pt x="562" y="748"/>
                        <a:pt x="562" y="748"/>
                        <a:pt x="562" y="749"/>
                      </a:cubicBezTo>
                      <a:cubicBezTo>
                        <a:pt x="561" y="747"/>
                        <a:pt x="562" y="746"/>
                        <a:pt x="562" y="744"/>
                      </a:cubicBezTo>
                      <a:cubicBezTo>
                        <a:pt x="562" y="742"/>
                        <a:pt x="561" y="741"/>
                        <a:pt x="563" y="741"/>
                      </a:cubicBezTo>
                      <a:cubicBezTo>
                        <a:pt x="563" y="742"/>
                        <a:pt x="563" y="742"/>
                        <a:pt x="563" y="743"/>
                      </a:cubicBezTo>
                      <a:cubicBezTo>
                        <a:pt x="564" y="739"/>
                        <a:pt x="564" y="735"/>
                        <a:pt x="565" y="731"/>
                      </a:cubicBezTo>
                      <a:cubicBezTo>
                        <a:pt x="566" y="728"/>
                        <a:pt x="567" y="724"/>
                        <a:pt x="568" y="721"/>
                      </a:cubicBezTo>
                      <a:cubicBezTo>
                        <a:pt x="569" y="717"/>
                        <a:pt x="570" y="714"/>
                        <a:pt x="571" y="710"/>
                      </a:cubicBezTo>
                      <a:cubicBezTo>
                        <a:pt x="572" y="709"/>
                        <a:pt x="573" y="705"/>
                        <a:pt x="574" y="705"/>
                      </a:cubicBezTo>
                      <a:cubicBezTo>
                        <a:pt x="574" y="704"/>
                        <a:pt x="568" y="702"/>
                        <a:pt x="567" y="701"/>
                      </a:cubicBezTo>
                      <a:cubicBezTo>
                        <a:pt x="566" y="700"/>
                        <a:pt x="565" y="697"/>
                        <a:pt x="565" y="696"/>
                      </a:cubicBezTo>
                      <a:cubicBezTo>
                        <a:pt x="566" y="693"/>
                        <a:pt x="568" y="690"/>
                        <a:pt x="571" y="690"/>
                      </a:cubicBezTo>
                      <a:cubicBezTo>
                        <a:pt x="574" y="689"/>
                        <a:pt x="574" y="692"/>
                        <a:pt x="576" y="692"/>
                      </a:cubicBezTo>
                      <a:cubicBezTo>
                        <a:pt x="576" y="693"/>
                        <a:pt x="575" y="693"/>
                        <a:pt x="574" y="693"/>
                      </a:cubicBezTo>
                      <a:cubicBezTo>
                        <a:pt x="577" y="695"/>
                        <a:pt x="577" y="694"/>
                        <a:pt x="578" y="692"/>
                      </a:cubicBezTo>
                      <a:cubicBezTo>
                        <a:pt x="579" y="690"/>
                        <a:pt x="581" y="689"/>
                        <a:pt x="582" y="686"/>
                      </a:cubicBezTo>
                      <a:cubicBezTo>
                        <a:pt x="584" y="683"/>
                        <a:pt x="585" y="680"/>
                        <a:pt x="587" y="677"/>
                      </a:cubicBezTo>
                      <a:cubicBezTo>
                        <a:pt x="587" y="678"/>
                        <a:pt x="587" y="677"/>
                        <a:pt x="588" y="678"/>
                      </a:cubicBezTo>
                      <a:cubicBezTo>
                        <a:pt x="588" y="676"/>
                        <a:pt x="587" y="670"/>
                        <a:pt x="589" y="669"/>
                      </a:cubicBezTo>
                      <a:cubicBezTo>
                        <a:pt x="589" y="669"/>
                        <a:pt x="591" y="670"/>
                        <a:pt x="592" y="670"/>
                      </a:cubicBezTo>
                      <a:cubicBezTo>
                        <a:pt x="593" y="670"/>
                        <a:pt x="594" y="669"/>
                        <a:pt x="595" y="668"/>
                      </a:cubicBezTo>
                      <a:cubicBezTo>
                        <a:pt x="595" y="669"/>
                        <a:pt x="595" y="669"/>
                        <a:pt x="595" y="670"/>
                      </a:cubicBezTo>
                      <a:cubicBezTo>
                        <a:pt x="596" y="669"/>
                        <a:pt x="597" y="668"/>
                        <a:pt x="597" y="667"/>
                      </a:cubicBezTo>
                      <a:cubicBezTo>
                        <a:pt x="595" y="667"/>
                        <a:pt x="599" y="664"/>
                        <a:pt x="600" y="663"/>
                      </a:cubicBezTo>
                      <a:cubicBezTo>
                        <a:pt x="603" y="661"/>
                        <a:pt x="602" y="662"/>
                        <a:pt x="602" y="659"/>
                      </a:cubicBezTo>
                      <a:cubicBezTo>
                        <a:pt x="601" y="658"/>
                        <a:pt x="601" y="657"/>
                        <a:pt x="601" y="656"/>
                      </a:cubicBezTo>
                      <a:cubicBezTo>
                        <a:pt x="601" y="655"/>
                        <a:pt x="602" y="655"/>
                        <a:pt x="602" y="654"/>
                      </a:cubicBezTo>
                      <a:cubicBezTo>
                        <a:pt x="602" y="651"/>
                        <a:pt x="602" y="648"/>
                        <a:pt x="604" y="646"/>
                      </a:cubicBezTo>
                      <a:cubicBezTo>
                        <a:pt x="605" y="648"/>
                        <a:pt x="606" y="647"/>
                        <a:pt x="607" y="648"/>
                      </a:cubicBezTo>
                      <a:cubicBezTo>
                        <a:pt x="608" y="648"/>
                        <a:pt x="607" y="650"/>
                        <a:pt x="607" y="651"/>
                      </a:cubicBezTo>
                      <a:cubicBezTo>
                        <a:pt x="608" y="654"/>
                        <a:pt x="608" y="654"/>
                        <a:pt x="610" y="652"/>
                      </a:cubicBezTo>
                      <a:cubicBezTo>
                        <a:pt x="610" y="653"/>
                        <a:pt x="610" y="653"/>
                        <a:pt x="609" y="654"/>
                      </a:cubicBezTo>
                      <a:cubicBezTo>
                        <a:pt x="609" y="654"/>
                        <a:pt x="610" y="654"/>
                        <a:pt x="611" y="654"/>
                      </a:cubicBezTo>
                      <a:cubicBezTo>
                        <a:pt x="610" y="654"/>
                        <a:pt x="610" y="655"/>
                        <a:pt x="610" y="655"/>
                      </a:cubicBezTo>
                      <a:cubicBezTo>
                        <a:pt x="612" y="655"/>
                        <a:pt x="618" y="650"/>
                        <a:pt x="620" y="648"/>
                      </a:cubicBezTo>
                      <a:cubicBezTo>
                        <a:pt x="623" y="647"/>
                        <a:pt x="627" y="646"/>
                        <a:pt x="625" y="643"/>
                      </a:cubicBezTo>
                      <a:cubicBezTo>
                        <a:pt x="625" y="643"/>
                        <a:pt x="624" y="643"/>
                        <a:pt x="624" y="644"/>
                      </a:cubicBezTo>
                      <a:cubicBezTo>
                        <a:pt x="624" y="643"/>
                        <a:pt x="624" y="642"/>
                        <a:pt x="624" y="642"/>
                      </a:cubicBezTo>
                      <a:cubicBezTo>
                        <a:pt x="624" y="642"/>
                        <a:pt x="624" y="643"/>
                        <a:pt x="624" y="643"/>
                      </a:cubicBezTo>
                      <a:cubicBezTo>
                        <a:pt x="623" y="642"/>
                        <a:pt x="617" y="636"/>
                        <a:pt x="619" y="636"/>
                      </a:cubicBezTo>
                      <a:cubicBezTo>
                        <a:pt x="621" y="635"/>
                        <a:pt x="624" y="633"/>
                        <a:pt x="626" y="632"/>
                      </a:cubicBezTo>
                      <a:cubicBezTo>
                        <a:pt x="628" y="630"/>
                        <a:pt x="632" y="629"/>
                        <a:pt x="633" y="627"/>
                      </a:cubicBezTo>
                      <a:cubicBezTo>
                        <a:pt x="635" y="628"/>
                        <a:pt x="637" y="629"/>
                        <a:pt x="637" y="631"/>
                      </a:cubicBezTo>
                      <a:cubicBezTo>
                        <a:pt x="637" y="632"/>
                        <a:pt x="636" y="632"/>
                        <a:pt x="636" y="633"/>
                      </a:cubicBezTo>
                      <a:cubicBezTo>
                        <a:pt x="636" y="633"/>
                        <a:pt x="636" y="634"/>
                        <a:pt x="636" y="634"/>
                      </a:cubicBezTo>
                      <a:cubicBezTo>
                        <a:pt x="638" y="633"/>
                        <a:pt x="648" y="627"/>
                        <a:pt x="649" y="629"/>
                      </a:cubicBezTo>
                      <a:cubicBezTo>
                        <a:pt x="650" y="628"/>
                        <a:pt x="650" y="628"/>
                        <a:pt x="651" y="627"/>
                      </a:cubicBezTo>
                      <a:cubicBezTo>
                        <a:pt x="651" y="627"/>
                        <a:pt x="651" y="628"/>
                        <a:pt x="652" y="628"/>
                      </a:cubicBezTo>
                      <a:cubicBezTo>
                        <a:pt x="650" y="630"/>
                        <a:pt x="652" y="631"/>
                        <a:pt x="650" y="633"/>
                      </a:cubicBezTo>
                      <a:cubicBezTo>
                        <a:pt x="646" y="634"/>
                        <a:pt x="643" y="636"/>
                        <a:pt x="640" y="637"/>
                      </a:cubicBezTo>
                      <a:cubicBezTo>
                        <a:pt x="636" y="640"/>
                        <a:pt x="630" y="644"/>
                        <a:pt x="627" y="648"/>
                      </a:cubicBezTo>
                      <a:cubicBezTo>
                        <a:pt x="631" y="647"/>
                        <a:pt x="634" y="643"/>
                        <a:pt x="636" y="641"/>
                      </a:cubicBezTo>
                      <a:cubicBezTo>
                        <a:pt x="640" y="639"/>
                        <a:pt x="644" y="637"/>
                        <a:pt x="647" y="635"/>
                      </a:cubicBezTo>
                      <a:cubicBezTo>
                        <a:pt x="650" y="633"/>
                        <a:pt x="653" y="632"/>
                        <a:pt x="656" y="630"/>
                      </a:cubicBezTo>
                      <a:cubicBezTo>
                        <a:pt x="659" y="629"/>
                        <a:pt x="668" y="625"/>
                        <a:pt x="669" y="622"/>
                      </a:cubicBezTo>
                      <a:cubicBezTo>
                        <a:pt x="663" y="624"/>
                        <a:pt x="659" y="630"/>
                        <a:pt x="653" y="630"/>
                      </a:cubicBezTo>
                      <a:cubicBezTo>
                        <a:pt x="653" y="629"/>
                        <a:pt x="653" y="627"/>
                        <a:pt x="654" y="626"/>
                      </a:cubicBezTo>
                      <a:cubicBezTo>
                        <a:pt x="655" y="624"/>
                        <a:pt x="656" y="624"/>
                        <a:pt x="658" y="623"/>
                      </a:cubicBezTo>
                      <a:cubicBezTo>
                        <a:pt x="661" y="622"/>
                        <a:pt x="663" y="621"/>
                        <a:pt x="665" y="621"/>
                      </a:cubicBezTo>
                      <a:cubicBezTo>
                        <a:pt x="666" y="621"/>
                        <a:pt x="666" y="622"/>
                        <a:pt x="667" y="621"/>
                      </a:cubicBezTo>
                      <a:cubicBezTo>
                        <a:pt x="669" y="621"/>
                        <a:pt x="670" y="619"/>
                        <a:pt x="671" y="619"/>
                      </a:cubicBezTo>
                      <a:cubicBezTo>
                        <a:pt x="671" y="620"/>
                        <a:pt x="669" y="621"/>
                        <a:pt x="669" y="622"/>
                      </a:cubicBezTo>
                      <a:cubicBezTo>
                        <a:pt x="672" y="621"/>
                        <a:pt x="676" y="618"/>
                        <a:pt x="679" y="616"/>
                      </a:cubicBezTo>
                      <a:cubicBezTo>
                        <a:pt x="681" y="614"/>
                        <a:pt x="685" y="612"/>
                        <a:pt x="687" y="609"/>
                      </a:cubicBezTo>
                      <a:cubicBezTo>
                        <a:pt x="688" y="610"/>
                        <a:pt x="688" y="610"/>
                        <a:pt x="688" y="611"/>
                      </a:cubicBezTo>
                      <a:cubicBezTo>
                        <a:pt x="688" y="608"/>
                        <a:pt x="692" y="607"/>
                        <a:pt x="694" y="605"/>
                      </a:cubicBezTo>
                      <a:cubicBezTo>
                        <a:pt x="697" y="601"/>
                        <a:pt x="700" y="598"/>
                        <a:pt x="704" y="595"/>
                      </a:cubicBezTo>
                      <a:cubicBezTo>
                        <a:pt x="702" y="595"/>
                        <a:pt x="702" y="595"/>
                        <a:pt x="701" y="597"/>
                      </a:cubicBezTo>
                      <a:cubicBezTo>
                        <a:pt x="699" y="598"/>
                        <a:pt x="698" y="599"/>
                        <a:pt x="697" y="600"/>
                      </a:cubicBezTo>
                      <a:cubicBezTo>
                        <a:pt x="697" y="599"/>
                        <a:pt x="697" y="598"/>
                        <a:pt x="698" y="597"/>
                      </a:cubicBezTo>
                      <a:cubicBezTo>
                        <a:pt x="698" y="597"/>
                        <a:pt x="698" y="595"/>
                        <a:pt x="699" y="594"/>
                      </a:cubicBezTo>
                      <a:cubicBezTo>
                        <a:pt x="700" y="594"/>
                        <a:pt x="699" y="593"/>
                        <a:pt x="699" y="592"/>
                      </a:cubicBezTo>
                      <a:cubicBezTo>
                        <a:pt x="698" y="593"/>
                        <a:pt x="698" y="594"/>
                        <a:pt x="698" y="594"/>
                      </a:cubicBezTo>
                      <a:cubicBezTo>
                        <a:pt x="697" y="595"/>
                        <a:pt x="696" y="594"/>
                        <a:pt x="695" y="594"/>
                      </a:cubicBezTo>
                      <a:cubicBezTo>
                        <a:pt x="693" y="595"/>
                        <a:pt x="696" y="591"/>
                        <a:pt x="697" y="594"/>
                      </a:cubicBezTo>
                      <a:cubicBezTo>
                        <a:pt x="697" y="593"/>
                        <a:pt x="700" y="590"/>
                        <a:pt x="701" y="592"/>
                      </a:cubicBezTo>
                      <a:cubicBezTo>
                        <a:pt x="701" y="592"/>
                        <a:pt x="703" y="596"/>
                        <a:pt x="703" y="594"/>
                      </a:cubicBezTo>
                      <a:cubicBezTo>
                        <a:pt x="703" y="592"/>
                        <a:pt x="701" y="592"/>
                        <a:pt x="701" y="589"/>
                      </a:cubicBezTo>
                      <a:cubicBezTo>
                        <a:pt x="702" y="588"/>
                        <a:pt x="702" y="586"/>
                        <a:pt x="702" y="585"/>
                      </a:cubicBezTo>
                      <a:cubicBezTo>
                        <a:pt x="700" y="585"/>
                        <a:pt x="698" y="583"/>
                        <a:pt x="698" y="582"/>
                      </a:cubicBezTo>
                      <a:cubicBezTo>
                        <a:pt x="699" y="583"/>
                        <a:pt x="700" y="584"/>
                        <a:pt x="701" y="584"/>
                      </a:cubicBezTo>
                      <a:cubicBezTo>
                        <a:pt x="702" y="584"/>
                        <a:pt x="702" y="585"/>
                        <a:pt x="703" y="585"/>
                      </a:cubicBezTo>
                      <a:cubicBezTo>
                        <a:pt x="703" y="585"/>
                        <a:pt x="704" y="584"/>
                        <a:pt x="704" y="584"/>
                      </a:cubicBezTo>
                      <a:cubicBezTo>
                        <a:pt x="704" y="585"/>
                        <a:pt x="705" y="586"/>
                        <a:pt x="704" y="586"/>
                      </a:cubicBezTo>
                      <a:cubicBezTo>
                        <a:pt x="705" y="586"/>
                        <a:pt x="704" y="586"/>
                        <a:pt x="706" y="586"/>
                      </a:cubicBezTo>
                      <a:cubicBezTo>
                        <a:pt x="706" y="586"/>
                        <a:pt x="708" y="584"/>
                        <a:pt x="709" y="584"/>
                      </a:cubicBezTo>
                      <a:cubicBezTo>
                        <a:pt x="710" y="583"/>
                        <a:pt x="711" y="581"/>
                        <a:pt x="712" y="579"/>
                      </a:cubicBezTo>
                      <a:cubicBezTo>
                        <a:pt x="711" y="579"/>
                        <a:pt x="711" y="578"/>
                        <a:pt x="711" y="578"/>
                      </a:cubicBezTo>
                      <a:cubicBezTo>
                        <a:pt x="713" y="577"/>
                        <a:pt x="711" y="580"/>
                        <a:pt x="713" y="578"/>
                      </a:cubicBezTo>
                      <a:cubicBezTo>
                        <a:pt x="714" y="577"/>
                        <a:pt x="715" y="575"/>
                        <a:pt x="714" y="574"/>
                      </a:cubicBezTo>
                      <a:cubicBezTo>
                        <a:pt x="715" y="575"/>
                        <a:pt x="716" y="575"/>
                        <a:pt x="717" y="575"/>
                      </a:cubicBezTo>
                      <a:cubicBezTo>
                        <a:pt x="718" y="575"/>
                        <a:pt x="717" y="575"/>
                        <a:pt x="718" y="574"/>
                      </a:cubicBezTo>
                      <a:cubicBezTo>
                        <a:pt x="718" y="573"/>
                        <a:pt x="718" y="570"/>
                        <a:pt x="718" y="569"/>
                      </a:cubicBezTo>
                      <a:cubicBezTo>
                        <a:pt x="720" y="570"/>
                        <a:pt x="721" y="571"/>
                        <a:pt x="723" y="571"/>
                      </a:cubicBezTo>
                      <a:cubicBezTo>
                        <a:pt x="723" y="571"/>
                        <a:pt x="723" y="571"/>
                        <a:pt x="723" y="571"/>
                      </a:cubicBezTo>
                      <a:cubicBezTo>
                        <a:pt x="722" y="570"/>
                        <a:pt x="718" y="569"/>
                        <a:pt x="718" y="568"/>
                      </a:cubicBezTo>
                      <a:cubicBezTo>
                        <a:pt x="718" y="566"/>
                        <a:pt x="718" y="564"/>
                        <a:pt x="716" y="565"/>
                      </a:cubicBezTo>
                      <a:cubicBezTo>
                        <a:pt x="719" y="566"/>
                        <a:pt x="715" y="567"/>
                        <a:pt x="714" y="566"/>
                      </a:cubicBezTo>
                      <a:cubicBezTo>
                        <a:pt x="717" y="565"/>
                        <a:pt x="715" y="562"/>
                        <a:pt x="713" y="564"/>
                      </a:cubicBezTo>
                      <a:cubicBezTo>
                        <a:pt x="713" y="563"/>
                        <a:pt x="715" y="561"/>
                        <a:pt x="716" y="563"/>
                      </a:cubicBezTo>
                      <a:cubicBezTo>
                        <a:pt x="719" y="559"/>
                        <a:pt x="712" y="560"/>
                        <a:pt x="711" y="558"/>
                      </a:cubicBezTo>
                      <a:cubicBezTo>
                        <a:pt x="710" y="556"/>
                        <a:pt x="711" y="555"/>
                        <a:pt x="712" y="553"/>
                      </a:cubicBezTo>
                      <a:cubicBezTo>
                        <a:pt x="713" y="551"/>
                        <a:pt x="710" y="551"/>
                        <a:pt x="710" y="549"/>
                      </a:cubicBezTo>
                      <a:cubicBezTo>
                        <a:pt x="711" y="548"/>
                        <a:pt x="711" y="547"/>
                        <a:pt x="712" y="546"/>
                      </a:cubicBezTo>
                      <a:cubicBezTo>
                        <a:pt x="714" y="544"/>
                        <a:pt x="714" y="544"/>
                        <a:pt x="715" y="545"/>
                      </a:cubicBezTo>
                      <a:cubicBezTo>
                        <a:pt x="716" y="546"/>
                        <a:pt x="715" y="549"/>
                        <a:pt x="718" y="547"/>
                      </a:cubicBezTo>
                      <a:cubicBezTo>
                        <a:pt x="720" y="546"/>
                        <a:pt x="719" y="543"/>
                        <a:pt x="721" y="541"/>
                      </a:cubicBezTo>
                      <a:cubicBezTo>
                        <a:pt x="722" y="540"/>
                        <a:pt x="724" y="539"/>
                        <a:pt x="726" y="538"/>
                      </a:cubicBezTo>
                      <a:cubicBezTo>
                        <a:pt x="729" y="536"/>
                        <a:pt x="727" y="539"/>
                        <a:pt x="728" y="539"/>
                      </a:cubicBezTo>
                      <a:cubicBezTo>
                        <a:pt x="729" y="539"/>
                        <a:pt x="729" y="538"/>
                        <a:pt x="730" y="539"/>
                      </a:cubicBezTo>
                      <a:cubicBezTo>
                        <a:pt x="730" y="539"/>
                        <a:pt x="730" y="545"/>
                        <a:pt x="730" y="545"/>
                      </a:cubicBezTo>
                      <a:cubicBezTo>
                        <a:pt x="730" y="547"/>
                        <a:pt x="729" y="550"/>
                        <a:pt x="729" y="552"/>
                      </a:cubicBezTo>
                      <a:cubicBezTo>
                        <a:pt x="728" y="552"/>
                        <a:pt x="727" y="556"/>
                        <a:pt x="727" y="556"/>
                      </a:cubicBezTo>
                      <a:cubicBezTo>
                        <a:pt x="726" y="556"/>
                        <a:pt x="724" y="556"/>
                        <a:pt x="725" y="556"/>
                      </a:cubicBezTo>
                      <a:cubicBezTo>
                        <a:pt x="724" y="557"/>
                        <a:pt x="725" y="558"/>
                        <a:pt x="726" y="558"/>
                      </a:cubicBezTo>
                      <a:cubicBezTo>
                        <a:pt x="727" y="559"/>
                        <a:pt x="731" y="557"/>
                        <a:pt x="732" y="556"/>
                      </a:cubicBezTo>
                      <a:cubicBezTo>
                        <a:pt x="734" y="556"/>
                        <a:pt x="737" y="554"/>
                        <a:pt x="738" y="554"/>
                      </a:cubicBezTo>
                      <a:cubicBezTo>
                        <a:pt x="740" y="555"/>
                        <a:pt x="740" y="557"/>
                        <a:pt x="741" y="557"/>
                      </a:cubicBezTo>
                      <a:cubicBezTo>
                        <a:pt x="742" y="557"/>
                        <a:pt x="743" y="554"/>
                        <a:pt x="744" y="556"/>
                      </a:cubicBezTo>
                      <a:cubicBezTo>
                        <a:pt x="742" y="557"/>
                        <a:pt x="743" y="561"/>
                        <a:pt x="739" y="558"/>
                      </a:cubicBezTo>
                      <a:cubicBezTo>
                        <a:pt x="737" y="556"/>
                        <a:pt x="736" y="561"/>
                        <a:pt x="734" y="562"/>
                      </a:cubicBezTo>
                      <a:cubicBezTo>
                        <a:pt x="733" y="562"/>
                        <a:pt x="732" y="562"/>
                        <a:pt x="731" y="562"/>
                      </a:cubicBezTo>
                      <a:cubicBezTo>
                        <a:pt x="730" y="563"/>
                        <a:pt x="729" y="564"/>
                        <a:pt x="729" y="565"/>
                      </a:cubicBezTo>
                      <a:cubicBezTo>
                        <a:pt x="727" y="567"/>
                        <a:pt x="724" y="569"/>
                        <a:pt x="725" y="571"/>
                      </a:cubicBezTo>
                      <a:cubicBezTo>
                        <a:pt x="728" y="571"/>
                        <a:pt x="729" y="567"/>
                        <a:pt x="732" y="565"/>
                      </a:cubicBezTo>
                      <a:cubicBezTo>
                        <a:pt x="735" y="563"/>
                        <a:pt x="738" y="562"/>
                        <a:pt x="740" y="560"/>
                      </a:cubicBezTo>
                      <a:cubicBezTo>
                        <a:pt x="747" y="557"/>
                        <a:pt x="755" y="553"/>
                        <a:pt x="762" y="550"/>
                      </a:cubicBezTo>
                      <a:cubicBezTo>
                        <a:pt x="766" y="548"/>
                        <a:pt x="770" y="546"/>
                        <a:pt x="774" y="546"/>
                      </a:cubicBezTo>
                      <a:cubicBezTo>
                        <a:pt x="776" y="546"/>
                        <a:pt x="782" y="548"/>
                        <a:pt x="782" y="545"/>
                      </a:cubicBezTo>
                      <a:cubicBezTo>
                        <a:pt x="783" y="545"/>
                        <a:pt x="781" y="542"/>
                        <a:pt x="780" y="542"/>
                      </a:cubicBezTo>
                      <a:cubicBezTo>
                        <a:pt x="780" y="541"/>
                        <a:pt x="779" y="540"/>
                        <a:pt x="779" y="539"/>
                      </a:cubicBezTo>
                      <a:cubicBezTo>
                        <a:pt x="777" y="536"/>
                        <a:pt x="776" y="536"/>
                        <a:pt x="779" y="533"/>
                      </a:cubicBezTo>
                      <a:cubicBezTo>
                        <a:pt x="781" y="531"/>
                        <a:pt x="782" y="530"/>
                        <a:pt x="783" y="527"/>
                      </a:cubicBezTo>
                      <a:cubicBezTo>
                        <a:pt x="784" y="525"/>
                        <a:pt x="784" y="524"/>
                        <a:pt x="785" y="522"/>
                      </a:cubicBezTo>
                      <a:cubicBezTo>
                        <a:pt x="786" y="520"/>
                        <a:pt x="789" y="518"/>
                        <a:pt x="790" y="515"/>
                      </a:cubicBezTo>
                      <a:cubicBezTo>
                        <a:pt x="792" y="517"/>
                        <a:pt x="789" y="513"/>
                        <a:pt x="789" y="513"/>
                      </a:cubicBezTo>
                      <a:cubicBezTo>
                        <a:pt x="789" y="513"/>
                        <a:pt x="789" y="513"/>
                        <a:pt x="789" y="513"/>
                      </a:cubicBezTo>
                      <a:cubicBezTo>
                        <a:pt x="789" y="511"/>
                        <a:pt x="792" y="510"/>
                        <a:pt x="791" y="508"/>
                      </a:cubicBezTo>
                      <a:cubicBezTo>
                        <a:pt x="791" y="508"/>
                        <a:pt x="790" y="508"/>
                        <a:pt x="790" y="508"/>
                      </a:cubicBezTo>
                      <a:cubicBezTo>
                        <a:pt x="791" y="506"/>
                        <a:pt x="789" y="505"/>
                        <a:pt x="789" y="503"/>
                      </a:cubicBezTo>
                      <a:cubicBezTo>
                        <a:pt x="790" y="502"/>
                        <a:pt x="790" y="501"/>
                        <a:pt x="790" y="500"/>
                      </a:cubicBezTo>
                      <a:cubicBezTo>
                        <a:pt x="790" y="498"/>
                        <a:pt x="790" y="498"/>
                        <a:pt x="789" y="496"/>
                      </a:cubicBezTo>
                      <a:cubicBezTo>
                        <a:pt x="789" y="496"/>
                        <a:pt x="787" y="494"/>
                        <a:pt x="787" y="494"/>
                      </a:cubicBezTo>
                      <a:cubicBezTo>
                        <a:pt x="787" y="492"/>
                        <a:pt x="787" y="490"/>
                        <a:pt x="787" y="489"/>
                      </a:cubicBezTo>
                      <a:cubicBezTo>
                        <a:pt x="788" y="488"/>
                        <a:pt x="789" y="487"/>
                        <a:pt x="789" y="486"/>
                      </a:cubicBezTo>
                      <a:cubicBezTo>
                        <a:pt x="789" y="486"/>
                        <a:pt x="789" y="486"/>
                        <a:pt x="789" y="486"/>
                      </a:cubicBezTo>
                      <a:cubicBezTo>
                        <a:pt x="789" y="486"/>
                        <a:pt x="789" y="486"/>
                        <a:pt x="790" y="486"/>
                      </a:cubicBezTo>
                      <a:cubicBezTo>
                        <a:pt x="792" y="485"/>
                        <a:pt x="790" y="481"/>
                        <a:pt x="790" y="480"/>
                      </a:cubicBezTo>
                      <a:cubicBezTo>
                        <a:pt x="790" y="479"/>
                        <a:pt x="790" y="479"/>
                        <a:pt x="790" y="478"/>
                      </a:cubicBezTo>
                      <a:cubicBezTo>
                        <a:pt x="787" y="478"/>
                        <a:pt x="789" y="473"/>
                        <a:pt x="791" y="473"/>
                      </a:cubicBezTo>
                      <a:cubicBezTo>
                        <a:pt x="791" y="473"/>
                        <a:pt x="791" y="473"/>
                        <a:pt x="791" y="473"/>
                      </a:cubicBezTo>
                      <a:cubicBezTo>
                        <a:pt x="791" y="473"/>
                        <a:pt x="791" y="473"/>
                        <a:pt x="791" y="473"/>
                      </a:cubicBezTo>
                      <a:cubicBezTo>
                        <a:pt x="791" y="473"/>
                        <a:pt x="791" y="473"/>
                        <a:pt x="791" y="473"/>
                      </a:cubicBezTo>
                      <a:cubicBezTo>
                        <a:pt x="792" y="472"/>
                        <a:pt x="792" y="471"/>
                        <a:pt x="791" y="470"/>
                      </a:cubicBezTo>
                      <a:cubicBezTo>
                        <a:pt x="793" y="468"/>
                        <a:pt x="795" y="466"/>
                        <a:pt x="796" y="463"/>
                      </a:cubicBezTo>
                      <a:cubicBezTo>
                        <a:pt x="796" y="460"/>
                        <a:pt x="796" y="460"/>
                        <a:pt x="798" y="458"/>
                      </a:cubicBezTo>
                      <a:cubicBezTo>
                        <a:pt x="799" y="456"/>
                        <a:pt x="799" y="453"/>
                        <a:pt x="799" y="451"/>
                      </a:cubicBezTo>
                      <a:cubicBezTo>
                        <a:pt x="799" y="450"/>
                        <a:pt x="798" y="450"/>
                        <a:pt x="798" y="449"/>
                      </a:cubicBezTo>
                      <a:cubicBezTo>
                        <a:pt x="799" y="449"/>
                        <a:pt x="800" y="448"/>
                        <a:pt x="800" y="448"/>
                      </a:cubicBezTo>
                      <a:cubicBezTo>
                        <a:pt x="800" y="448"/>
                        <a:pt x="799" y="447"/>
                        <a:pt x="800" y="446"/>
                      </a:cubicBezTo>
                      <a:cubicBezTo>
                        <a:pt x="800" y="446"/>
                        <a:pt x="801" y="447"/>
                        <a:pt x="801" y="446"/>
                      </a:cubicBezTo>
                      <a:cubicBezTo>
                        <a:pt x="802" y="444"/>
                        <a:pt x="800" y="444"/>
                        <a:pt x="800" y="443"/>
                      </a:cubicBezTo>
                      <a:cubicBezTo>
                        <a:pt x="799" y="442"/>
                        <a:pt x="799" y="443"/>
                        <a:pt x="799" y="441"/>
                      </a:cubicBezTo>
                      <a:cubicBezTo>
                        <a:pt x="798" y="439"/>
                        <a:pt x="799" y="440"/>
                        <a:pt x="800" y="439"/>
                      </a:cubicBezTo>
                      <a:cubicBezTo>
                        <a:pt x="801" y="439"/>
                        <a:pt x="802" y="438"/>
                        <a:pt x="802" y="43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0" name="Google Shape;970;p27"/>
                <p:cNvSpPr/>
                <p:nvPr/>
              </p:nvSpPr>
              <p:spPr>
                <a:xfrm>
                  <a:off x="2960" y="3107"/>
                  <a:ext cx="37" cy="32"/>
                </a:xfrm>
                <a:custGeom>
                  <a:rect b="b" l="l" r="r" t="t"/>
                  <a:pathLst>
                    <a:path extrusionOk="0" h="20" w="24">
                      <a:moveTo>
                        <a:pt x="23" y="0"/>
                      </a:moveTo>
                      <a:cubicBezTo>
                        <a:pt x="22" y="0"/>
                        <a:pt x="15" y="3"/>
                        <a:pt x="15" y="5"/>
                      </a:cubicBezTo>
                      <a:cubicBezTo>
                        <a:pt x="16" y="4"/>
                        <a:pt x="17" y="4"/>
                        <a:pt x="17" y="4"/>
                      </a:cubicBezTo>
                      <a:cubicBezTo>
                        <a:pt x="18" y="4"/>
                        <a:pt x="18" y="5"/>
                        <a:pt x="18" y="5"/>
                      </a:cubicBezTo>
                      <a:cubicBezTo>
                        <a:pt x="15" y="5"/>
                        <a:pt x="12" y="6"/>
                        <a:pt x="11" y="8"/>
                      </a:cubicBezTo>
                      <a:cubicBezTo>
                        <a:pt x="10" y="9"/>
                        <a:pt x="9" y="11"/>
                        <a:pt x="8" y="11"/>
                      </a:cubicBezTo>
                      <a:cubicBezTo>
                        <a:pt x="8" y="12"/>
                        <a:pt x="7" y="12"/>
                        <a:pt x="7" y="13"/>
                      </a:cubicBezTo>
                      <a:cubicBezTo>
                        <a:pt x="6" y="13"/>
                        <a:pt x="5" y="14"/>
                        <a:pt x="4" y="15"/>
                      </a:cubicBezTo>
                      <a:cubicBezTo>
                        <a:pt x="3" y="17"/>
                        <a:pt x="1" y="17"/>
                        <a:pt x="0" y="20"/>
                      </a:cubicBezTo>
                      <a:cubicBezTo>
                        <a:pt x="5" y="17"/>
                        <a:pt x="9" y="13"/>
                        <a:pt x="13" y="10"/>
                      </a:cubicBezTo>
                      <a:cubicBezTo>
                        <a:pt x="14" y="8"/>
                        <a:pt x="24" y="1"/>
                        <a:pt x="23"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1" name="Google Shape;971;p27"/>
                <p:cNvSpPr/>
                <p:nvPr/>
              </p:nvSpPr>
              <p:spPr>
                <a:xfrm>
                  <a:off x="2777" y="3222"/>
                  <a:ext cx="63" cy="72"/>
                </a:xfrm>
                <a:custGeom>
                  <a:rect b="b" l="l" r="r" t="t"/>
                  <a:pathLst>
                    <a:path extrusionOk="0" h="46" w="41">
                      <a:moveTo>
                        <a:pt x="40" y="4"/>
                      </a:moveTo>
                      <a:cubicBezTo>
                        <a:pt x="40" y="3"/>
                        <a:pt x="40" y="0"/>
                        <a:pt x="38" y="2"/>
                      </a:cubicBezTo>
                      <a:cubicBezTo>
                        <a:pt x="37" y="3"/>
                        <a:pt x="38" y="4"/>
                        <a:pt x="37" y="5"/>
                      </a:cubicBezTo>
                      <a:cubicBezTo>
                        <a:pt x="38" y="5"/>
                        <a:pt x="38" y="5"/>
                        <a:pt x="38" y="5"/>
                      </a:cubicBezTo>
                      <a:cubicBezTo>
                        <a:pt x="36" y="7"/>
                        <a:pt x="35" y="6"/>
                        <a:pt x="33" y="7"/>
                      </a:cubicBezTo>
                      <a:cubicBezTo>
                        <a:pt x="31" y="7"/>
                        <a:pt x="32" y="9"/>
                        <a:pt x="30" y="9"/>
                      </a:cubicBezTo>
                      <a:cubicBezTo>
                        <a:pt x="30" y="9"/>
                        <a:pt x="31" y="9"/>
                        <a:pt x="31" y="9"/>
                      </a:cubicBezTo>
                      <a:cubicBezTo>
                        <a:pt x="30" y="9"/>
                        <a:pt x="30" y="10"/>
                        <a:pt x="29" y="10"/>
                      </a:cubicBezTo>
                      <a:cubicBezTo>
                        <a:pt x="29" y="9"/>
                        <a:pt x="30" y="9"/>
                        <a:pt x="29" y="9"/>
                      </a:cubicBezTo>
                      <a:cubicBezTo>
                        <a:pt x="29" y="10"/>
                        <a:pt x="28" y="10"/>
                        <a:pt x="27" y="10"/>
                      </a:cubicBezTo>
                      <a:cubicBezTo>
                        <a:pt x="27" y="10"/>
                        <a:pt x="28" y="10"/>
                        <a:pt x="28" y="11"/>
                      </a:cubicBezTo>
                      <a:cubicBezTo>
                        <a:pt x="27" y="11"/>
                        <a:pt x="27" y="11"/>
                        <a:pt x="26" y="11"/>
                      </a:cubicBezTo>
                      <a:cubicBezTo>
                        <a:pt x="26" y="11"/>
                        <a:pt x="26" y="12"/>
                        <a:pt x="27" y="12"/>
                      </a:cubicBezTo>
                      <a:cubicBezTo>
                        <a:pt x="24" y="12"/>
                        <a:pt x="24" y="15"/>
                        <a:pt x="21" y="16"/>
                      </a:cubicBezTo>
                      <a:cubicBezTo>
                        <a:pt x="21" y="16"/>
                        <a:pt x="22" y="16"/>
                        <a:pt x="22" y="16"/>
                      </a:cubicBezTo>
                      <a:cubicBezTo>
                        <a:pt x="20" y="19"/>
                        <a:pt x="16" y="18"/>
                        <a:pt x="17" y="21"/>
                      </a:cubicBezTo>
                      <a:cubicBezTo>
                        <a:pt x="17" y="21"/>
                        <a:pt x="16" y="21"/>
                        <a:pt x="16" y="22"/>
                      </a:cubicBezTo>
                      <a:cubicBezTo>
                        <a:pt x="16" y="20"/>
                        <a:pt x="17" y="19"/>
                        <a:pt x="16" y="18"/>
                      </a:cubicBezTo>
                      <a:cubicBezTo>
                        <a:pt x="12" y="20"/>
                        <a:pt x="17" y="22"/>
                        <a:pt x="14" y="24"/>
                      </a:cubicBezTo>
                      <a:cubicBezTo>
                        <a:pt x="12" y="25"/>
                        <a:pt x="11" y="21"/>
                        <a:pt x="10" y="24"/>
                      </a:cubicBezTo>
                      <a:cubicBezTo>
                        <a:pt x="10" y="24"/>
                        <a:pt x="10" y="24"/>
                        <a:pt x="10" y="24"/>
                      </a:cubicBezTo>
                      <a:cubicBezTo>
                        <a:pt x="8" y="25"/>
                        <a:pt x="7" y="27"/>
                        <a:pt x="7" y="29"/>
                      </a:cubicBezTo>
                      <a:cubicBezTo>
                        <a:pt x="6" y="31"/>
                        <a:pt x="5" y="32"/>
                        <a:pt x="5" y="33"/>
                      </a:cubicBezTo>
                      <a:cubicBezTo>
                        <a:pt x="5" y="33"/>
                        <a:pt x="6" y="33"/>
                        <a:pt x="6" y="34"/>
                      </a:cubicBezTo>
                      <a:cubicBezTo>
                        <a:pt x="6" y="34"/>
                        <a:pt x="6" y="34"/>
                        <a:pt x="5" y="35"/>
                      </a:cubicBezTo>
                      <a:cubicBezTo>
                        <a:pt x="5" y="37"/>
                        <a:pt x="2" y="39"/>
                        <a:pt x="2" y="40"/>
                      </a:cubicBezTo>
                      <a:cubicBezTo>
                        <a:pt x="1" y="41"/>
                        <a:pt x="0" y="45"/>
                        <a:pt x="0" y="46"/>
                      </a:cubicBezTo>
                      <a:cubicBezTo>
                        <a:pt x="2" y="38"/>
                        <a:pt x="11" y="29"/>
                        <a:pt x="17" y="24"/>
                      </a:cubicBezTo>
                      <a:cubicBezTo>
                        <a:pt x="20" y="20"/>
                        <a:pt x="25" y="16"/>
                        <a:pt x="29" y="12"/>
                      </a:cubicBezTo>
                      <a:cubicBezTo>
                        <a:pt x="31" y="11"/>
                        <a:pt x="41" y="8"/>
                        <a:pt x="40"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2" name="Google Shape;972;p27"/>
                <p:cNvSpPr/>
                <p:nvPr/>
              </p:nvSpPr>
              <p:spPr>
                <a:xfrm>
                  <a:off x="2745" y="3294"/>
                  <a:ext cx="32" cy="80"/>
                </a:xfrm>
                <a:custGeom>
                  <a:rect b="b" l="l" r="r" t="t"/>
                  <a:pathLst>
                    <a:path extrusionOk="0" h="52" w="21">
                      <a:moveTo>
                        <a:pt x="21" y="0"/>
                      </a:moveTo>
                      <a:cubicBezTo>
                        <a:pt x="20" y="0"/>
                        <a:pt x="18" y="0"/>
                        <a:pt x="18" y="1"/>
                      </a:cubicBezTo>
                      <a:cubicBezTo>
                        <a:pt x="18" y="1"/>
                        <a:pt x="19" y="1"/>
                        <a:pt x="20" y="1"/>
                      </a:cubicBezTo>
                      <a:cubicBezTo>
                        <a:pt x="20" y="2"/>
                        <a:pt x="19" y="2"/>
                        <a:pt x="18" y="3"/>
                      </a:cubicBezTo>
                      <a:cubicBezTo>
                        <a:pt x="18" y="4"/>
                        <a:pt x="17" y="6"/>
                        <a:pt x="16" y="7"/>
                      </a:cubicBezTo>
                      <a:cubicBezTo>
                        <a:pt x="16" y="8"/>
                        <a:pt x="13" y="12"/>
                        <a:pt x="13" y="12"/>
                      </a:cubicBezTo>
                      <a:cubicBezTo>
                        <a:pt x="13" y="13"/>
                        <a:pt x="12" y="14"/>
                        <a:pt x="13" y="15"/>
                      </a:cubicBezTo>
                      <a:cubicBezTo>
                        <a:pt x="12" y="16"/>
                        <a:pt x="12" y="17"/>
                        <a:pt x="11" y="18"/>
                      </a:cubicBezTo>
                      <a:cubicBezTo>
                        <a:pt x="11" y="17"/>
                        <a:pt x="10" y="16"/>
                        <a:pt x="9" y="15"/>
                      </a:cubicBezTo>
                      <a:cubicBezTo>
                        <a:pt x="11" y="18"/>
                        <a:pt x="9" y="19"/>
                        <a:pt x="9" y="21"/>
                      </a:cubicBezTo>
                      <a:cubicBezTo>
                        <a:pt x="7" y="24"/>
                        <a:pt x="6" y="28"/>
                        <a:pt x="5" y="32"/>
                      </a:cubicBezTo>
                      <a:cubicBezTo>
                        <a:pt x="4" y="34"/>
                        <a:pt x="2" y="37"/>
                        <a:pt x="2" y="40"/>
                      </a:cubicBezTo>
                      <a:cubicBezTo>
                        <a:pt x="2" y="42"/>
                        <a:pt x="2" y="44"/>
                        <a:pt x="1" y="47"/>
                      </a:cubicBezTo>
                      <a:cubicBezTo>
                        <a:pt x="1" y="47"/>
                        <a:pt x="1" y="47"/>
                        <a:pt x="2" y="46"/>
                      </a:cubicBezTo>
                      <a:cubicBezTo>
                        <a:pt x="2" y="48"/>
                        <a:pt x="0" y="49"/>
                        <a:pt x="1" y="50"/>
                      </a:cubicBezTo>
                      <a:cubicBezTo>
                        <a:pt x="2" y="52"/>
                        <a:pt x="3" y="45"/>
                        <a:pt x="3" y="44"/>
                      </a:cubicBezTo>
                      <a:cubicBezTo>
                        <a:pt x="4" y="38"/>
                        <a:pt x="6" y="31"/>
                        <a:pt x="9" y="25"/>
                      </a:cubicBezTo>
                      <a:cubicBezTo>
                        <a:pt x="11" y="20"/>
                        <a:pt x="13" y="16"/>
                        <a:pt x="15" y="11"/>
                      </a:cubicBezTo>
                      <a:cubicBezTo>
                        <a:pt x="16" y="9"/>
                        <a:pt x="21" y="1"/>
                        <a:pt x="2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3" name="Google Shape;973;p27"/>
                <p:cNvSpPr/>
                <p:nvPr/>
              </p:nvSpPr>
              <p:spPr>
                <a:xfrm>
                  <a:off x="2745" y="3372"/>
                  <a:ext cx="23" cy="140"/>
                </a:xfrm>
                <a:custGeom>
                  <a:rect b="b" l="l" r="r" t="t"/>
                  <a:pathLst>
                    <a:path extrusionOk="0" h="90" w="15">
                      <a:moveTo>
                        <a:pt x="14" y="88"/>
                      </a:moveTo>
                      <a:cubicBezTo>
                        <a:pt x="14" y="89"/>
                        <a:pt x="14" y="90"/>
                        <a:pt x="15" y="90"/>
                      </a:cubicBezTo>
                      <a:cubicBezTo>
                        <a:pt x="13" y="84"/>
                        <a:pt x="13" y="76"/>
                        <a:pt x="12" y="70"/>
                      </a:cubicBezTo>
                      <a:cubicBezTo>
                        <a:pt x="11" y="64"/>
                        <a:pt x="9" y="57"/>
                        <a:pt x="7" y="51"/>
                      </a:cubicBezTo>
                      <a:cubicBezTo>
                        <a:pt x="3" y="34"/>
                        <a:pt x="0" y="17"/>
                        <a:pt x="2" y="0"/>
                      </a:cubicBezTo>
                      <a:cubicBezTo>
                        <a:pt x="0" y="0"/>
                        <a:pt x="0" y="7"/>
                        <a:pt x="0" y="8"/>
                      </a:cubicBezTo>
                      <a:cubicBezTo>
                        <a:pt x="1" y="12"/>
                        <a:pt x="1" y="16"/>
                        <a:pt x="1" y="19"/>
                      </a:cubicBezTo>
                      <a:cubicBezTo>
                        <a:pt x="1" y="22"/>
                        <a:pt x="0" y="24"/>
                        <a:pt x="1" y="27"/>
                      </a:cubicBezTo>
                      <a:cubicBezTo>
                        <a:pt x="2" y="28"/>
                        <a:pt x="1" y="30"/>
                        <a:pt x="2" y="32"/>
                      </a:cubicBezTo>
                      <a:cubicBezTo>
                        <a:pt x="2" y="33"/>
                        <a:pt x="3" y="35"/>
                        <a:pt x="3" y="37"/>
                      </a:cubicBezTo>
                      <a:cubicBezTo>
                        <a:pt x="3" y="36"/>
                        <a:pt x="3" y="36"/>
                        <a:pt x="3" y="36"/>
                      </a:cubicBezTo>
                      <a:cubicBezTo>
                        <a:pt x="2" y="36"/>
                        <a:pt x="2" y="37"/>
                        <a:pt x="2" y="37"/>
                      </a:cubicBezTo>
                      <a:cubicBezTo>
                        <a:pt x="3" y="37"/>
                        <a:pt x="3" y="38"/>
                        <a:pt x="4" y="39"/>
                      </a:cubicBezTo>
                      <a:cubicBezTo>
                        <a:pt x="4" y="39"/>
                        <a:pt x="4" y="39"/>
                        <a:pt x="4" y="40"/>
                      </a:cubicBezTo>
                      <a:cubicBezTo>
                        <a:pt x="3" y="39"/>
                        <a:pt x="3" y="39"/>
                        <a:pt x="3" y="38"/>
                      </a:cubicBezTo>
                      <a:cubicBezTo>
                        <a:pt x="3" y="40"/>
                        <a:pt x="4" y="43"/>
                        <a:pt x="5" y="43"/>
                      </a:cubicBezTo>
                      <a:cubicBezTo>
                        <a:pt x="4" y="44"/>
                        <a:pt x="4" y="44"/>
                        <a:pt x="4" y="45"/>
                      </a:cubicBezTo>
                      <a:cubicBezTo>
                        <a:pt x="4" y="45"/>
                        <a:pt x="5" y="45"/>
                        <a:pt x="4" y="46"/>
                      </a:cubicBezTo>
                      <a:cubicBezTo>
                        <a:pt x="5" y="46"/>
                        <a:pt x="5" y="45"/>
                        <a:pt x="5" y="44"/>
                      </a:cubicBezTo>
                      <a:cubicBezTo>
                        <a:pt x="5" y="45"/>
                        <a:pt x="5" y="46"/>
                        <a:pt x="5" y="46"/>
                      </a:cubicBezTo>
                      <a:cubicBezTo>
                        <a:pt x="5" y="46"/>
                        <a:pt x="5" y="46"/>
                        <a:pt x="6" y="46"/>
                      </a:cubicBezTo>
                      <a:cubicBezTo>
                        <a:pt x="6" y="48"/>
                        <a:pt x="8" y="52"/>
                        <a:pt x="7" y="54"/>
                      </a:cubicBezTo>
                      <a:cubicBezTo>
                        <a:pt x="7" y="54"/>
                        <a:pt x="8" y="54"/>
                        <a:pt x="8" y="54"/>
                      </a:cubicBezTo>
                      <a:cubicBezTo>
                        <a:pt x="8" y="54"/>
                        <a:pt x="7" y="55"/>
                        <a:pt x="7" y="55"/>
                      </a:cubicBezTo>
                      <a:cubicBezTo>
                        <a:pt x="8" y="55"/>
                        <a:pt x="8" y="55"/>
                        <a:pt x="8" y="55"/>
                      </a:cubicBezTo>
                      <a:cubicBezTo>
                        <a:pt x="8" y="57"/>
                        <a:pt x="10" y="59"/>
                        <a:pt x="9" y="61"/>
                      </a:cubicBezTo>
                      <a:cubicBezTo>
                        <a:pt x="9" y="61"/>
                        <a:pt x="9" y="60"/>
                        <a:pt x="10" y="60"/>
                      </a:cubicBezTo>
                      <a:cubicBezTo>
                        <a:pt x="9" y="61"/>
                        <a:pt x="9" y="62"/>
                        <a:pt x="10" y="64"/>
                      </a:cubicBezTo>
                      <a:cubicBezTo>
                        <a:pt x="10" y="63"/>
                        <a:pt x="10" y="63"/>
                        <a:pt x="10" y="63"/>
                      </a:cubicBezTo>
                      <a:cubicBezTo>
                        <a:pt x="10" y="65"/>
                        <a:pt x="11" y="68"/>
                        <a:pt x="11" y="69"/>
                      </a:cubicBezTo>
                      <a:cubicBezTo>
                        <a:pt x="12" y="71"/>
                        <a:pt x="12" y="73"/>
                        <a:pt x="12" y="75"/>
                      </a:cubicBezTo>
                      <a:cubicBezTo>
                        <a:pt x="13" y="79"/>
                        <a:pt x="12" y="84"/>
                        <a:pt x="14" y="8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74" name="Google Shape;974;p27"/>
              <p:cNvSpPr/>
              <p:nvPr/>
            </p:nvSpPr>
            <p:spPr>
              <a:xfrm>
                <a:off x="3008" y="2219"/>
                <a:ext cx="469" cy="435"/>
              </a:xfrm>
              <a:custGeom>
                <a:rect b="b" l="l" r="r" t="t"/>
                <a:pathLst>
                  <a:path extrusionOk="0" h="280" w="303">
                    <a:moveTo>
                      <a:pt x="303" y="47"/>
                    </a:moveTo>
                    <a:cubicBezTo>
                      <a:pt x="302" y="43"/>
                      <a:pt x="298" y="43"/>
                      <a:pt x="299" y="39"/>
                    </a:cubicBezTo>
                    <a:cubicBezTo>
                      <a:pt x="285" y="39"/>
                      <a:pt x="272" y="39"/>
                      <a:pt x="259" y="40"/>
                    </a:cubicBezTo>
                    <a:cubicBezTo>
                      <a:pt x="260" y="38"/>
                      <a:pt x="260" y="36"/>
                      <a:pt x="261" y="34"/>
                    </a:cubicBezTo>
                    <a:cubicBezTo>
                      <a:pt x="262" y="32"/>
                      <a:pt x="263" y="31"/>
                      <a:pt x="265" y="30"/>
                    </a:cubicBezTo>
                    <a:cubicBezTo>
                      <a:pt x="267" y="28"/>
                      <a:pt x="267" y="27"/>
                      <a:pt x="268" y="25"/>
                    </a:cubicBezTo>
                    <a:cubicBezTo>
                      <a:pt x="269" y="23"/>
                      <a:pt x="271" y="23"/>
                      <a:pt x="273" y="21"/>
                    </a:cubicBezTo>
                    <a:cubicBezTo>
                      <a:pt x="273" y="21"/>
                      <a:pt x="273" y="20"/>
                      <a:pt x="274" y="20"/>
                    </a:cubicBezTo>
                    <a:cubicBezTo>
                      <a:pt x="274" y="19"/>
                      <a:pt x="276" y="18"/>
                      <a:pt x="276" y="18"/>
                    </a:cubicBezTo>
                    <a:cubicBezTo>
                      <a:pt x="278" y="16"/>
                      <a:pt x="277" y="15"/>
                      <a:pt x="277" y="13"/>
                    </a:cubicBezTo>
                    <a:cubicBezTo>
                      <a:pt x="277" y="11"/>
                      <a:pt x="278" y="9"/>
                      <a:pt x="277" y="8"/>
                    </a:cubicBezTo>
                    <a:cubicBezTo>
                      <a:pt x="275" y="6"/>
                      <a:pt x="273" y="7"/>
                      <a:pt x="273" y="5"/>
                    </a:cubicBezTo>
                    <a:cubicBezTo>
                      <a:pt x="273" y="5"/>
                      <a:pt x="273" y="3"/>
                      <a:pt x="273" y="2"/>
                    </a:cubicBezTo>
                    <a:cubicBezTo>
                      <a:pt x="273" y="1"/>
                      <a:pt x="272" y="1"/>
                      <a:pt x="272" y="0"/>
                    </a:cubicBezTo>
                    <a:cubicBezTo>
                      <a:pt x="224" y="0"/>
                      <a:pt x="176" y="0"/>
                      <a:pt x="127" y="0"/>
                    </a:cubicBezTo>
                    <a:cubicBezTo>
                      <a:pt x="85" y="0"/>
                      <a:pt x="42" y="0"/>
                      <a:pt x="0" y="0"/>
                    </a:cubicBezTo>
                    <a:cubicBezTo>
                      <a:pt x="3" y="24"/>
                      <a:pt x="6" y="49"/>
                      <a:pt x="9" y="73"/>
                    </a:cubicBezTo>
                    <a:cubicBezTo>
                      <a:pt x="10" y="78"/>
                      <a:pt x="11" y="84"/>
                      <a:pt x="11" y="89"/>
                    </a:cubicBezTo>
                    <a:cubicBezTo>
                      <a:pt x="11" y="94"/>
                      <a:pt x="11" y="99"/>
                      <a:pt x="11" y="104"/>
                    </a:cubicBezTo>
                    <a:cubicBezTo>
                      <a:pt x="10" y="116"/>
                      <a:pt x="11" y="129"/>
                      <a:pt x="10" y="141"/>
                    </a:cubicBezTo>
                    <a:cubicBezTo>
                      <a:pt x="8" y="153"/>
                      <a:pt x="9" y="167"/>
                      <a:pt x="9" y="179"/>
                    </a:cubicBezTo>
                    <a:cubicBezTo>
                      <a:pt x="9" y="189"/>
                      <a:pt x="8" y="200"/>
                      <a:pt x="8" y="211"/>
                    </a:cubicBezTo>
                    <a:cubicBezTo>
                      <a:pt x="8" y="215"/>
                      <a:pt x="8" y="220"/>
                      <a:pt x="8" y="224"/>
                    </a:cubicBezTo>
                    <a:cubicBezTo>
                      <a:pt x="8" y="225"/>
                      <a:pt x="8" y="226"/>
                      <a:pt x="8" y="228"/>
                    </a:cubicBezTo>
                    <a:cubicBezTo>
                      <a:pt x="8" y="229"/>
                      <a:pt x="8" y="228"/>
                      <a:pt x="9" y="228"/>
                    </a:cubicBezTo>
                    <a:cubicBezTo>
                      <a:pt x="9" y="228"/>
                      <a:pt x="9" y="227"/>
                      <a:pt x="10" y="228"/>
                    </a:cubicBezTo>
                    <a:cubicBezTo>
                      <a:pt x="10" y="228"/>
                      <a:pt x="9" y="230"/>
                      <a:pt x="9" y="230"/>
                    </a:cubicBezTo>
                    <a:cubicBezTo>
                      <a:pt x="9" y="232"/>
                      <a:pt x="9" y="231"/>
                      <a:pt x="10" y="232"/>
                    </a:cubicBezTo>
                    <a:cubicBezTo>
                      <a:pt x="9" y="231"/>
                      <a:pt x="13" y="233"/>
                      <a:pt x="12" y="233"/>
                    </a:cubicBezTo>
                    <a:cubicBezTo>
                      <a:pt x="12" y="233"/>
                      <a:pt x="15" y="233"/>
                      <a:pt x="14" y="233"/>
                    </a:cubicBezTo>
                    <a:cubicBezTo>
                      <a:pt x="15" y="234"/>
                      <a:pt x="13" y="234"/>
                      <a:pt x="13" y="234"/>
                    </a:cubicBezTo>
                    <a:cubicBezTo>
                      <a:pt x="13" y="237"/>
                      <a:pt x="15" y="235"/>
                      <a:pt x="16" y="235"/>
                    </a:cubicBezTo>
                    <a:cubicBezTo>
                      <a:pt x="16" y="235"/>
                      <a:pt x="16" y="234"/>
                      <a:pt x="16" y="234"/>
                    </a:cubicBezTo>
                    <a:cubicBezTo>
                      <a:pt x="16" y="234"/>
                      <a:pt x="17" y="234"/>
                      <a:pt x="17" y="234"/>
                    </a:cubicBezTo>
                    <a:cubicBezTo>
                      <a:pt x="17" y="234"/>
                      <a:pt x="18" y="235"/>
                      <a:pt x="18" y="235"/>
                    </a:cubicBezTo>
                    <a:cubicBezTo>
                      <a:pt x="19" y="235"/>
                      <a:pt x="19" y="233"/>
                      <a:pt x="19" y="233"/>
                    </a:cubicBezTo>
                    <a:cubicBezTo>
                      <a:pt x="21" y="232"/>
                      <a:pt x="20" y="234"/>
                      <a:pt x="20" y="234"/>
                    </a:cubicBezTo>
                    <a:cubicBezTo>
                      <a:pt x="20" y="234"/>
                      <a:pt x="19" y="235"/>
                      <a:pt x="21" y="234"/>
                    </a:cubicBezTo>
                    <a:cubicBezTo>
                      <a:pt x="21" y="234"/>
                      <a:pt x="21" y="233"/>
                      <a:pt x="22" y="232"/>
                    </a:cubicBezTo>
                    <a:cubicBezTo>
                      <a:pt x="24" y="231"/>
                      <a:pt x="21" y="234"/>
                      <a:pt x="23" y="235"/>
                    </a:cubicBezTo>
                    <a:cubicBezTo>
                      <a:pt x="24" y="236"/>
                      <a:pt x="26" y="234"/>
                      <a:pt x="26" y="234"/>
                    </a:cubicBezTo>
                    <a:cubicBezTo>
                      <a:pt x="26" y="233"/>
                      <a:pt x="22" y="233"/>
                      <a:pt x="25" y="233"/>
                    </a:cubicBezTo>
                    <a:cubicBezTo>
                      <a:pt x="27" y="232"/>
                      <a:pt x="26" y="232"/>
                      <a:pt x="28" y="233"/>
                    </a:cubicBezTo>
                    <a:cubicBezTo>
                      <a:pt x="28" y="233"/>
                      <a:pt x="28" y="233"/>
                      <a:pt x="29" y="233"/>
                    </a:cubicBezTo>
                    <a:cubicBezTo>
                      <a:pt x="28" y="234"/>
                      <a:pt x="29" y="234"/>
                      <a:pt x="30" y="235"/>
                    </a:cubicBezTo>
                    <a:cubicBezTo>
                      <a:pt x="30" y="232"/>
                      <a:pt x="35" y="234"/>
                      <a:pt x="33" y="235"/>
                    </a:cubicBezTo>
                    <a:cubicBezTo>
                      <a:pt x="34" y="235"/>
                      <a:pt x="34" y="235"/>
                      <a:pt x="35" y="235"/>
                    </a:cubicBezTo>
                    <a:cubicBezTo>
                      <a:pt x="35" y="249"/>
                      <a:pt x="35" y="264"/>
                      <a:pt x="35" y="278"/>
                    </a:cubicBezTo>
                    <a:cubicBezTo>
                      <a:pt x="85" y="278"/>
                      <a:pt x="135" y="278"/>
                      <a:pt x="185" y="279"/>
                    </a:cubicBezTo>
                    <a:cubicBezTo>
                      <a:pt x="189" y="279"/>
                      <a:pt x="211" y="280"/>
                      <a:pt x="211" y="279"/>
                    </a:cubicBezTo>
                    <a:cubicBezTo>
                      <a:pt x="211" y="277"/>
                      <a:pt x="213" y="277"/>
                      <a:pt x="213" y="275"/>
                    </a:cubicBezTo>
                    <a:cubicBezTo>
                      <a:pt x="213" y="273"/>
                      <a:pt x="209" y="273"/>
                      <a:pt x="208" y="271"/>
                    </a:cubicBezTo>
                    <a:cubicBezTo>
                      <a:pt x="207" y="269"/>
                      <a:pt x="209" y="268"/>
                      <a:pt x="211" y="268"/>
                    </a:cubicBezTo>
                    <a:cubicBezTo>
                      <a:pt x="212" y="268"/>
                      <a:pt x="214" y="271"/>
                      <a:pt x="215" y="268"/>
                    </a:cubicBezTo>
                    <a:cubicBezTo>
                      <a:pt x="216" y="266"/>
                      <a:pt x="214" y="263"/>
                      <a:pt x="215" y="262"/>
                    </a:cubicBezTo>
                    <a:cubicBezTo>
                      <a:pt x="215" y="260"/>
                      <a:pt x="218" y="260"/>
                      <a:pt x="218" y="258"/>
                    </a:cubicBezTo>
                    <a:cubicBezTo>
                      <a:pt x="218" y="257"/>
                      <a:pt x="217" y="256"/>
                      <a:pt x="216" y="256"/>
                    </a:cubicBezTo>
                    <a:cubicBezTo>
                      <a:pt x="215" y="257"/>
                      <a:pt x="215" y="259"/>
                      <a:pt x="215" y="260"/>
                    </a:cubicBezTo>
                    <a:cubicBezTo>
                      <a:pt x="213" y="259"/>
                      <a:pt x="211" y="255"/>
                      <a:pt x="212" y="253"/>
                    </a:cubicBezTo>
                    <a:cubicBezTo>
                      <a:pt x="212" y="251"/>
                      <a:pt x="214" y="249"/>
                      <a:pt x="215" y="248"/>
                    </a:cubicBezTo>
                    <a:cubicBezTo>
                      <a:pt x="216" y="247"/>
                      <a:pt x="219" y="243"/>
                      <a:pt x="216" y="243"/>
                    </a:cubicBezTo>
                    <a:cubicBezTo>
                      <a:pt x="214" y="243"/>
                      <a:pt x="215" y="248"/>
                      <a:pt x="212" y="249"/>
                    </a:cubicBezTo>
                    <a:cubicBezTo>
                      <a:pt x="210" y="249"/>
                      <a:pt x="207" y="248"/>
                      <a:pt x="209" y="246"/>
                    </a:cubicBezTo>
                    <a:cubicBezTo>
                      <a:pt x="210" y="244"/>
                      <a:pt x="212" y="246"/>
                      <a:pt x="213" y="243"/>
                    </a:cubicBezTo>
                    <a:cubicBezTo>
                      <a:pt x="214" y="242"/>
                      <a:pt x="210" y="237"/>
                      <a:pt x="210" y="241"/>
                    </a:cubicBezTo>
                    <a:cubicBezTo>
                      <a:pt x="210" y="242"/>
                      <a:pt x="211" y="244"/>
                      <a:pt x="209" y="244"/>
                    </a:cubicBezTo>
                    <a:cubicBezTo>
                      <a:pt x="207" y="245"/>
                      <a:pt x="206" y="245"/>
                      <a:pt x="206" y="243"/>
                    </a:cubicBezTo>
                    <a:cubicBezTo>
                      <a:pt x="207" y="241"/>
                      <a:pt x="210" y="241"/>
                      <a:pt x="209" y="238"/>
                    </a:cubicBezTo>
                    <a:cubicBezTo>
                      <a:pt x="209" y="237"/>
                      <a:pt x="207" y="237"/>
                      <a:pt x="206" y="235"/>
                    </a:cubicBezTo>
                    <a:cubicBezTo>
                      <a:pt x="206" y="233"/>
                      <a:pt x="210" y="234"/>
                      <a:pt x="211" y="233"/>
                    </a:cubicBezTo>
                    <a:cubicBezTo>
                      <a:pt x="217" y="228"/>
                      <a:pt x="204" y="227"/>
                      <a:pt x="208" y="224"/>
                    </a:cubicBezTo>
                    <a:cubicBezTo>
                      <a:pt x="210" y="221"/>
                      <a:pt x="212" y="225"/>
                      <a:pt x="213" y="226"/>
                    </a:cubicBezTo>
                    <a:cubicBezTo>
                      <a:pt x="215" y="227"/>
                      <a:pt x="219" y="227"/>
                      <a:pt x="219" y="224"/>
                    </a:cubicBezTo>
                    <a:cubicBezTo>
                      <a:pt x="217" y="220"/>
                      <a:pt x="214" y="224"/>
                      <a:pt x="212" y="221"/>
                    </a:cubicBezTo>
                    <a:cubicBezTo>
                      <a:pt x="211" y="219"/>
                      <a:pt x="212" y="217"/>
                      <a:pt x="213" y="217"/>
                    </a:cubicBezTo>
                    <a:cubicBezTo>
                      <a:pt x="213" y="217"/>
                      <a:pt x="215" y="217"/>
                      <a:pt x="216" y="217"/>
                    </a:cubicBezTo>
                    <a:cubicBezTo>
                      <a:pt x="217" y="217"/>
                      <a:pt x="217" y="218"/>
                      <a:pt x="218" y="218"/>
                    </a:cubicBezTo>
                    <a:cubicBezTo>
                      <a:pt x="219" y="218"/>
                      <a:pt x="222" y="218"/>
                      <a:pt x="221" y="216"/>
                    </a:cubicBezTo>
                    <a:cubicBezTo>
                      <a:pt x="220" y="214"/>
                      <a:pt x="218" y="214"/>
                      <a:pt x="217" y="212"/>
                    </a:cubicBezTo>
                    <a:cubicBezTo>
                      <a:pt x="215" y="210"/>
                      <a:pt x="217" y="208"/>
                      <a:pt x="219" y="207"/>
                    </a:cubicBezTo>
                    <a:cubicBezTo>
                      <a:pt x="222" y="202"/>
                      <a:pt x="209" y="204"/>
                      <a:pt x="219" y="199"/>
                    </a:cubicBezTo>
                    <a:cubicBezTo>
                      <a:pt x="220" y="200"/>
                      <a:pt x="220" y="203"/>
                      <a:pt x="222" y="202"/>
                    </a:cubicBezTo>
                    <a:cubicBezTo>
                      <a:pt x="224" y="201"/>
                      <a:pt x="222" y="199"/>
                      <a:pt x="221" y="198"/>
                    </a:cubicBezTo>
                    <a:cubicBezTo>
                      <a:pt x="223" y="197"/>
                      <a:pt x="227" y="199"/>
                      <a:pt x="228" y="196"/>
                    </a:cubicBezTo>
                    <a:cubicBezTo>
                      <a:pt x="228" y="195"/>
                      <a:pt x="228" y="194"/>
                      <a:pt x="228" y="193"/>
                    </a:cubicBezTo>
                    <a:cubicBezTo>
                      <a:pt x="229" y="191"/>
                      <a:pt x="227" y="192"/>
                      <a:pt x="226" y="192"/>
                    </a:cubicBezTo>
                    <a:cubicBezTo>
                      <a:pt x="224" y="192"/>
                      <a:pt x="222" y="189"/>
                      <a:pt x="224" y="188"/>
                    </a:cubicBezTo>
                    <a:cubicBezTo>
                      <a:pt x="225" y="187"/>
                      <a:pt x="225" y="186"/>
                      <a:pt x="227" y="187"/>
                    </a:cubicBezTo>
                    <a:cubicBezTo>
                      <a:pt x="228" y="187"/>
                      <a:pt x="229" y="189"/>
                      <a:pt x="230" y="188"/>
                    </a:cubicBezTo>
                    <a:cubicBezTo>
                      <a:pt x="233" y="187"/>
                      <a:pt x="233" y="184"/>
                      <a:pt x="230" y="184"/>
                    </a:cubicBezTo>
                    <a:cubicBezTo>
                      <a:pt x="228" y="184"/>
                      <a:pt x="224" y="184"/>
                      <a:pt x="224" y="181"/>
                    </a:cubicBezTo>
                    <a:cubicBezTo>
                      <a:pt x="224" y="178"/>
                      <a:pt x="228" y="183"/>
                      <a:pt x="229" y="182"/>
                    </a:cubicBezTo>
                    <a:cubicBezTo>
                      <a:pt x="231" y="182"/>
                      <a:pt x="231" y="180"/>
                      <a:pt x="231" y="179"/>
                    </a:cubicBezTo>
                    <a:cubicBezTo>
                      <a:pt x="231" y="175"/>
                      <a:pt x="233" y="178"/>
                      <a:pt x="235" y="177"/>
                    </a:cubicBezTo>
                    <a:cubicBezTo>
                      <a:pt x="236" y="177"/>
                      <a:pt x="236" y="175"/>
                      <a:pt x="236" y="174"/>
                    </a:cubicBezTo>
                    <a:cubicBezTo>
                      <a:pt x="236" y="173"/>
                      <a:pt x="235" y="172"/>
                      <a:pt x="235" y="171"/>
                    </a:cubicBezTo>
                    <a:cubicBezTo>
                      <a:pt x="235" y="169"/>
                      <a:pt x="235" y="170"/>
                      <a:pt x="237" y="170"/>
                    </a:cubicBezTo>
                    <a:cubicBezTo>
                      <a:pt x="237" y="170"/>
                      <a:pt x="240" y="170"/>
                      <a:pt x="239" y="170"/>
                    </a:cubicBezTo>
                    <a:cubicBezTo>
                      <a:pt x="241" y="170"/>
                      <a:pt x="238" y="173"/>
                      <a:pt x="240" y="174"/>
                    </a:cubicBezTo>
                    <a:cubicBezTo>
                      <a:pt x="242" y="175"/>
                      <a:pt x="241" y="170"/>
                      <a:pt x="242" y="169"/>
                    </a:cubicBezTo>
                    <a:cubicBezTo>
                      <a:pt x="243" y="167"/>
                      <a:pt x="247" y="168"/>
                      <a:pt x="247" y="164"/>
                    </a:cubicBezTo>
                    <a:cubicBezTo>
                      <a:pt x="247" y="163"/>
                      <a:pt x="245" y="162"/>
                      <a:pt x="245" y="160"/>
                    </a:cubicBezTo>
                    <a:cubicBezTo>
                      <a:pt x="246" y="157"/>
                      <a:pt x="249" y="157"/>
                      <a:pt x="248" y="154"/>
                    </a:cubicBezTo>
                    <a:cubicBezTo>
                      <a:pt x="247" y="152"/>
                      <a:pt x="246" y="151"/>
                      <a:pt x="246" y="148"/>
                    </a:cubicBezTo>
                    <a:cubicBezTo>
                      <a:pt x="245" y="144"/>
                      <a:pt x="250" y="143"/>
                      <a:pt x="248" y="147"/>
                    </a:cubicBezTo>
                    <a:cubicBezTo>
                      <a:pt x="246" y="150"/>
                      <a:pt x="251" y="148"/>
                      <a:pt x="252" y="147"/>
                    </a:cubicBezTo>
                    <a:cubicBezTo>
                      <a:pt x="255" y="143"/>
                      <a:pt x="251" y="144"/>
                      <a:pt x="249" y="143"/>
                    </a:cubicBezTo>
                    <a:cubicBezTo>
                      <a:pt x="247" y="143"/>
                      <a:pt x="247" y="142"/>
                      <a:pt x="247" y="141"/>
                    </a:cubicBezTo>
                    <a:cubicBezTo>
                      <a:pt x="247" y="140"/>
                      <a:pt x="249" y="139"/>
                      <a:pt x="249" y="139"/>
                    </a:cubicBezTo>
                    <a:cubicBezTo>
                      <a:pt x="249" y="139"/>
                      <a:pt x="247" y="134"/>
                      <a:pt x="250" y="135"/>
                    </a:cubicBezTo>
                    <a:cubicBezTo>
                      <a:pt x="253" y="137"/>
                      <a:pt x="248" y="140"/>
                      <a:pt x="251" y="141"/>
                    </a:cubicBezTo>
                    <a:cubicBezTo>
                      <a:pt x="254" y="142"/>
                      <a:pt x="254" y="140"/>
                      <a:pt x="254" y="138"/>
                    </a:cubicBezTo>
                    <a:cubicBezTo>
                      <a:pt x="253" y="136"/>
                      <a:pt x="253" y="136"/>
                      <a:pt x="253" y="134"/>
                    </a:cubicBezTo>
                    <a:cubicBezTo>
                      <a:pt x="253" y="133"/>
                      <a:pt x="254" y="133"/>
                      <a:pt x="253" y="132"/>
                    </a:cubicBezTo>
                    <a:cubicBezTo>
                      <a:pt x="252" y="130"/>
                      <a:pt x="251" y="127"/>
                      <a:pt x="254" y="128"/>
                    </a:cubicBezTo>
                    <a:cubicBezTo>
                      <a:pt x="255" y="129"/>
                      <a:pt x="255" y="131"/>
                      <a:pt x="256" y="132"/>
                    </a:cubicBezTo>
                    <a:cubicBezTo>
                      <a:pt x="256" y="134"/>
                      <a:pt x="257" y="132"/>
                      <a:pt x="258" y="132"/>
                    </a:cubicBezTo>
                    <a:cubicBezTo>
                      <a:pt x="259" y="131"/>
                      <a:pt x="260" y="131"/>
                      <a:pt x="261" y="131"/>
                    </a:cubicBezTo>
                    <a:cubicBezTo>
                      <a:pt x="261" y="131"/>
                      <a:pt x="262" y="132"/>
                      <a:pt x="263" y="132"/>
                    </a:cubicBezTo>
                    <a:cubicBezTo>
                      <a:pt x="263" y="131"/>
                      <a:pt x="263" y="130"/>
                      <a:pt x="264" y="129"/>
                    </a:cubicBezTo>
                    <a:cubicBezTo>
                      <a:pt x="264" y="128"/>
                      <a:pt x="266" y="128"/>
                      <a:pt x="266" y="127"/>
                    </a:cubicBezTo>
                    <a:cubicBezTo>
                      <a:pt x="269" y="123"/>
                      <a:pt x="264" y="123"/>
                      <a:pt x="263" y="120"/>
                    </a:cubicBezTo>
                    <a:cubicBezTo>
                      <a:pt x="262" y="117"/>
                      <a:pt x="264" y="116"/>
                      <a:pt x="266" y="116"/>
                    </a:cubicBezTo>
                    <a:cubicBezTo>
                      <a:pt x="269" y="117"/>
                      <a:pt x="269" y="118"/>
                      <a:pt x="270" y="114"/>
                    </a:cubicBezTo>
                    <a:cubicBezTo>
                      <a:pt x="270" y="113"/>
                      <a:pt x="270" y="111"/>
                      <a:pt x="271" y="110"/>
                    </a:cubicBezTo>
                    <a:cubicBezTo>
                      <a:pt x="273" y="107"/>
                      <a:pt x="277" y="112"/>
                      <a:pt x="277" y="108"/>
                    </a:cubicBezTo>
                    <a:cubicBezTo>
                      <a:pt x="278" y="106"/>
                      <a:pt x="273" y="106"/>
                      <a:pt x="275" y="104"/>
                    </a:cubicBezTo>
                    <a:cubicBezTo>
                      <a:pt x="275" y="103"/>
                      <a:pt x="278" y="104"/>
                      <a:pt x="277" y="101"/>
                    </a:cubicBezTo>
                    <a:cubicBezTo>
                      <a:pt x="277" y="101"/>
                      <a:pt x="276" y="99"/>
                      <a:pt x="275" y="99"/>
                    </a:cubicBezTo>
                    <a:cubicBezTo>
                      <a:pt x="274" y="99"/>
                      <a:pt x="273" y="99"/>
                      <a:pt x="272" y="99"/>
                    </a:cubicBezTo>
                    <a:cubicBezTo>
                      <a:pt x="270" y="95"/>
                      <a:pt x="273" y="96"/>
                      <a:pt x="274" y="95"/>
                    </a:cubicBezTo>
                    <a:cubicBezTo>
                      <a:pt x="275" y="94"/>
                      <a:pt x="275" y="94"/>
                      <a:pt x="275" y="93"/>
                    </a:cubicBezTo>
                    <a:cubicBezTo>
                      <a:pt x="276" y="92"/>
                      <a:pt x="276" y="91"/>
                      <a:pt x="277" y="90"/>
                    </a:cubicBezTo>
                    <a:cubicBezTo>
                      <a:pt x="277" y="89"/>
                      <a:pt x="275" y="86"/>
                      <a:pt x="273" y="86"/>
                    </a:cubicBezTo>
                    <a:cubicBezTo>
                      <a:pt x="272" y="87"/>
                      <a:pt x="274" y="89"/>
                      <a:pt x="273" y="89"/>
                    </a:cubicBezTo>
                    <a:cubicBezTo>
                      <a:pt x="270" y="91"/>
                      <a:pt x="270" y="87"/>
                      <a:pt x="271" y="86"/>
                    </a:cubicBezTo>
                    <a:cubicBezTo>
                      <a:pt x="272" y="85"/>
                      <a:pt x="274" y="84"/>
                      <a:pt x="274" y="83"/>
                    </a:cubicBezTo>
                    <a:cubicBezTo>
                      <a:pt x="275" y="81"/>
                      <a:pt x="276" y="80"/>
                      <a:pt x="277" y="82"/>
                    </a:cubicBezTo>
                    <a:cubicBezTo>
                      <a:pt x="278" y="83"/>
                      <a:pt x="276" y="90"/>
                      <a:pt x="280" y="88"/>
                    </a:cubicBezTo>
                    <a:cubicBezTo>
                      <a:pt x="277" y="86"/>
                      <a:pt x="281" y="85"/>
                      <a:pt x="280" y="82"/>
                    </a:cubicBezTo>
                    <a:cubicBezTo>
                      <a:pt x="280" y="80"/>
                      <a:pt x="278" y="80"/>
                      <a:pt x="279" y="77"/>
                    </a:cubicBezTo>
                    <a:cubicBezTo>
                      <a:pt x="280" y="70"/>
                      <a:pt x="285" y="79"/>
                      <a:pt x="287" y="78"/>
                    </a:cubicBezTo>
                    <a:cubicBezTo>
                      <a:pt x="289" y="77"/>
                      <a:pt x="283" y="74"/>
                      <a:pt x="285" y="71"/>
                    </a:cubicBezTo>
                    <a:cubicBezTo>
                      <a:pt x="286" y="70"/>
                      <a:pt x="289" y="70"/>
                      <a:pt x="290" y="69"/>
                    </a:cubicBezTo>
                    <a:cubicBezTo>
                      <a:pt x="291" y="68"/>
                      <a:pt x="291" y="67"/>
                      <a:pt x="290" y="66"/>
                    </a:cubicBezTo>
                    <a:cubicBezTo>
                      <a:pt x="289" y="65"/>
                      <a:pt x="289" y="67"/>
                      <a:pt x="288" y="67"/>
                    </a:cubicBezTo>
                    <a:cubicBezTo>
                      <a:pt x="286" y="67"/>
                      <a:pt x="285" y="66"/>
                      <a:pt x="284" y="64"/>
                    </a:cubicBezTo>
                    <a:cubicBezTo>
                      <a:pt x="283" y="61"/>
                      <a:pt x="285" y="60"/>
                      <a:pt x="287" y="59"/>
                    </a:cubicBezTo>
                    <a:cubicBezTo>
                      <a:pt x="288" y="58"/>
                      <a:pt x="288" y="60"/>
                      <a:pt x="289" y="60"/>
                    </a:cubicBezTo>
                    <a:cubicBezTo>
                      <a:pt x="289" y="60"/>
                      <a:pt x="290" y="59"/>
                      <a:pt x="290" y="59"/>
                    </a:cubicBezTo>
                    <a:cubicBezTo>
                      <a:pt x="292" y="59"/>
                      <a:pt x="294" y="58"/>
                      <a:pt x="294" y="56"/>
                    </a:cubicBezTo>
                    <a:cubicBezTo>
                      <a:pt x="294" y="55"/>
                      <a:pt x="302" y="54"/>
                      <a:pt x="299" y="52"/>
                    </a:cubicBezTo>
                    <a:cubicBezTo>
                      <a:pt x="298" y="52"/>
                      <a:pt x="293" y="50"/>
                      <a:pt x="296" y="48"/>
                    </a:cubicBezTo>
                    <a:cubicBezTo>
                      <a:pt x="299" y="46"/>
                      <a:pt x="301" y="49"/>
                      <a:pt x="302" y="48"/>
                    </a:cubicBezTo>
                    <a:cubicBezTo>
                      <a:pt x="303" y="48"/>
                      <a:pt x="303" y="47"/>
                      <a:pt x="303" y="47"/>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5" name="Google Shape;975;p27"/>
              <p:cNvSpPr/>
              <p:nvPr/>
            </p:nvSpPr>
            <p:spPr>
              <a:xfrm>
                <a:off x="4072" y="2378"/>
                <a:ext cx="455" cy="393"/>
              </a:xfrm>
              <a:custGeom>
                <a:rect b="b" l="l" r="r" t="t"/>
                <a:pathLst>
                  <a:path extrusionOk="0" h="254" w="293">
                    <a:moveTo>
                      <a:pt x="293" y="109"/>
                    </a:moveTo>
                    <a:cubicBezTo>
                      <a:pt x="292" y="107"/>
                      <a:pt x="291" y="109"/>
                      <a:pt x="289" y="108"/>
                    </a:cubicBezTo>
                    <a:cubicBezTo>
                      <a:pt x="290" y="108"/>
                      <a:pt x="291" y="107"/>
                      <a:pt x="292" y="107"/>
                    </a:cubicBezTo>
                    <a:cubicBezTo>
                      <a:pt x="276" y="89"/>
                      <a:pt x="260" y="70"/>
                      <a:pt x="243" y="53"/>
                    </a:cubicBezTo>
                    <a:cubicBezTo>
                      <a:pt x="239" y="48"/>
                      <a:pt x="234" y="43"/>
                      <a:pt x="230" y="38"/>
                    </a:cubicBezTo>
                    <a:cubicBezTo>
                      <a:pt x="229" y="37"/>
                      <a:pt x="226" y="33"/>
                      <a:pt x="224" y="33"/>
                    </a:cubicBezTo>
                    <a:cubicBezTo>
                      <a:pt x="221" y="33"/>
                      <a:pt x="218" y="33"/>
                      <a:pt x="215" y="33"/>
                    </a:cubicBezTo>
                    <a:cubicBezTo>
                      <a:pt x="202" y="32"/>
                      <a:pt x="188" y="32"/>
                      <a:pt x="175" y="32"/>
                    </a:cubicBezTo>
                    <a:cubicBezTo>
                      <a:pt x="169" y="32"/>
                      <a:pt x="163" y="32"/>
                      <a:pt x="156" y="32"/>
                    </a:cubicBezTo>
                    <a:cubicBezTo>
                      <a:pt x="157" y="29"/>
                      <a:pt x="157" y="26"/>
                      <a:pt x="157" y="23"/>
                    </a:cubicBezTo>
                    <a:cubicBezTo>
                      <a:pt x="157" y="21"/>
                      <a:pt x="153" y="16"/>
                      <a:pt x="152" y="15"/>
                    </a:cubicBezTo>
                    <a:cubicBezTo>
                      <a:pt x="151" y="14"/>
                      <a:pt x="149" y="9"/>
                      <a:pt x="148" y="9"/>
                    </a:cubicBezTo>
                    <a:cubicBezTo>
                      <a:pt x="147" y="9"/>
                      <a:pt x="143" y="13"/>
                      <a:pt x="141" y="14"/>
                    </a:cubicBezTo>
                    <a:cubicBezTo>
                      <a:pt x="141" y="13"/>
                      <a:pt x="141" y="13"/>
                      <a:pt x="140" y="12"/>
                    </a:cubicBezTo>
                    <a:cubicBezTo>
                      <a:pt x="140" y="11"/>
                      <a:pt x="142" y="10"/>
                      <a:pt x="142" y="9"/>
                    </a:cubicBezTo>
                    <a:cubicBezTo>
                      <a:pt x="142" y="8"/>
                      <a:pt x="140" y="7"/>
                      <a:pt x="141" y="5"/>
                    </a:cubicBezTo>
                    <a:cubicBezTo>
                      <a:pt x="117" y="4"/>
                      <a:pt x="92" y="2"/>
                      <a:pt x="68" y="2"/>
                    </a:cubicBezTo>
                    <a:cubicBezTo>
                      <a:pt x="65" y="2"/>
                      <a:pt x="64" y="2"/>
                      <a:pt x="61" y="2"/>
                    </a:cubicBezTo>
                    <a:cubicBezTo>
                      <a:pt x="61" y="2"/>
                      <a:pt x="60" y="3"/>
                      <a:pt x="60" y="3"/>
                    </a:cubicBezTo>
                    <a:cubicBezTo>
                      <a:pt x="60" y="2"/>
                      <a:pt x="60" y="1"/>
                      <a:pt x="59" y="0"/>
                    </a:cubicBezTo>
                    <a:cubicBezTo>
                      <a:pt x="58" y="0"/>
                      <a:pt x="57" y="3"/>
                      <a:pt x="56" y="3"/>
                    </a:cubicBezTo>
                    <a:cubicBezTo>
                      <a:pt x="55" y="4"/>
                      <a:pt x="55" y="3"/>
                      <a:pt x="55" y="3"/>
                    </a:cubicBezTo>
                    <a:cubicBezTo>
                      <a:pt x="55" y="3"/>
                      <a:pt x="54" y="3"/>
                      <a:pt x="53" y="4"/>
                    </a:cubicBezTo>
                    <a:cubicBezTo>
                      <a:pt x="52" y="4"/>
                      <a:pt x="51" y="5"/>
                      <a:pt x="50" y="5"/>
                    </a:cubicBezTo>
                    <a:cubicBezTo>
                      <a:pt x="50" y="5"/>
                      <a:pt x="50" y="4"/>
                      <a:pt x="49" y="4"/>
                    </a:cubicBezTo>
                    <a:cubicBezTo>
                      <a:pt x="49" y="5"/>
                      <a:pt x="48" y="6"/>
                      <a:pt x="48" y="6"/>
                    </a:cubicBezTo>
                    <a:cubicBezTo>
                      <a:pt x="46" y="7"/>
                      <a:pt x="42" y="8"/>
                      <a:pt x="42" y="7"/>
                    </a:cubicBezTo>
                    <a:cubicBezTo>
                      <a:pt x="41" y="8"/>
                      <a:pt x="41" y="9"/>
                      <a:pt x="40" y="9"/>
                    </a:cubicBezTo>
                    <a:cubicBezTo>
                      <a:pt x="40" y="10"/>
                      <a:pt x="38" y="11"/>
                      <a:pt x="38" y="11"/>
                    </a:cubicBezTo>
                    <a:cubicBezTo>
                      <a:pt x="37" y="11"/>
                      <a:pt x="37" y="12"/>
                      <a:pt x="36" y="12"/>
                    </a:cubicBezTo>
                    <a:cubicBezTo>
                      <a:pt x="35" y="12"/>
                      <a:pt x="36" y="10"/>
                      <a:pt x="35" y="11"/>
                    </a:cubicBezTo>
                    <a:cubicBezTo>
                      <a:pt x="31" y="12"/>
                      <a:pt x="12" y="16"/>
                      <a:pt x="15" y="21"/>
                    </a:cubicBezTo>
                    <a:cubicBezTo>
                      <a:pt x="15" y="21"/>
                      <a:pt x="15" y="21"/>
                      <a:pt x="15" y="21"/>
                    </a:cubicBezTo>
                    <a:cubicBezTo>
                      <a:pt x="15" y="21"/>
                      <a:pt x="14" y="21"/>
                      <a:pt x="14" y="21"/>
                    </a:cubicBezTo>
                    <a:cubicBezTo>
                      <a:pt x="15" y="22"/>
                      <a:pt x="15" y="23"/>
                      <a:pt x="14" y="22"/>
                    </a:cubicBezTo>
                    <a:cubicBezTo>
                      <a:pt x="13" y="24"/>
                      <a:pt x="12" y="22"/>
                      <a:pt x="12" y="24"/>
                    </a:cubicBezTo>
                    <a:cubicBezTo>
                      <a:pt x="11" y="24"/>
                      <a:pt x="10" y="27"/>
                      <a:pt x="9" y="26"/>
                    </a:cubicBezTo>
                    <a:cubicBezTo>
                      <a:pt x="8" y="27"/>
                      <a:pt x="7" y="27"/>
                      <a:pt x="7" y="28"/>
                    </a:cubicBezTo>
                    <a:cubicBezTo>
                      <a:pt x="7" y="29"/>
                      <a:pt x="7" y="29"/>
                      <a:pt x="7" y="30"/>
                    </a:cubicBezTo>
                    <a:cubicBezTo>
                      <a:pt x="5" y="29"/>
                      <a:pt x="6" y="31"/>
                      <a:pt x="5" y="32"/>
                    </a:cubicBezTo>
                    <a:cubicBezTo>
                      <a:pt x="5" y="32"/>
                      <a:pt x="4" y="32"/>
                      <a:pt x="3" y="33"/>
                    </a:cubicBezTo>
                    <a:cubicBezTo>
                      <a:pt x="2" y="35"/>
                      <a:pt x="2" y="36"/>
                      <a:pt x="2" y="38"/>
                    </a:cubicBezTo>
                    <a:cubicBezTo>
                      <a:pt x="1" y="39"/>
                      <a:pt x="0" y="40"/>
                      <a:pt x="1" y="42"/>
                    </a:cubicBezTo>
                    <a:cubicBezTo>
                      <a:pt x="1" y="43"/>
                      <a:pt x="7" y="48"/>
                      <a:pt x="8" y="48"/>
                    </a:cubicBezTo>
                    <a:cubicBezTo>
                      <a:pt x="12" y="48"/>
                      <a:pt x="12" y="51"/>
                      <a:pt x="14" y="53"/>
                    </a:cubicBezTo>
                    <a:cubicBezTo>
                      <a:pt x="16" y="55"/>
                      <a:pt x="18" y="58"/>
                      <a:pt x="21" y="59"/>
                    </a:cubicBezTo>
                    <a:cubicBezTo>
                      <a:pt x="23" y="60"/>
                      <a:pt x="26" y="58"/>
                      <a:pt x="28" y="59"/>
                    </a:cubicBezTo>
                    <a:cubicBezTo>
                      <a:pt x="32" y="60"/>
                      <a:pt x="31" y="66"/>
                      <a:pt x="32" y="68"/>
                    </a:cubicBezTo>
                    <a:cubicBezTo>
                      <a:pt x="33" y="69"/>
                      <a:pt x="34" y="69"/>
                      <a:pt x="34" y="70"/>
                    </a:cubicBezTo>
                    <a:cubicBezTo>
                      <a:pt x="35" y="71"/>
                      <a:pt x="35" y="72"/>
                      <a:pt x="35" y="73"/>
                    </a:cubicBezTo>
                    <a:cubicBezTo>
                      <a:pt x="37" y="76"/>
                      <a:pt x="37" y="77"/>
                      <a:pt x="38" y="79"/>
                    </a:cubicBezTo>
                    <a:cubicBezTo>
                      <a:pt x="39" y="87"/>
                      <a:pt x="46" y="91"/>
                      <a:pt x="47" y="98"/>
                    </a:cubicBezTo>
                    <a:cubicBezTo>
                      <a:pt x="48" y="101"/>
                      <a:pt x="49" y="100"/>
                      <a:pt x="51" y="102"/>
                    </a:cubicBezTo>
                    <a:cubicBezTo>
                      <a:pt x="53" y="104"/>
                      <a:pt x="55" y="106"/>
                      <a:pt x="57" y="108"/>
                    </a:cubicBezTo>
                    <a:cubicBezTo>
                      <a:pt x="61" y="111"/>
                      <a:pt x="65" y="113"/>
                      <a:pt x="67" y="117"/>
                    </a:cubicBezTo>
                    <a:cubicBezTo>
                      <a:pt x="68" y="118"/>
                      <a:pt x="68" y="120"/>
                      <a:pt x="69" y="122"/>
                    </a:cubicBezTo>
                    <a:cubicBezTo>
                      <a:pt x="70" y="123"/>
                      <a:pt x="70" y="124"/>
                      <a:pt x="71" y="126"/>
                    </a:cubicBezTo>
                    <a:cubicBezTo>
                      <a:pt x="73" y="130"/>
                      <a:pt x="76" y="129"/>
                      <a:pt x="80" y="132"/>
                    </a:cubicBezTo>
                    <a:cubicBezTo>
                      <a:pt x="81" y="133"/>
                      <a:pt x="82" y="134"/>
                      <a:pt x="83" y="136"/>
                    </a:cubicBezTo>
                    <a:cubicBezTo>
                      <a:pt x="83" y="137"/>
                      <a:pt x="83" y="138"/>
                      <a:pt x="84" y="138"/>
                    </a:cubicBezTo>
                    <a:cubicBezTo>
                      <a:pt x="85" y="139"/>
                      <a:pt x="86" y="139"/>
                      <a:pt x="86" y="140"/>
                    </a:cubicBezTo>
                    <a:cubicBezTo>
                      <a:pt x="89" y="141"/>
                      <a:pt x="88" y="142"/>
                      <a:pt x="87" y="143"/>
                    </a:cubicBezTo>
                    <a:cubicBezTo>
                      <a:pt x="87" y="143"/>
                      <a:pt x="87" y="145"/>
                      <a:pt x="87" y="145"/>
                    </a:cubicBezTo>
                    <a:cubicBezTo>
                      <a:pt x="87" y="145"/>
                      <a:pt x="87" y="146"/>
                      <a:pt x="87" y="146"/>
                    </a:cubicBezTo>
                    <a:cubicBezTo>
                      <a:pt x="87" y="146"/>
                      <a:pt x="87" y="148"/>
                      <a:pt x="87" y="148"/>
                    </a:cubicBezTo>
                    <a:cubicBezTo>
                      <a:pt x="87" y="148"/>
                      <a:pt x="86" y="147"/>
                      <a:pt x="86" y="148"/>
                    </a:cubicBezTo>
                    <a:cubicBezTo>
                      <a:pt x="86" y="149"/>
                      <a:pt x="87" y="150"/>
                      <a:pt x="88" y="150"/>
                    </a:cubicBezTo>
                    <a:cubicBezTo>
                      <a:pt x="88" y="150"/>
                      <a:pt x="88" y="151"/>
                      <a:pt x="88" y="152"/>
                    </a:cubicBezTo>
                    <a:cubicBezTo>
                      <a:pt x="89" y="151"/>
                      <a:pt x="89" y="151"/>
                      <a:pt x="89" y="150"/>
                    </a:cubicBezTo>
                    <a:cubicBezTo>
                      <a:pt x="89" y="150"/>
                      <a:pt x="89" y="150"/>
                      <a:pt x="89" y="150"/>
                    </a:cubicBezTo>
                    <a:cubicBezTo>
                      <a:pt x="90" y="153"/>
                      <a:pt x="91" y="152"/>
                      <a:pt x="92" y="153"/>
                    </a:cubicBezTo>
                    <a:cubicBezTo>
                      <a:pt x="93" y="154"/>
                      <a:pt x="91" y="153"/>
                      <a:pt x="91" y="154"/>
                    </a:cubicBezTo>
                    <a:cubicBezTo>
                      <a:pt x="92" y="155"/>
                      <a:pt x="93" y="155"/>
                      <a:pt x="93" y="156"/>
                    </a:cubicBezTo>
                    <a:cubicBezTo>
                      <a:pt x="93" y="156"/>
                      <a:pt x="93" y="156"/>
                      <a:pt x="92" y="156"/>
                    </a:cubicBezTo>
                    <a:cubicBezTo>
                      <a:pt x="92" y="158"/>
                      <a:pt x="92" y="157"/>
                      <a:pt x="93" y="158"/>
                    </a:cubicBezTo>
                    <a:cubicBezTo>
                      <a:pt x="94" y="159"/>
                      <a:pt x="96" y="162"/>
                      <a:pt x="96" y="160"/>
                    </a:cubicBezTo>
                    <a:cubicBezTo>
                      <a:pt x="98" y="161"/>
                      <a:pt x="97" y="161"/>
                      <a:pt x="97" y="162"/>
                    </a:cubicBezTo>
                    <a:cubicBezTo>
                      <a:pt x="97" y="164"/>
                      <a:pt x="98" y="165"/>
                      <a:pt x="99" y="166"/>
                    </a:cubicBezTo>
                    <a:cubicBezTo>
                      <a:pt x="101" y="168"/>
                      <a:pt x="107" y="170"/>
                      <a:pt x="107" y="171"/>
                    </a:cubicBezTo>
                    <a:cubicBezTo>
                      <a:pt x="107" y="171"/>
                      <a:pt x="107" y="171"/>
                      <a:pt x="107" y="170"/>
                    </a:cubicBezTo>
                    <a:cubicBezTo>
                      <a:pt x="107" y="172"/>
                      <a:pt x="109" y="172"/>
                      <a:pt x="109" y="173"/>
                    </a:cubicBezTo>
                    <a:cubicBezTo>
                      <a:pt x="109" y="173"/>
                      <a:pt x="109" y="173"/>
                      <a:pt x="109" y="172"/>
                    </a:cubicBezTo>
                    <a:cubicBezTo>
                      <a:pt x="110" y="174"/>
                      <a:pt x="113" y="174"/>
                      <a:pt x="113" y="176"/>
                    </a:cubicBezTo>
                    <a:cubicBezTo>
                      <a:pt x="114" y="176"/>
                      <a:pt x="114" y="179"/>
                      <a:pt x="113" y="180"/>
                    </a:cubicBezTo>
                    <a:cubicBezTo>
                      <a:pt x="113" y="180"/>
                      <a:pt x="113" y="180"/>
                      <a:pt x="113" y="180"/>
                    </a:cubicBezTo>
                    <a:cubicBezTo>
                      <a:pt x="113" y="182"/>
                      <a:pt x="114" y="183"/>
                      <a:pt x="115" y="186"/>
                    </a:cubicBezTo>
                    <a:cubicBezTo>
                      <a:pt x="116" y="185"/>
                      <a:pt x="115" y="186"/>
                      <a:pt x="115" y="187"/>
                    </a:cubicBezTo>
                    <a:cubicBezTo>
                      <a:pt x="115" y="188"/>
                      <a:pt x="117" y="188"/>
                      <a:pt x="116" y="190"/>
                    </a:cubicBezTo>
                    <a:cubicBezTo>
                      <a:pt x="117" y="189"/>
                      <a:pt x="119" y="190"/>
                      <a:pt x="118" y="191"/>
                    </a:cubicBezTo>
                    <a:cubicBezTo>
                      <a:pt x="119" y="192"/>
                      <a:pt x="118" y="195"/>
                      <a:pt x="118" y="196"/>
                    </a:cubicBezTo>
                    <a:cubicBezTo>
                      <a:pt x="119" y="196"/>
                      <a:pt x="119" y="197"/>
                      <a:pt x="118" y="197"/>
                    </a:cubicBezTo>
                    <a:cubicBezTo>
                      <a:pt x="120" y="198"/>
                      <a:pt x="119" y="199"/>
                      <a:pt x="119" y="200"/>
                    </a:cubicBezTo>
                    <a:cubicBezTo>
                      <a:pt x="119" y="201"/>
                      <a:pt x="118" y="201"/>
                      <a:pt x="119" y="202"/>
                    </a:cubicBezTo>
                    <a:cubicBezTo>
                      <a:pt x="119" y="202"/>
                      <a:pt x="120" y="204"/>
                      <a:pt x="120" y="204"/>
                    </a:cubicBezTo>
                    <a:cubicBezTo>
                      <a:pt x="119" y="204"/>
                      <a:pt x="120" y="204"/>
                      <a:pt x="119" y="204"/>
                    </a:cubicBezTo>
                    <a:cubicBezTo>
                      <a:pt x="120" y="205"/>
                      <a:pt x="119" y="205"/>
                      <a:pt x="119" y="206"/>
                    </a:cubicBezTo>
                    <a:cubicBezTo>
                      <a:pt x="119" y="207"/>
                      <a:pt x="118" y="206"/>
                      <a:pt x="119" y="208"/>
                    </a:cubicBezTo>
                    <a:cubicBezTo>
                      <a:pt x="120" y="210"/>
                      <a:pt x="122" y="210"/>
                      <a:pt x="122" y="211"/>
                    </a:cubicBezTo>
                    <a:cubicBezTo>
                      <a:pt x="123" y="212"/>
                      <a:pt x="125" y="213"/>
                      <a:pt x="126" y="212"/>
                    </a:cubicBezTo>
                    <a:cubicBezTo>
                      <a:pt x="126" y="212"/>
                      <a:pt x="126" y="212"/>
                      <a:pt x="126" y="213"/>
                    </a:cubicBezTo>
                    <a:cubicBezTo>
                      <a:pt x="126" y="212"/>
                      <a:pt x="126" y="212"/>
                      <a:pt x="126" y="212"/>
                    </a:cubicBezTo>
                    <a:cubicBezTo>
                      <a:pt x="127" y="213"/>
                      <a:pt x="127" y="213"/>
                      <a:pt x="127" y="213"/>
                    </a:cubicBezTo>
                    <a:cubicBezTo>
                      <a:pt x="127" y="214"/>
                      <a:pt x="127" y="214"/>
                      <a:pt x="128" y="215"/>
                    </a:cubicBezTo>
                    <a:cubicBezTo>
                      <a:pt x="128" y="215"/>
                      <a:pt x="129" y="215"/>
                      <a:pt x="129" y="216"/>
                    </a:cubicBezTo>
                    <a:cubicBezTo>
                      <a:pt x="130" y="216"/>
                      <a:pt x="132" y="220"/>
                      <a:pt x="132" y="220"/>
                    </a:cubicBezTo>
                    <a:cubicBezTo>
                      <a:pt x="132" y="221"/>
                      <a:pt x="132" y="221"/>
                      <a:pt x="132" y="222"/>
                    </a:cubicBezTo>
                    <a:cubicBezTo>
                      <a:pt x="132" y="224"/>
                      <a:pt x="132" y="224"/>
                      <a:pt x="133" y="226"/>
                    </a:cubicBezTo>
                    <a:cubicBezTo>
                      <a:pt x="134" y="227"/>
                      <a:pt x="134" y="229"/>
                      <a:pt x="134" y="230"/>
                    </a:cubicBezTo>
                    <a:cubicBezTo>
                      <a:pt x="135" y="230"/>
                      <a:pt x="135" y="229"/>
                      <a:pt x="135" y="229"/>
                    </a:cubicBezTo>
                    <a:cubicBezTo>
                      <a:pt x="136" y="230"/>
                      <a:pt x="137" y="233"/>
                      <a:pt x="136" y="235"/>
                    </a:cubicBezTo>
                    <a:cubicBezTo>
                      <a:pt x="136" y="235"/>
                      <a:pt x="135" y="236"/>
                      <a:pt x="135" y="236"/>
                    </a:cubicBezTo>
                    <a:cubicBezTo>
                      <a:pt x="135" y="238"/>
                      <a:pt x="135" y="238"/>
                      <a:pt x="135" y="239"/>
                    </a:cubicBezTo>
                    <a:cubicBezTo>
                      <a:pt x="136" y="240"/>
                      <a:pt x="136" y="241"/>
                      <a:pt x="137" y="242"/>
                    </a:cubicBezTo>
                    <a:cubicBezTo>
                      <a:pt x="137" y="243"/>
                      <a:pt x="136" y="243"/>
                      <a:pt x="136" y="244"/>
                    </a:cubicBezTo>
                    <a:cubicBezTo>
                      <a:pt x="136" y="245"/>
                      <a:pt x="137" y="246"/>
                      <a:pt x="137" y="247"/>
                    </a:cubicBezTo>
                    <a:cubicBezTo>
                      <a:pt x="137" y="248"/>
                      <a:pt x="137" y="248"/>
                      <a:pt x="138" y="248"/>
                    </a:cubicBezTo>
                    <a:cubicBezTo>
                      <a:pt x="141" y="251"/>
                      <a:pt x="141" y="248"/>
                      <a:pt x="144" y="249"/>
                    </a:cubicBezTo>
                    <a:cubicBezTo>
                      <a:pt x="146" y="250"/>
                      <a:pt x="147" y="253"/>
                      <a:pt x="149" y="253"/>
                    </a:cubicBezTo>
                    <a:cubicBezTo>
                      <a:pt x="149" y="253"/>
                      <a:pt x="149" y="253"/>
                      <a:pt x="149" y="253"/>
                    </a:cubicBezTo>
                    <a:cubicBezTo>
                      <a:pt x="149" y="253"/>
                      <a:pt x="149" y="253"/>
                      <a:pt x="149" y="253"/>
                    </a:cubicBezTo>
                    <a:cubicBezTo>
                      <a:pt x="150" y="254"/>
                      <a:pt x="151" y="251"/>
                      <a:pt x="151" y="250"/>
                    </a:cubicBezTo>
                    <a:cubicBezTo>
                      <a:pt x="153" y="251"/>
                      <a:pt x="156" y="243"/>
                      <a:pt x="152" y="247"/>
                    </a:cubicBezTo>
                    <a:cubicBezTo>
                      <a:pt x="152" y="247"/>
                      <a:pt x="152" y="247"/>
                      <a:pt x="152" y="247"/>
                    </a:cubicBezTo>
                    <a:cubicBezTo>
                      <a:pt x="152" y="246"/>
                      <a:pt x="158" y="242"/>
                      <a:pt x="156" y="242"/>
                    </a:cubicBezTo>
                    <a:cubicBezTo>
                      <a:pt x="155" y="242"/>
                      <a:pt x="154" y="241"/>
                      <a:pt x="154" y="241"/>
                    </a:cubicBezTo>
                    <a:cubicBezTo>
                      <a:pt x="153" y="241"/>
                      <a:pt x="152" y="242"/>
                      <a:pt x="152" y="242"/>
                    </a:cubicBezTo>
                    <a:cubicBezTo>
                      <a:pt x="150" y="241"/>
                      <a:pt x="152" y="240"/>
                      <a:pt x="151" y="239"/>
                    </a:cubicBezTo>
                    <a:cubicBezTo>
                      <a:pt x="153" y="238"/>
                      <a:pt x="153" y="239"/>
                      <a:pt x="152" y="240"/>
                    </a:cubicBezTo>
                    <a:cubicBezTo>
                      <a:pt x="153" y="240"/>
                      <a:pt x="155" y="241"/>
                      <a:pt x="156" y="241"/>
                    </a:cubicBezTo>
                    <a:cubicBezTo>
                      <a:pt x="157" y="240"/>
                      <a:pt x="157" y="239"/>
                      <a:pt x="157" y="237"/>
                    </a:cubicBezTo>
                    <a:cubicBezTo>
                      <a:pt x="158" y="240"/>
                      <a:pt x="157" y="242"/>
                      <a:pt x="156" y="245"/>
                    </a:cubicBezTo>
                    <a:cubicBezTo>
                      <a:pt x="156" y="245"/>
                      <a:pt x="156" y="245"/>
                      <a:pt x="157" y="244"/>
                    </a:cubicBezTo>
                    <a:cubicBezTo>
                      <a:pt x="156" y="245"/>
                      <a:pt x="153" y="249"/>
                      <a:pt x="155" y="249"/>
                    </a:cubicBezTo>
                    <a:cubicBezTo>
                      <a:pt x="157" y="249"/>
                      <a:pt x="161" y="245"/>
                      <a:pt x="162" y="244"/>
                    </a:cubicBezTo>
                    <a:cubicBezTo>
                      <a:pt x="163" y="242"/>
                      <a:pt x="165" y="240"/>
                      <a:pt x="163" y="238"/>
                    </a:cubicBezTo>
                    <a:cubicBezTo>
                      <a:pt x="162" y="236"/>
                      <a:pt x="161" y="235"/>
                      <a:pt x="160" y="237"/>
                    </a:cubicBezTo>
                    <a:cubicBezTo>
                      <a:pt x="159" y="236"/>
                      <a:pt x="159" y="236"/>
                      <a:pt x="158" y="236"/>
                    </a:cubicBezTo>
                    <a:cubicBezTo>
                      <a:pt x="159" y="234"/>
                      <a:pt x="157" y="229"/>
                      <a:pt x="156" y="234"/>
                    </a:cubicBezTo>
                    <a:cubicBezTo>
                      <a:pt x="156" y="236"/>
                      <a:pt x="151" y="233"/>
                      <a:pt x="151" y="232"/>
                    </a:cubicBezTo>
                    <a:cubicBezTo>
                      <a:pt x="151" y="232"/>
                      <a:pt x="151" y="231"/>
                      <a:pt x="151" y="231"/>
                    </a:cubicBezTo>
                    <a:cubicBezTo>
                      <a:pt x="152" y="232"/>
                      <a:pt x="155" y="234"/>
                      <a:pt x="156" y="233"/>
                    </a:cubicBezTo>
                    <a:cubicBezTo>
                      <a:pt x="157" y="231"/>
                      <a:pt x="156" y="229"/>
                      <a:pt x="154" y="228"/>
                    </a:cubicBezTo>
                    <a:cubicBezTo>
                      <a:pt x="155" y="228"/>
                      <a:pt x="156" y="229"/>
                      <a:pt x="156" y="230"/>
                    </a:cubicBezTo>
                    <a:cubicBezTo>
                      <a:pt x="158" y="228"/>
                      <a:pt x="156" y="227"/>
                      <a:pt x="156" y="226"/>
                    </a:cubicBezTo>
                    <a:cubicBezTo>
                      <a:pt x="155" y="224"/>
                      <a:pt x="155" y="225"/>
                      <a:pt x="155" y="223"/>
                    </a:cubicBezTo>
                    <a:cubicBezTo>
                      <a:pt x="155" y="222"/>
                      <a:pt x="154" y="221"/>
                      <a:pt x="154" y="221"/>
                    </a:cubicBezTo>
                    <a:cubicBezTo>
                      <a:pt x="154" y="220"/>
                      <a:pt x="154" y="220"/>
                      <a:pt x="154" y="219"/>
                    </a:cubicBezTo>
                    <a:cubicBezTo>
                      <a:pt x="154" y="217"/>
                      <a:pt x="152" y="216"/>
                      <a:pt x="152" y="214"/>
                    </a:cubicBezTo>
                    <a:cubicBezTo>
                      <a:pt x="154" y="215"/>
                      <a:pt x="156" y="220"/>
                      <a:pt x="157" y="217"/>
                    </a:cubicBezTo>
                    <a:cubicBezTo>
                      <a:pt x="158" y="219"/>
                      <a:pt x="155" y="220"/>
                      <a:pt x="156" y="222"/>
                    </a:cubicBezTo>
                    <a:cubicBezTo>
                      <a:pt x="156" y="224"/>
                      <a:pt x="158" y="229"/>
                      <a:pt x="161" y="229"/>
                    </a:cubicBezTo>
                    <a:cubicBezTo>
                      <a:pt x="161" y="229"/>
                      <a:pt x="163" y="234"/>
                      <a:pt x="164" y="233"/>
                    </a:cubicBezTo>
                    <a:cubicBezTo>
                      <a:pt x="166" y="233"/>
                      <a:pt x="164" y="230"/>
                      <a:pt x="164" y="229"/>
                    </a:cubicBezTo>
                    <a:cubicBezTo>
                      <a:pt x="164" y="228"/>
                      <a:pt x="163" y="229"/>
                      <a:pt x="164" y="227"/>
                    </a:cubicBezTo>
                    <a:cubicBezTo>
                      <a:pt x="164" y="227"/>
                      <a:pt x="164" y="225"/>
                      <a:pt x="163" y="224"/>
                    </a:cubicBezTo>
                    <a:cubicBezTo>
                      <a:pt x="162" y="223"/>
                      <a:pt x="165" y="222"/>
                      <a:pt x="163" y="221"/>
                    </a:cubicBezTo>
                    <a:cubicBezTo>
                      <a:pt x="166" y="220"/>
                      <a:pt x="163" y="228"/>
                      <a:pt x="165" y="229"/>
                    </a:cubicBezTo>
                    <a:cubicBezTo>
                      <a:pt x="165" y="228"/>
                      <a:pt x="166" y="228"/>
                      <a:pt x="166" y="227"/>
                    </a:cubicBezTo>
                    <a:cubicBezTo>
                      <a:pt x="166" y="229"/>
                      <a:pt x="165" y="233"/>
                      <a:pt x="166" y="235"/>
                    </a:cubicBezTo>
                    <a:cubicBezTo>
                      <a:pt x="166" y="235"/>
                      <a:pt x="166" y="235"/>
                      <a:pt x="166" y="236"/>
                    </a:cubicBezTo>
                    <a:cubicBezTo>
                      <a:pt x="165" y="237"/>
                      <a:pt x="167" y="237"/>
                      <a:pt x="168" y="236"/>
                    </a:cubicBezTo>
                    <a:cubicBezTo>
                      <a:pt x="169" y="235"/>
                      <a:pt x="171" y="233"/>
                      <a:pt x="171" y="231"/>
                    </a:cubicBezTo>
                    <a:cubicBezTo>
                      <a:pt x="172" y="234"/>
                      <a:pt x="167" y="237"/>
                      <a:pt x="173" y="234"/>
                    </a:cubicBezTo>
                    <a:cubicBezTo>
                      <a:pt x="174" y="233"/>
                      <a:pt x="176" y="232"/>
                      <a:pt x="177" y="232"/>
                    </a:cubicBezTo>
                    <a:cubicBezTo>
                      <a:pt x="178" y="232"/>
                      <a:pt x="176" y="229"/>
                      <a:pt x="176" y="229"/>
                    </a:cubicBezTo>
                    <a:cubicBezTo>
                      <a:pt x="177" y="231"/>
                      <a:pt x="179" y="229"/>
                      <a:pt x="179" y="227"/>
                    </a:cubicBezTo>
                    <a:cubicBezTo>
                      <a:pt x="179" y="226"/>
                      <a:pt x="179" y="225"/>
                      <a:pt x="179" y="224"/>
                    </a:cubicBezTo>
                    <a:cubicBezTo>
                      <a:pt x="178" y="224"/>
                      <a:pt x="178" y="225"/>
                      <a:pt x="177" y="225"/>
                    </a:cubicBezTo>
                    <a:cubicBezTo>
                      <a:pt x="176" y="227"/>
                      <a:pt x="173" y="228"/>
                      <a:pt x="171" y="230"/>
                    </a:cubicBezTo>
                    <a:cubicBezTo>
                      <a:pt x="170" y="228"/>
                      <a:pt x="177" y="226"/>
                      <a:pt x="177" y="225"/>
                    </a:cubicBezTo>
                    <a:cubicBezTo>
                      <a:pt x="178" y="223"/>
                      <a:pt x="175" y="221"/>
                      <a:pt x="173" y="221"/>
                    </a:cubicBezTo>
                    <a:cubicBezTo>
                      <a:pt x="171" y="221"/>
                      <a:pt x="170" y="221"/>
                      <a:pt x="168" y="222"/>
                    </a:cubicBezTo>
                    <a:cubicBezTo>
                      <a:pt x="169" y="220"/>
                      <a:pt x="171" y="221"/>
                      <a:pt x="171" y="220"/>
                    </a:cubicBezTo>
                    <a:cubicBezTo>
                      <a:pt x="172" y="218"/>
                      <a:pt x="170" y="219"/>
                      <a:pt x="170" y="218"/>
                    </a:cubicBezTo>
                    <a:cubicBezTo>
                      <a:pt x="168" y="217"/>
                      <a:pt x="166" y="217"/>
                      <a:pt x="163" y="218"/>
                    </a:cubicBezTo>
                    <a:cubicBezTo>
                      <a:pt x="165" y="216"/>
                      <a:pt x="162" y="216"/>
                      <a:pt x="161" y="215"/>
                    </a:cubicBezTo>
                    <a:cubicBezTo>
                      <a:pt x="162" y="215"/>
                      <a:pt x="163" y="215"/>
                      <a:pt x="164" y="216"/>
                    </a:cubicBezTo>
                    <a:cubicBezTo>
                      <a:pt x="165" y="216"/>
                      <a:pt x="166" y="216"/>
                      <a:pt x="167" y="216"/>
                    </a:cubicBezTo>
                    <a:cubicBezTo>
                      <a:pt x="168" y="216"/>
                      <a:pt x="170" y="218"/>
                      <a:pt x="171" y="216"/>
                    </a:cubicBezTo>
                    <a:cubicBezTo>
                      <a:pt x="171" y="216"/>
                      <a:pt x="169" y="214"/>
                      <a:pt x="169" y="214"/>
                    </a:cubicBezTo>
                    <a:cubicBezTo>
                      <a:pt x="170" y="211"/>
                      <a:pt x="170" y="216"/>
                      <a:pt x="171" y="216"/>
                    </a:cubicBezTo>
                    <a:cubicBezTo>
                      <a:pt x="174" y="218"/>
                      <a:pt x="171" y="213"/>
                      <a:pt x="172" y="212"/>
                    </a:cubicBezTo>
                    <a:cubicBezTo>
                      <a:pt x="173" y="213"/>
                      <a:pt x="173" y="216"/>
                      <a:pt x="175" y="217"/>
                    </a:cubicBezTo>
                    <a:cubicBezTo>
                      <a:pt x="177" y="219"/>
                      <a:pt x="180" y="217"/>
                      <a:pt x="180" y="215"/>
                    </a:cubicBezTo>
                    <a:cubicBezTo>
                      <a:pt x="181" y="217"/>
                      <a:pt x="178" y="220"/>
                      <a:pt x="181" y="219"/>
                    </a:cubicBezTo>
                    <a:cubicBezTo>
                      <a:pt x="182" y="219"/>
                      <a:pt x="183" y="217"/>
                      <a:pt x="182" y="216"/>
                    </a:cubicBezTo>
                    <a:cubicBezTo>
                      <a:pt x="182" y="215"/>
                      <a:pt x="179" y="214"/>
                      <a:pt x="179" y="213"/>
                    </a:cubicBezTo>
                    <a:cubicBezTo>
                      <a:pt x="180" y="211"/>
                      <a:pt x="182" y="210"/>
                      <a:pt x="181" y="208"/>
                    </a:cubicBezTo>
                    <a:cubicBezTo>
                      <a:pt x="179" y="211"/>
                      <a:pt x="178" y="206"/>
                      <a:pt x="180" y="206"/>
                    </a:cubicBezTo>
                    <a:cubicBezTo>
                      <a:pt x="180" y="206"/>
                      <a:pt x="180" y="206"/>
                      <a:pt x="181" y="205"/>
                    </a:cubicBezTo>
                    <a:cubicBezTo>
                      <a:pt x="180" y="205"/>
                      <a:pt x="180" y="205"/>
                      <a:pt x="180" y="204"/>
                    </a:cubicBezTo>
                    <a:cubicBezTo>
                      <a:pt x="183" y="206"/>
                      <a:pt x="178" y="207"/>
                      <a:pt x="180" y="209"/>
                    </a:cubicBezTo>
                    <a:cubicBezTo>
                      <a:pt x="181" y="207"/>
                      <a:pt x="181" y="208"/>
                      <a:pt x="181" y="209"/>
                    </a:cubicBezTo>
                    <a:cubicBezTo>
                      <a:pt x="182" y="210"/>
                      <a:pt x="181" y="212"/>
                      <a:pt x="181" y="213"/>
                    </a:cubicBezTo>
                    <a:cubicBezTo>
                      <a:pt x="181" y="214"/>
                      <a:pt x="182" y="214"/>
                      <a:pt x="183" y="215"/>
                    </a:cubicBezTo>
                    <a:cubicBezTo>
                      <a:pt x="184" y="217"/>
                      <a:pt x="184" y="218"/>
                      <a:pt x="185" y="219"/>
                    </a:cubicBezTo>
                    <a:cubicBezTo>
                      <a:pt x="186" y="218"/>
                      <a:pt x="188" y="216"/>
                      <a:pt x="189" y="215"/>
                    </a:cubicBezTo>
                    <a:cubicBezTo>
                      <a:pt x="190" y="215"/>
                      <a:pt x="195" y="212"/>
                      <a:pt x="192" y="212"/>
                    </a:cubicBezTo>
                    <a:cubicBezTo>
                      <a:pt x="191" y="211"/>
                      <a:pt x="189" y="209"/>
                      <a:pt x="189" y="208"/>
                    </a:cubicBezTo>
                    <a:cubicBezTo>
                      <a:pt x="188" y="207"/>
                      <a:pt x="184" y="209"/>
                      <a:pt x="186" y="206"/>
                    </a:cubicBezTo>
                    <a:cubicBezTo>
                      <a:pt x="187" y="207"/>
                      <a:pt x="190" y="206"/>
                      <a:pt x="190" y="203"/>
                    </a:cubicBezTo>
                    <a:cubicBezTo>
                      <a:pt x="190" y="203"/>
                      <a:pt x="190" y="204"/>
                      <a:pt x="190" y="204"/>
                    </a:cubicBezTo>
                    <a:cubicBezTo>
                      <a:pt x="189" y="203"/>
                      <a:pt x="192" y="201"/>
                      <a:pt x="192" y="200"/>
                    </a:cubicBezTo>
                    <a:cubicBezTo>
                      <a:pt x="196" y="199"/>
                      <a:pt x="192" y="204"/>
                      <a:pt x="191" y="203"/>
                    </a:cubicBezTo>
                    <a:cubicBezTo>
                      <a:pt x="191" y="204"/>
                      <a:pt x="190" y="207"/>
                      <a:pt x="189" y="207"/>
                    </a:cubicBezTo>
                    <a:cubicBezTo>
                      <a:pt x="189" y="208"/>
                      <a:pt x="191" y="208"/>
                      <a:pt x="191" y="209"/>
                    </a:cubicBezTo>
                    <a:cubicBezTo>
                      <a:pt x="192" y="210"/>
                      <a:pt x="192" y="211"/>
                      <a:pt x="193" y="210"/>
                    </a:cubicBezTo>
                    <a:cubicBezTo>
                      <a:pt x="193" y="211"/>
                      <a:pt x="193" y="211"/>
                      <a:pt x="194" y="212"/>
                    </a:cubicBezTo>
                    <a:cubicBezTo>
                      <a:pt x="195" y="213"/>
                      <a:pt x="195" y="212"/>
                      <a:pt x="195" y="212"/>
                    </a:cubicBezTo>
                    <a:cubicBezTo>
                      <a:pt x="197" y="211"/>
                      <a:pt x="199" y="209"/>
                      <a:pt x="201" y="209"/>
                    </a:cubicBezTo>
                    <a:cubicBezTo>
                      <a:pt x="202" y="209"/>
                      <a:pt x="205" y="209"/>
                      <a:pt x="205" y="208"/>
                    </a:cubicBezTo>
                    <a:cubicBezTo>
                      <a:pt x="206" y="207"/>
                      <a:pt x="203" y="206"/>
                      <a:pt x="202" y="206"/>
                    </a:cubicBezTo>
                    <a:cubicBezTo>
                      <a:pt x="204" y="206"/>
                      <a:pt x="205" y="203"/>
                      <a:pt x="205" y="202"/>
                    </a:cubicBezTo>
                    <a:cubicBezTo>
                      <a:pt x="206" y="203"/>
                      <a:pt x="205" y="204"/>
                      <a:pt x="204" y="205"/>
                    </a:cubicBezTo>
                    <a:cubicBezTo>
                      <a:pt x="204" y="207"/>
                      <a:pt x="207" y="205"/>
                      <a:pt x="208" y="205"/>
                    </a:cubicBezTo>
                    <a:cubicBezTo>
                      <a:pt x="207" y="205"/>
                      <a:pt x="207" y="206"/>
                      <a:pt x="207" y="206"/>
                    </a:cubicBezTo>
                    <a:cubicBezTo>
                      <a:pt x="208" y="205"/>
                      <a:pt x="213" y="203"/>
                      <a:pt x="212" y="202"/>
                    </a:cubicBezTo>
                    <a:cubicBezTo>
                      <a:pt x="213" y="201"/>
                      <a:pt x="213" y="199"/>
                      <a:pt x="213" y="198"/>
                    </a:cubicBezTo>
                    <a:cubicBezTo>
                      <a:pt x="212" y="200"/>
                      <a:pt x="211" y="198"/>
                      <a:pt x="211" y="197"/>
                    </a:cubicBezTo>
                    <a:cubicBezTo>
                      <a:pt x="209" y="198"/>
                      <a:pt x="207" y="196"/>
                      <a:pt x="207" y="194"/>
                    </a:cubicBezTo>
                    <a:cubicBezTo>
                      <a:pt x="206" y="192"/>
                      <a:pt x="207" y="192"/>
                      <a:pt x="206" y="191"/>
                    </a:cubicBezTo>
                    <a:cubicBezTo>
                      <a:pt x="205" y="190"/>
                      <a:pt x="204" y="192"/>
                      <a:pt x="204" y="190"/>
                    </a:cubicBezTo>
                    <a:cubicBezTo>
                      <a:pt x="207" y="190"/>
                      <a:pt x="207" y="190"/>
                      <a:pt x="207" y="193"/>
                    </a:cubicBezTo>
                    <a:cubicBezTo>
                      <a:pt x="207" y="194"/>
                      <a:pt x="209" y="196"/>
                      <a:pt x="209" y="196"/>
                    </a:cubicBezTo>
                    <a:cubicBezTo>
                      <a:pt x="210" y="195"/>
                      <a:pt x="209" y="193"/>
                      <a:pt x="209" y="193"/>
                    </a:cubicBezTo>
                    <a:cubicBezTo>
                      <a:pt x="209" y="192"/>
                      <a:pt x="209" y="190"/>
                      <a:pt x="209" y="190"/>
                    </a:cubicBezTo>
                    <a:cubicBezTo>
                      <a:pt x="208" y="189"/>
                      <a:pt x="207" y="188"/>
                      <a:pt x="207" y="187"/>
                    </a:cubicBezTo>
                    <a:cubicBezTo>
                      <a:pt x="207" y="186"/>
                      <a:pt x="207" y="185"/>
                      <a:pt x="208" y="184"/>
                    </a:cubicBezTo>
                    <a:cubicBezTo>
                      <a:pt x="209" y="184"/>
                      <a:pt x="209" y="183"/>
                      <a:pt x="210" y="182"/>
                    </a:cubicBezTo>
                    <a:cubicBezTo>
                      <a:pt x="209" y="183"/>
                      <a:pt x="210" y="184"/>
                      <a:pt x="209" y="185"/>
                    </a:cubicBezTo>
                    <a:cubicBezTo>
                      <a:pt x="208" y="185"/>
                      <a:pt x="208" y="185"/>
                      <a:pt x="207" y="186"/>
                    </a:cubicBezTo>
                    <a:cubicBezTo>
                      <a:pt x="207" y="188"/>
                      <a:pt x="210" y="192"/>
                      <a:pt x="211" y="190"/>
                    </a:cubicBezTo>
                    <a:cubicBezTo>
                      <a:pt x="212" y="189"/>
                      <a:pt x="212" y="189"/>
                      <a:pt x="212" y="188"/>
                    </a:cubicBezTo>
                    <a:cubicBezTo>
                      <a:pt x="213" y="187"/>
                      <a:pt x="214" y="187"/>
                      <a:pt x="214" y="186"/>
                    </a:cubicBezTo>
                    <a:cubicBezTo>
                      <a:pt x="216" y="183"/>
                      <a:pt x="215" y="184"/>
                      <a:pt x="218" y="183"/>
                    </a:cubicBezTo>
                    <a:cubicBezTo>
                      <a:pt x="218" y="183"/>
                      <a:pt x="218" y="183"/>
                      <a:pt x="218" y="183"/>
                    </a:cubicBezTo>
                    <a:cubicBezTo>
                      <a:pt x="217" y="183"/>
                      <a:pt x="216" y="183"/>
                      <a:pt x="216" y="184"/>
                    </a:cubicBezTo>
                    <a:cubicBezTo>
                      <a:pt x="215" y="185"/>
                      <a:pt x="215" y="187"/>
                      <a:pt x="213" y="188"/>
                    </a:cubicBezTo>
                    <a:cubicBezTo>
                      <a:pt x="211" y="189"/>
                      <a:pt x="212" y="189"/>
                      <a:pt x="212" y="191"/>
                    </a:cubicBezTo>
                    <a:cubicBezTo>
                      <a:pt x="212" y="192"/>
                      <a:pt x="210" y="193"/>
                      <a:pt x="211" y="194"/>
                    </a:cubicBezTo>
                    <a:cubicBezTo>
                      <a:pt x="211" y="195"/>
                      <a:pt x="212" y="194"/>
                      <a:pt x="213" y="194"/>
                    </a:cubicBezTo>
                    <a:cubicBezTo>
                      <a:pt x="213" y="195"/>
                      <a:pt x="214" y="195"/>
                      <a:pt x="214" y="196"/>
                    </a:cubicBezTo>
                    <a:cubicBezTo>
                      <a:pt x="214" y="196"/>
                      <a:pt x="214" y="196"/>
                      <a:pt x="213" y="196"/>
                    </a:cubicBezTo>
                    <a:cubicBezTo>
                      <a:pt x="215" y="198"/>
                      <a:pt x="217" y="195"/>
                      <a:pt x="218" y="195"/>
                    </a:cubicBezTo>
                    <a:cubicBezTo>
                      <a:pt x="219" y="194"/>
                      <a:pt x="223" y="193"/>
                      <a:pt x="222" y="191"/>
                    </a:cubicBezTo>
                    <a:cubicBezTo>
                      <a:pt x="223" y="191"/>
                      <a:pt x="224" y="190"/>
                      <a:pt x="223" y="189"/>
                    </a:cubicBezTo>
                    <a:cubicBezTo>
                      <a:pt x="224" y="189"/>
                      <a:pt x="227" y="188"/>
                      <a:pt x="226" y="186"/>
                    </a:cubicBezTo>
                    <a:cubicBezTo>
                      <a:pt x="227" y="187"/>
                      <a:pt x="232" y="185"/>
                      <a:pt x="231" y="183"/>
                    </a:cubicBezTo>
                    <a:cubicBezTo>
                      <a:pt x="230" y="183"/>
                      <a:pt x="229" y="184"/>
                      <a:pt x="228" y="184"/>
                    </a:cubicBezTo>
                    <a:cubicBezTo>
                      <a:pt x="229" y="183"/>
                      <a:pt x="229" y="182"/>
                      <a:pt x="228" y="182"/>
                    </a:cubicBezTo>
                    <a:cubicBezTo>
                      <a:pt x="228" y="182"/>
                      <a:pt x="228" y="182"/>
                      <a:pt x="229" y="182"/>
                    </a:cubicBezTo>
                    <a:cubicBezTo>
                      <a:pt x="229" y="181"/>
                      <a:pt x="231" y="178"/>
                      <a:pt x="230" y="177"/>
                    </a:cubicBezTo>
                    <a:cubicBezTo>
                      <a:pt x="230" y="177"/>
                      <a:pt x="233" y="175"/>
                      <a:pt x="233" y="175"/>
                    </a:cubicBezTo>
                    <a:cubicBezTo>
                      <a:pt x="235" y="174"/>
                      <a:pt x="235" y="175"/>
                      <a:pt x="236" y="177"/>
                    </a:cubicBezTo>
                    <a:cubicBezTo>
                      <a:pt x="237" y="176"/>
                      <a:pt x="237" y="176"/>
                      <a:pt x="237" y="175"/>
                    </a:cubicBezTo>
                    <a:cubicBezTo>
                      <a:pt x="237" y="176"/>
                      <a:pt x="236" y="177"/>
                      <a:pt x="236" y="178"/>
                    </a:cubicBezTo>
                    <a:cubicBezTo>
                      <a:pt x="238" y="177"/>
                      <a:pt x="240" y="176"/>
                      <a:pt x="242" y="176"/>
                    </a:cubicBezTo>
                    <a:cubicBezTo>
                      <a:pt x="245" y="177"/>
                      <a:pt x="241" y="174"/>
                      <a:pt x="240" y="176"/>
                    </a:cubicBezTo>
                    <a:cubicBezTo>
                      <a:pt x="240" y="176"/>
                      <a:pt x="240" y="176"/>
                      <a:pt x="240" y="176"/>
                    </a:cubicBezTo>
                    <a:cubicBezTo>
                      <a:pt x="240" y="175"/>
                      <a:pt x="240" y="175"/>
                      <a:pt x="240" y="175"/>
                    </a:cubicBezTo>
                    <a:cubicBezTo>
                      <a:pt x="240" y="175"/>
                      <a:pt x="239" y="175"/>
                      <a:pt x="239" y="175"/>
                    </a:cubicBezTo>
                    <a:cubicBezTo>
                      <a:pt x="241" y="174"/>
                      <a:pt x="242" y="175"/>
                      <a:pt x="243" y="175"/>
                    </a:cubicBezTo>
                    <a:cubicBezTo>
                      <a:pt x="244" y="174"/>
                      <a:pt x="243" y="173"/>
                      <a:pt x="242" y="173"/>
                    </a:cubicBezTo>
                    <a:cubicBezTo>
                      <a:pt x="243" y="173"/>
                      <a:pt x="243" y="172"/>
                      <a:pt x="244" y="171"/>
                    </a:cubicBezTo>
                    <a:cubicBezTo>
                      <a:pt x="245" y="170"/>
                      <a:pt x="246" y="170"/>
                      <a:pt x="248" y="169"/>
                    </a:cubicBezTo>
                    <a:cubicBezTo>
                      <a:pt x="251" y="167"/>
                      <a:pt x="246" y="167"/>
                      <a:pt x="245" y="165"/>
                    </a:cubicBezTo>
                    <a:cubicBezTo>
                      <a:pt x="246" y="165"/>
                      <a:pt x="252" y="165"/>
                      <a:pt x="249" y="168"/>
                    </a:cubicBezTo>
                    <a:cubicBezTo>
                      <a:pt x="254" y="167"/>
                      <a:pt x="247" y="163"/>
                      <a:pt x="247" y="163"/>
                    </a:cubicBezTo>
                    <a:cubicBezTo>
                      <a:pt x="248" y="163"/>
                      <a:pt x="248" y="163"/>
                      <a:pt x="249" y="163"/>
                    </a:cubicBezTo>
                    <a:cubicBezTo>
                      <a:pt x="250" y="162"/>
                      <a:pt x="249" y="163"/>
                      <a:pt x="251" y="163"/>
                    </a:cubicBezTo>
                    <a:cubicBezTo>
                      <a:pt x="252" y="164"/>
                      <a:pt x="252" y="166"/>
                      <a:pt x="252" y="167"/>
                    </a:cubicBezTo>
                    <a:cubicBezTo>
                      <a:pt x="252" y="165"/>
                      <a:pt x="256" y="163"/>
                      <a:pt x="255" y="162"/>
                    </a:cubicBezTo>
                    <a:cubicBezTo>
                      <a:pt x="254" y="163"/>
                      <a:pt x="254" y="163"/>
                      <a:pt x="254" y="164"/>
                    </a:cubicBezTo>
                    <a:cubicBezTo>
                      <a:pt x="254" y="163"/>
                      <a:pt x="254" y="161"/>
                      <a:pt x="254" y="160"/>
                    </a:cubicBezTo>
                    <a:cubicBezTo>
                      <a:pt x="253" y="158"/>
                      <a:pt x="253" y="158"/>
                      <a:pt x="251" y="157"/>
                    </a:cubicBezTo>
                    <a:cubicBezTo>
                      <a:pt x="247" y="154"/>
                      <a:pt x="249" y="152"/>
                      <a:pt x="249" y="149"/>
                    </a:cubicBezTo>
                    <a:cubicBezTo>
                      <a:pt x="249" y="149"/>
                      <a:pt x="249" y="149"/>
                      <a:pt x="249" y="149"/>
                    </a:cubicBezTo>
                    <a:cubicBezTo>
                      <a:pt x="250" y="148"/>
                      <a:pt x="250" y="147"/>
                      <a:pt x="250" y="146"/>
                    </a:cubicBezTo>
                    <a:cubicBezTo>
                      <a:pt x="250" y="147"/>
                      <a:pt x="250" y="148"/>
                      <a:pt x="250" y="149"/>
                    </a:cubicBezTo>
                    <a:cubicBezTo>
                      <a:pt x="251" y="147"/>
                      <a:pt x="253" y="143"/>
                      <a:pt x="255" y="142"/>
                    </a:cubicBezTo>
                    <a:cubicBezTo>
                      <a:pt x="255" y="142"/>
                      <a:pt x="255" y="142"/>
                      <a:pt x="255" y="142"/>
                    </a:cubicBezTo>
                    <a:cubicBezTo>
                      <a:pt x="255" y="143"/>
                      <a:pt x="253" y="145"/>
                      <a:pt x="252" y="146"/>
                    </a:cubicBezTo>
                    <a:cubicBezTo>
                      <a:pt x="251" y="148"/>
                      <a:pt x="251" y="150"/>
                      <a:pt x="250" y="151"/>
                    </a:cubicBezTo>
                    <a:cubicBezTo>
                      <a:pt x="250" y="151"/>
                      <a:pt x="250" y="151"/>
                      <a:pt x="250" y="150"/>
                    </a:cubicBezTo>
                    <a:cubicBezTo>
                      <a:pt x="250" y="151"/>
                      <a:pt x="249" y="153"/>
                      <a:pt x="249" y="153"/>
                    </a:cubicBezTo>
                    <a:cubicBezTo>
                      <a:pt x="251" y="154"/>
                      <a:pt x="252" y="153"/>
                      <a:pt x="253" y="153"/>
                    </a:cubicBezTo>
                    <a:cubicBezTo>
                      <a:pt x="255" y="154"/>
                      <a:pt x="253" y="160"/>
                      <a:pt x="256" y="161"/>
                    </a:cubicBezTo>
                    <a:cubicBezTo>
                      <a:pt x="255" y="158"/>
                      <a:pt x="257" y="151"/>
                      <a:pt x="255" y="150"/>
                    </a:cubicBezTo>
                    <a:cubicBezTo>
                      <a:pt x="255" y="150"/>
                      <a:pt x="255" y="149"/>
                      <a:pt x="255" y="148"/>
                    </a:cubicBezTo>
                    <a:cubicBezTo>
                      <a:pt x="255" y="149"/>
                      <a:pt x="256" y="150"/>
                      <a:pt x="256" y="150"/>
                    </a:cubicBezTo>
                    <a:cubicBezTo>
                      <a:pt x="256" y="150"/>
                      <a:pt x="256" y="150"/>
                      <a:pt x="257" y="149"/>
                    </a:cubicBezTo>
                    <a:cubicBezTo>
                      <a:pt x="256" y="150"/>
                      <a:pt x="256" y="150"/>
                      <a:pt x="256" y="151"/>
                    </a:cubicBezTo>
                    <a:cubicBezTo>
                      <a:pt x="257" y="149"/>
                      <a:pt x="257" y="147"/>
                      <a:pt x="258" y="145"/>
                    </a:cubicBezTo>
                    <a:cubicBezTo>
                      <a:pt x="258" y="143"/>
                      <a:pt x="259" y="141"/>
                      <a:pt x="260" y="140"/>
                    </a:cubicBezTo>
                    <a:cubicBezTo>
                      <a:pt x="262" y="137"/>
                      <a:pt x="264" y="134"/>
                      <a:pt x="266" y="132"/>
                    </a:cubicBezTo>
                    <a:cubicBezTo>
                      <a:pt x="269" y="126"/>
                      <a:pt x="274" y="120"/>
                      <a:pt x="279" y="116"/>
                    </a:cubicBezTo>
                    <a:cubicBezTo>
                      <a:pt x="284" y="113"/>
                      <a:pt x="288" y="111"/>
                      <a:pt x="293" y="109"/>
                    </a:cubicBezTo>
                    <a:cubicBezTo>
                      <a:pt x="293" y="109"/>
                      <a:pt x="293" y="109"/>
                      <a:pt x="293" y="109"/>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6" name="Google Shape;976;p27"/>
              <p:cNvSpPr/>
              <p:nvPr/>
            </p:nvSpPr>
            <p:spPr>
              <a:xfrm>
                <a:off x="3586" y="2404"/>
                <a:ext cx="343" cy="593"/>
              </a:xfrm>
              <a:custGeom>
                <a:rect b="b" l="l" r="r" t="t"/>
                <a:pathLst>
                  <a:path extrusionOk="0" h="382" w="221">
                    <a:moveTo>
                      <a:pt x="220" y="219"/>
                    </a:moveTo>
                    <a:cubicBezTo>
                      <a:pt x="219" y="218"/>
                      <a:pt x="219" y="217"/>
                      <a:pt x="218" y="217"/>
                    </a:cubicBezTo>
                    <a:cubicBezTo>
                      <a:pt x="217" y="216"/>
                      <a:pt x="215" y="216"/>
                      <a:pt x="214" y="215"/>
                    </a:cubicBezTo>
                    <a:cubicBezTo>
                      <a:pt x="213" y="213"/>
                      <a:pt x="214" y="211"/>
                      <a:pt x="215" y="210"/>
                    </a:cubicBezTo>
                    <a:cubicBezTo>
                      <a:pt x="214" y="210"/>
                      <a:pt x="214" y="209"/>
                      <a:pt x="216" y="209"/>
                    </a:cubicBezTo>
                    <a:cubicBezTo>
                      <a:pt x="214" y="207"/>
                      <a:pt x="216" y="207"/>
                      <a:pt x="216" y="206"/>
                    </a:cubicBezTo>
                    <a:cubicBezTo>
                      <a:pt x="216" y="205"/>
                      <a:pt x="214" y="205"/>
                      <a:pt x="214" y="203"/>
                    </a:cubicBezTo>
                    <a:cubicBezTo>
                      <a:pt x="213" y="201"/>
                      <a:pt x="214" y="200"/>
                      <a:pt x="212" y="197"/>
                    </a:cubicBezTo>
                    <a:cubicBezTo>
                      <a:pt x="211" y="196"/>
                      <a:pt x="210" y="194"/>
                      <a:pt x="209" y="192"/>
                    </a:cubicBezTo>
                    <a:cubicBezTo>
                      <a:pt x="209" y="191"/>
                      <a:pt x="209" y="190"/>
                      <a:pt x="209" y="190"/>
                    </a:cubicBezTo>
                    <a:cubicBezTo>
                      <a:pt x="208" y="189"/>
                      <a:pt x="208" y="189"/>
                      <a:pt x="208" y="188"/>
                    </a:cubicBezTo>
                    <a:cubicBezTo>
                      <a:pt x="207" y="187"/>
                      <a:pt x="209" y="187"/>
                      <a:pt x="207" y="186"/>
                    </a:cubicBezTo>
                    <a:cubicBezTo>
                      <a:pt x="207" y="185"/>
                      <a:pt x="207" y="184"/>
                      <a:pt x="206" y="183"/>
                    </a:cubicBezTo>
                    <a:cubicBezTo>
                      <a:pt x="206" y="182"/>
                      <a:pt x="207" y="182"/>
                      <a:pt x="207" y="181"/>
                    </a:cubicBezTo>
                    <a:cubicBezTo>
                      <a:pt x="207" y="181"/>
                      <a:pt x="205" y="181"/>
                      <a:pt x="205" y="181"/>
                    </a:cubicBezTo>
                    <a:cubicBezTo>
                      <a:pt x="205" y="180"/>
                      <a:pt x="206" y="178"/>
                      <a:pt x="206" y="178"/>
                    </a:cubicBezTo>
                    <a:cubicBezTo>
                      <a:pt x="206" y="178"/>
                      <a:pt x="205" y="177"/>
                      <a:pt x="204" y="176"/>
                    </a:cubicBezTo>
                    <a:cubicBezTo>
                      <a:pt x="204" y="175"/>
                      <a:pt x="204" y="175"/>
                      <a:pt x="203" y="174"/>
                    </a:cubicBezTo>
                    <a:cubicBezTo>
                      <a:pt x="203" y="173"/>
                      <a:pt x="204" y="173"/>
                      <a:pt x="204" y="173"/>
                    </a:cubicBezTo>
                    <a:cubicBezTo>
                      <a:pt x="204" y="172"/>
                      <a:pt x="204" y="172"/>
                      <a:pt x="204" y="172"/>
                    </a:cubicBezTo>
                    <a:cubicBezTo>
                      <a:pt x="204" y="172"/>
                      <a:pt x="203" y="172"/>
                      <a:pt x="202" y="171"/>
                    </a:cubicBezTo>
                    <a:cubicBezTo>
                      <a:pt x="202" y="171"/>
                      <a:pt x="202" y="169"/>
                      <a:pt x="202" y="168"/>
                    </a:cubicBezTo>
                    <a:cubicBezTo>
                      <a:pt x="195" y="121"/>
                      <a:pt x="188" y="73"/>
                      <a:pt x="180" y="26"/>
                    </a:cubicBezTo>
                    <a:cubicBezTo>
                      <a:pt x="180" y="20"/>
                      <a:pt x="179" y="15"/>
                      <a:pt x="178" y="9"/>
                    </a:cubicBezTo>
                    <a:cubicBezTo>
                      <a:pt x="178" y="9"/>
                      <a:pt x="177" y="2"/>
                      <a:pt x="177" y="2"/>
                    </a:cubicBezTo>
                    <a:cubicBezTo>
                      <a:pt x="174" y="2"/>
                      <a:pt x="172" y="1"/>
                      <a:pt x="170" y="1"/>
                    </a:cubicBezTo>
                    <a:cubicBezTo>
                      <a:pt x="156" y="1"/>
                      <a:pt x="143" y="1"/>
                      <a:pt x="130" y="1"/>
                    </a:cubicBezTo>
                    <a:cubicBezTo>
                      <a:pt x="106" y="1"/>
                      <a:pt x="82" y="0"/>
                      <a:pt x="59" y="0"/>
                    </a:cubicBezTo>
                    <a:cubicBezTo>
                      <a:pt x="46" y="0"/>
                      <a:pt x="33" y="0"/>
                      <a:pt x="21" y="0"/>
                    </a:cubicBezTo>
                    <a:cubicBezTo>
                      <a:pt x="18" y="0"/>
                      <a:pt x="18" y="0"/>
                      <a:pt x="19" y="2"/>
                    </a:cubicBezTo>
                    <a:cubicBezTo>
                      <a:pt x="21" y="4"/>
                      <a:pt x="21" y="6"/>
                      <a:pt x="22" y="7"/>
                    </a:cubicBezTo>
                    <a:cubicBezTo>
                      <a:pt x="24" y="9"/>
                      <a:pt x="25" y="8"/>
                      <a:pt x="24" y="11"/>
                    </a:cubicBezTo>
                    <a:cubicBezTo>
                      <a:pt x="24" y="14"/>
                      <a:pt x="24" y="16"/>
                      <a:pt x="24" y="18"/>
                    </a:cubicBezTo>
                    <a:cubicBezTo>
                      <a:pt x="21" y="42"/>
                      <a:pt x="19" y="65"/>
                      <a:pt x="17" y="89"/>
                    </a:cubicBezTo>
                    <a:cubicBezTo>
                      <a:pt x="12" y="139"/>
                      <a:pt x="8" y="190"/>
                      <a:pt x="3" y="240"/>
                    </a:cubicBezTo>
                    <a:cubicBezTo>
                      <a:pt x="0" y="263"/>
                      <a:pt x="3" y="286"/>
                      <a:pt x="4" y="308"/>
                    </a:cubicBezTo>
                    <a:cubicBezTo>
                      <a:pt x="5" y="320"/>
                      <a:pt x="5" y="331"/>
                      <a:pt x="6" y="343"/>
                    </a:cubicBezTo>
                    <a:cubicBezTo>
                      <a:pt x="6" y="347"/>
                      <a:pt x="5" y="369"/>
                      <a:pt x="8" y="369"/>
                    </a:cubicBezTo>
                    <a:cubicBezTo>
                      <a:pt x="8" y="369"/>
                      <a:pt x="7" y="369"/>
                      <a:pt x="7" y="369"/>
                    </a:cubicBezTo>
                    <a:cubicBezTo>
                      <a:pt x="8" y="369"/>
                      <a:pt x="8" y="369"/>
                      <a:pt x="8" y="368"/>
                    </a:cubicBezTo>
                    <a:cubicBezTo>
                      <a:pt x="8" y="369"/>
                      <a:pt x="8" y="368"/>
                      <a:pt x="8" y="369"/>
                    </a:cubicBezTo>
                    <a:cubicBezTo>
                      <a:pt x="9" y="367"/>
                      <a:pt x="12" y="368"/>
                      <a:pt x="11" y="371"/>
                    </a:cubicBezTo>
                    <a:cubicBezTo>
                      <a:pt x="12" y="370"/>
                      <a:pt x="13" y="369"/>
                      <a:pt x="13" y="368"/>
                    </a:cubicBezTo>
                    <a:cubicBezTo>
                      <a:pt x="13" y="369"/>
                      <a:pt x="13" y="369"/>
                      <a:pt x="13" y="369"/>
                    </a:cubicBezTo>
                    <a:cubicBezTo>
                      <a:pt x="15" y="370"/>
                      <a:pt x="18" y="372"/>
                      <a:pt x="19" y="371"/>
                    </a:cubicBezTo>
                    <a:cubicBezTo>
                      <a:pt x="19" y="372"/>
                      <a:pt x="18" y="374"/>
                      <a:pt x="19" y="374"/>
                    </a:cubicBezTo>
                    <a:cubicBezTo>
                      <a:pt x="20" y="376"/>
                      <a:pt x="21" y="374"/>
                      <a:pt x="21" y="373"/>
                    </a:cubicBezTo>
                    <a:cubicBezTo>
                      <a:pt x="21" y="373"/>
                      <a:pt x="22" y="373"/>
                      <a:pt x="22" y="374"/>
                    </a:cubicBezTo>
                    <a:cubicBezTo>
                      <a:pt x="22" y="373"/>
                      <a:pt x="22" y="373"/>
                      <a:pt x="22" y="373"/>
                    </a:cubicBezTo>
                    <a:cubicBezTo>
                      <a:pt x="22" y="374"/>
                      <a:pt x="21" y="374"/>
                      <a:pt x="22" y="375"/>
                    </a:cubicBezTo>
                    <a:cubicBezTo>
                      <a:pt x="23" y="372"/>
                      <a:pt x="25" y="367"/>
                      <a:pt x="24" y="363"/>
                    </a:cubicBezTo>
                    <a:cubicBezTo>
                      <a:pt x="25" y="363"/>
                      <a:pt x="25" y="359"/>
                      <a:pt x="25" y="358"/>
                    </a:cubicBezTo>
                    <a:cubicBezTo>
                      <a:pt x="25" y="357"/>
                      <a:pt x="25" y="352"/>
                      <a:pt x="23" y="354"/>
                    </a:cubicBezTo>
                    <a:cubicBezTo>
                      <a:pt x="23" y="352"/>
                      <a:pt x="23" y="352"/>
                      <a:pt x="24" y="351"/>
                    </a:cubicBezTo>
                    <a:cubicBezTo>
                      <a:pt x="23" y="352"/>
                      <a:pt x="24" y="354"/>
                      <a:pt x="25" y="355"/>
                    </a:cubicBezTo>
                    <a:cubicBezTo>
                      <a:pt x="28" y="353"/>
                      <a:pt x="26" y="351"/>
                      <a:pt x="27" y="348"/>
                    </a:cubicBezTo>
                    <a:cubicBezTo>
                      <a:pt x="27" y="347"/>
                      <a:pt x="29" y="345"/>
                      <a:pt x="30" y="345"/>
                    </a:cubicBezTo>
                    <a:cubicBezTo>
                      <a:pt x="31" y="346"/>
                      <a:pt x="32" y="346"/>
                      <a:pt x="33" y="347"/>
                    </a:cubicBezTo>
                    <a:cubicBezTo>
                      <a:pt x="35" y="347"/>
                      <a:pt x="34" y="347"/>
                      <a:pt x="34" y="348"/>
                    </a:cubicBezTo>
                    <a:cubicBezTo>
                      <a:pt x="35" y="349"/>
                      <a:pt x="36" y="350"/>
                      <a:pt x="36" y="352"/>
                    </a:cubicBezTo>
                    <a:cubicBezTo>
                      <a:pt x="36" y="354"/>
                      <a:pt x="37" y="356"/>
                      <a:pt x="36" y="358"/>
                    </a:cubicBezTo>
                    <a:cubicBezTo>
                      <a:pt x="35" y="359"/>
                      <a:pt x="34" y="361"/>
                      <a:pt x="34" y="362"/>
                    </a:cubicBezTo>
                    <a:cubicBezTo>
                      <a:pt x="34" y="362"/>
                      <a:pt x="36" y="364"/>
                      <a:pt x="36" y="365"/>
                    </a:cubicBezTo>
                    <a:cubicBezTo>
                      <a:pt x="36" y="366"/>
                      <a:pt x="37" y="371"/>
                      <a:pt x="40" y="370"/>
                    </a:cubicBezTo>
                    <a:cubicBezTo>
                      <a:pt x="41" y="370"/>
                      <a:pt x="40" y="367"/>
                      <a:pt x="41" y="368"/>
                    </a:cubicBezTo>
                    <a:cubicBezTo>
                      <a:pt x="43" y="368"/>
                      <a:pt x="40" y="370"/>
                      <a:pt x="41" y="372"/>
                    </a:cubicBezTo>
                    <a:cubicBezTo>
                      <a:pt x="42" y="374"/>
                      <a:pt x="44" y="375"/>
                      <a:pt x="45" y="377"/>
                    </a:cubicBezTo>
                    <a:cubicBezTo>
                      <a:pt x="46" y="376"/>
                      <a:pt x="47" y="377"/>
                      <a:pt x="47" y="378"/>
                    </a:cubicBezTo>
                    <a:cubicBezTo>
                      <a:pt x="48" y="380"/>
                      <a:pt x="46" y="379"/>
                      <a:pt x="46" y="377"/>
                    </a:cubicBezTo>
                    <a:cubicBezTo>
                      <a:pt x="44" y="379"/>
                      <a:pt x="44" y="380"/>
                      <a:pt x="41" y="380"/>
                    </a:cubicBezTo>
                    <a:cubicBezTo>
                      <a:pt x="39" y="381"/>
                      <a:pt x="38" y="381"/>
                      <a:pt x="36" y="381"/>
                    </a:cubicBezTo>
                    <a:cubicBezTo>
                      <a:pt x="35" y="380"/>
                      <a:pt x="34" y="378"/>
                      <a:pt x="34" y="380"/>
                    </a:cubicBezTo>
                    <a:cubicBezTo>
                      <a:pt x="33" y="380"/>
                      <a:pt x="33" y="380"/>
                      <a:pt x="33" y="381"/>
                    </a:cubicBezTo>
                    <a:cubicBezTo>
                      <a:pt x="33" y="381"/>
                      <a:pt x="33" y="381"/>
                      <a:pt x="33" y="381"/>
                    </a:cubicBezTo>
                    <a:cubicBezTo>
                      <a:pt x="33" y="381"/>
                      <a:pt x="29" y="381"/>
                      <a:pt x="29" y="382"/>
                    </a:cubicBezTo>
                    <a:cubicBezTo>
                      <a:pt x="29" y="382"/>
                      <a:pt x="38" y="382"/>
                      <a:pt x="39" y="382"/>
                    </a:cubicBezTo>
                    <a:cubicBezTo>
                      <a:pt x="42" y="382"/>
                      <a:pt x="45" y="382"/>
                      <a:pt x="49" y="381"/>
                    </a:cubicBezTo>
                    <a:cubicBezTo>
                      <a:pt x="51" y="380"/>
                      <a:pt x="57" y="380"/>
                      <a:pt x="57" y="378"/>
                    </a:cubicBezTo>
                    <a:cubicBezTo>
                      <a:pt x="57" y="378"/>
                      <a:pt x="57" y="378"/>
                      <a:pt x="57" y="378"/>
                    </a:cubicBezTo>
                    <a:cubicBezTo>
                      <a:pt x="57" y="378"/>
                      <a:pt x="57" y="378"/>
                      <a:pt x="57" y="378"/>
                    </a:cubicBezTo>
                    <a:cubicBezTo>
                      <a:pt x="57" y="377"/>
                      <a:pt x="62" y="376"/>
                      <a:pt x="59" y="376"/>
                    </a:cubicBezTo>
                    <a:cubicBezTo>
                      <a:pt x="57" y="376"/>
                      <a:pt x="56" y="377"/>
                      <a:pt x="54" y="376"/>
                    </a:cubicBezTo>
                    <a:cubicBezTo>
                      <a:pt x="55" y="375"/>
                      <a:pt x="55" y="374"/>
                      <a:pt x="54" y="373"/>
                    </a:cubicBezTo>
                    <a:cubicBezTo>
                      <a:pt x="54" y="373"/>
                      <a:pt x="55" y="373"/>
                      <a:pt x="55" y="372"/>
                    </a:cubicBezTo>
                    <a:cubicBezTo>
                      <a:pt x="54" y="372"/>
                      <a:pt x="54" y="372"/>
                      <a:pt x="54" y="372"/>
                    </a:cubicBezTo>
                    <a:cubicBezTo>
                      <a:pt x="54" y="372"/>
                      <a:pt x="55" y="371"/>
                      <a:pt x="55" y="371"/>
                    </a:cubicBezTo>
                    <a:cubicBezTo>
                      <a:pt x="55" y="372"/>
                      <a:pt x="56" y="373"/>
                      <a:pt x="56" y="373"/>
                    </a:cubicBezTo>
                    <a:cubicBezTo>
                      <a:pt x="56" y="373"/>
                      <a:pt x="56" y="372"/>
                      <a:pt x="57" y="372"/>
                    </a:cubicBezTo>
                    <a:cubicBezTo>
                      <a:pt x="56" y="374"/>
                      <a:pt x="55" y="377"/>
                      <a:pt x="58" y="375"/>
                    </a:cubicBezTo>
                    <a:cubicBezTo>
                      <a:pt x="58" y="375"/>
                      <a:pt x="58" y="375"/>
                      <a:pt x="58" y="374"/>
                    </a:cubicBezTo>
                    <a:cubicBezTo>
                      <a:pt x="59" y="377"/>
                      <a:pt x="58" y="375"/>
                      <a:pt x="59" y="375"/>
                    </a:cubicBezTo>
                    <a:cubicBezTo>
                      <a:pt x="59" y="374"/>
                      <a:pt x="60" y="375"/>
                      <a:pt x="60" y="373"/>
                    </a:cubicBezTo>
                    <a:cubicBezTo>
                      <a:pt x="60" y="373"/>
                      <a:pt x="60" y="373"/>
                      <a:pt x="60" y="373"/>
                    </a:cubicBezTo>
                    <a:cubicBezTo>
                      <a:pt x="60" y="373"/>
                      <a:pt x="60" y="372"/>
                      <a:pt x="60" y="371"/>
                    </a:cubicBezTo>
                    <a:cubicBezTo>
                      <a:pt x="60" y="372"/>
                      <a:pt x="61" y="372"/>
                      <a:pt x="61" y="373"/>
                    </a:cubicBezTo>
                    <a:cubicBezTo>
                      <a:pt x="61" y="373"/>
                      <a:pt x="61" y="373"/>
                      <a:pt x="61" y="373"/>
                    </a:cubicBezTo>
                    <a:cubicBezTo>
                      <a:pt x="61" y="372"/>
                      <a:pt x="61" y="371"/>
                      <a:pt x="61" y="371"/>
                    </a:cubicBezTo>
                    <a:cubicBezTo>
                      <a:pt x="61" y="371"/>
                      <a:pt x="62" y="372"/>
                      <a:pt x="62" y="373"/>
                    </a:cubicBezTo>
                    <a:cubicBezTo>
                      <a:pt x="63" y="372"/>
                      <a:pt x="64" y="371"/>
                      <a:pt x="64" y="369"/>
                    </a:cubicBezTo>
                    <a:cubicBezTo>
                      <a:pt x="64" y="367"/>
                      <a:pt x="66" y="368"/>
                      <a:pt x="67" y="367"/>
                    </a:cubicBezTo>
                    <a:cubicBezTo>
                      <a:pt x="68" y="365"/>
                      <a:pt x="67" y="366"/>
                      <a:pt x="67" y="364"/>
                    </a:cubicBezTo>
                    <a:cubicBezTo>
                      <a:pt x="66" y="363"/>
                      <a:pt x="64" y="362"/>
                      <a:pt x="65" y="361"/>
                    </a:cubicBezTo>
                    <a:cubicBezTo>
                      <a:pt x="63" y="356"/>
                      <a:pt x="72" y="350"/>
                      <a:pt x="65" y="345"/>
                    </a:cubicBezTo>
                    <a:cubicBezTo>
                      <a:pt x="63" y="343"/>
                      <a:pt x="60" y="343"/>
                      <a:pt x="59" y="340"/>
                    </a:cubicBezTo>
                    <a:cubicBezTo>
                      <a:pt x="58" y="339"/>
                      <a:pt x="58" y="337"/>
                      <a:pt x="57" y="336"/>
                    </a:cubicBezTo>
                    <a:cubicBezTo>
                      <a:pt x="55" y="334"/>
                      <a:pt x="54" y="333"/>
                      <a:pt x="53" y="331"/>
                    </a:cubicBezTo>
                    <a:cubicBezTo>
                      <a:pt x="52" y="328"/>
                      <a:pt x="57" y="324"/>
                      <a:pt x="55" y="320"/>
                    </a:cubicBezTo>
                    <a:cubicBezTo>
                      <a:pt x="104" y="320"/>
                      <a:pt x="153" y="320"/>
                      <a:pt x="203" y="320"/>
                    </a:cubicBezTo>
                    <a:cubicBezTo>
                      <a:pt x="206" y="320"/>
                      <a:pt x="210" y="320"/>
                      <a:pt x="214" y="320"/>
                    </a:cubicBezTo>
                    <a:cubicBezTo>
                      <a:pt x="213" y="316"/>
                      <a:pt x="212" y="312"/>
                      <a:pt x="209" y="308"/>
                    </a:cubicBezTo>
                    <a:cubicBezTo>
                      <a:pt x="209" y="307"/>
                      <a:pt x="208" y="307"/>
                      <a:pt x="208" y="306"/>
                    </a:cubicBezTo>
                    <a:cubicBezTo>
                      <a:pt x="207" y="305"/>
                      <a:pt x="208" y="304"/>
                      <a:pt x="207" y="303"/>
                    </a:cubicBezTo>
                    <a:cubicBezTo>
                      <a:pt x="207" y="301"/>
                      <a:pt x="207" y="299"/>
                      <a:pt x="207" y="297"/>
                    </a:cubicBezTo>
                    <a:cubicBezTo>
                      <a:pt x="208" y="295"/>
                      <a:pt x="208" y="294"/>
                      <a:pt x="208" y="292"/>
                    </a:cubicBezTo>
                    <a:cubicBezTo>
                      <a:pt x="208" y="290"/>
                      <a:pt x="209" y="288"/>
                      <a:pt x="209" y="286"/>
                    </a:cubicBezTo>
                    <a:cubicBezTo>
                      <a:pt x="209" y="284"/>
                      <a:pt x="210" y="281"/>
                      <a:pt x="211" y="279"/>
                    </a:cubicBezTo>
                    <a:cubicBezTo>
                      <a:pt x="211" y="277"/>
                      <a:pt x="210" y="275"/>
                      <a:pt x="210" y="273"/>
                    </a:cubicBezTo>
                    <a:cubicBezTo>
                      <a:pt x="210" y="271"/>
                      <a:pt x="209" y="270"/>
                      <a:pt x="208" y="269"/>
                    </a:cubicBezTo>
                    <a:cubicBezTo>
                      <a:pt x="208" y="268"/>
                      <a:pt x="206" y="265"/>
                      <a:pt x="206" y="263"/>
                    </a:cubicBezTo>
                    <a:cubicBezTo>
                      <a:pt x="207" y="260"/>
                      <a:pt x="205" y="259"/>
                      <a:pt x="205" y="257"/>
                    </a:cubicBezTo>
                    <a:cubicBezTo>
                      <a:pt x="206" y="254"/>
                      <a:pt x="205" y="253"/>
                      <a:pt x="206" y="251"/>
                    </a:cubicBezTo>
                    <a:cubicBezTo>
                      <a:pt x="206" y="249"/>
                      <a:pt x="206" y="248"/>
                      <a:pt x="207" y="247"/>
                    </a:cubicBezTo>
                    <a:cubicBezTo>
                      <a:pt x="208" y="245"/>
                      <a:pt x="209" y="244"/>
                      <a:pt x="209" y="242"/>
                    </a:cubicBezTo>
                    <a:cubicBezTo>
                      <a:pt x="210" y="240"/>
                      <a:pt x="210" y="238"/>
                      <a:pt x="210" y="235"/>
                    </a:cubicBezTo>
                    <a:cubicBezTo>
                      <a:pt x="210" y="234"/>
                      <a:pt x="211" y="233"/>
                      <a:pt x="210" y="232"/>
                    </a:cubicBezTo>
                    <a:cubicBezTo>
                      <a:pt x="210" y="230"/>
                      <a:pt x="210" y="230"/>
                      <a:pt x="211" y="228"/>
                    </a:cubicBezTo>
                    <a:cubicBezTo>
                      <a:pt x="212" y="226"/>
                      <a:pt x="214" y="226"/>
                      <a:pt x="216" y="224"/>
                    </a:cubicBezTo>
                    <a:cubicBezTo>
                      <a:pt x="212" y="223"/>
                      <a:pt x="221" y="222"/>
                      <a:pt x="218" y="221"/>
                    </a:cubicBezTo>
                    <a:cubicBezTo>
                      <a:pt x="219" y="220"/>
                      <a:pt x="220" y="220"/>
                      <a:pt x="220" y="219"/>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77" name="Google Shape;977;p27"/>
              <p:cNvSpPr/>
              <p:nvPr/>
            </p:nvSpPr>
            <p:spPr>
              <a:xfrm>
                <a:off x="3860" y="2402"/>
                <a:ext cx="451" cy="579"/>
              </a:xfrm>
              <a:custGeom>
                <a:rect b="b" l="l" r="r" t="t"/>
                <a:pathLst>
                  <a:path extrusionOk="0" h="373" w="291">
                    <a:moveTo>
                      <a:pt x="291" y="239"/>
                    </a:moveTo>
                    <a:cubicBezTo>
                      <a:pt x="290" y="239"/>
                      <a:pt x="289" y="240"/>
                      <a:pt x="288" y="240"/>
                    </a:cubicBezTo>
                    <a:cubicBezTo>
                      <a:pt x="288" y="240"/>
                      <a:pt x="288" y="238"/>
                      <a:pt x="288" y="238"/>
                    </a:cubicBezTo>
                    <a:cubicBezTo>
                      <a:pt x="287" y="237"/>
                      <a:pt x="285" y="237"/>
                      <a:pt x="284" y="236"/>
                    </a:cubicBezTo>
                    <a:cubicBezTo>
                      <a:pt x="283" y="236"/>
                      <a:pt x="282" y="234"/>
                      <a:pt x="281" y="234"/>
                    </a:cubicBezTo>
                    <a:cubicBezTo>
                      <a:pt x="280" y="233"/>
                      <a:pt x="279" y="234"/>
                      <a:pt x="277" y="234"/>
                    </a:cubicBezTo>
                    <a:cubicBezTo>
                      <a:pt x="275" y="234"/>
                      <a:pt x="274" y="231"/>
                      <a:pt x="274" y="229"/>
                    </a:cubicBezTo>
                    <a:cubicBezTo>
                      <a:pt x="274" y="229"/>
                      <a:pt x="273" y="229"/>
                      <a:pt x="273" y="228"/>
                    </a:cubicBezTo>
                    <a:cubicBezTo>
                      <a:pt x="273" y="228"/>
                      <a:pt x="274" y="227"/>
                      <a:pt x="274" y="228"/>
                    </a:cubicBezTo>
                    <a:cubicBezTo>
                      <a:pt x="274" y="227"/>
                      <a:pt x="274" y="226"/>
                      <a:pt x="274" y="226"/>
                    </a:cubicBezTo>
                    <a:cubicBezTo>
                      <a:pt x="273" y="225"/>
                      <a:pt x="273" y="224"/>
                      <a:pt x="272" y="223"/>
                    </a:cubicBezTo>
                    <a:cubicBezTo>
                      <a:pt x="272" y="223"/>
                      <a:pt x="272" y="222"/>
                      <a:pt x="272" y="221"/>
                    </a:cubicBezTo>
                    <a:cubicBezTo>
                      <a:pt x="272" y="220"/>
                      <a:pt x="273" y="220"/>
                      <a:pt x="273" y="219"/>
                    </a:cubicBezTo>
                    <a:cubicBezTo>
                      <a:pt x="274" y="217"/>
                      <a:pt x="273" y="214"/>
                      <a:pt x="272" y="213"/>
                    </a:cubicBezTo>
                    <a:cubicBezTo>
                      <a:pt x="272" y="213"/>
                      <a:pt x="272" y="214"/>
                      <a:pt x="271" y="214"/>
                    </a:cubicBezTo>
                    <a:cubicBezTo>
                      <a:pt x="271" y="213"/>
                      <a:pt x="271" y="211"/>
                      <a:pt x="270" y="210"/>
                    </a:cubicBezTo>
                    <a:cubicBezTo>
                      <a:pt x="270" y="209"/>
                      <a:pt x="268" y="208"/>
                      <a:pt x="269" y="206"/>
                    </a:cubicBezTo>
                    <a:cubicBezTo>
                      <a:pt x="269" y="206"/>
                      <a:pt x="269" y="205"/>
                      <a:pt x="269" y="205"/>
                    </a:cubicBezTo>
                    <a:cubicBezTo>
                      <a:pt x="269" y="204"/>
                      <a:pt x="267" y="200"/>
                      <a:pt x="266" y="200"/>
                    </a:cubicBezTo>
                    <a:cubicBezTo>
                      <a:pt x="266" y="199"/>
                      <a:pt x="265" y="198"/>
                      <a:pt x="264" y="198"/>
                    </a:cubicBezTo>
                    <a:cubicBezTo>
                      <a:pt x="264" y="197"/>
                      <a:pt x="264" y="197"/>
                      <a:pt x="263" y="196"/>
                    </a:cubicBezTo>
                    <a:cubicBezTo>
                      <a:pt x="263" y="196"/>
                      <a:pt x="263" y="196"/>
                      <a:pt x="263" y="197"/>
                    </a:cubicBezTo>
                    <a:cubicBezTo>
                      <a:pt x="263" y="196"/>
                      <a:pt x="263" y="196"/>
                      <a:pt x="263" y="196"/>
                    </a:cubicBezTo>
                    <a:cubicBezTo>
                      <a:pt x="262" y="197"/>
                      <a:pt x="260" y="196"/>
                      <a:pt x="259" y="195"/>
                    </a:cubicBezTo>
                    <a:cubicBezTo>
                      <a:pt x="259" y="194"/>
                      <a:pt x="257" y="194"/>
                      <a:pt x="256" y="192"/>
                    </a:cubicBezTo>
                    <a:cubicBezTo>
                      <a:pt x="255" y="190"/>
                      <a:pt x="256" y="191"/>
                      <a:pt x="256" y="190"/>
                    </a:cubicBezTo>
                    <a:cubicBezTo>
                      <a:pt x="256" y="189"/>
                      <a:pt x="257" y="189"/>
                      <a:pt x="256" y="188"/>
                    </a:cubicBezTo>
                    <a:cubicBezTo>
                      <a:pt x="257" y="188"/>
                      <a:pt x="256" y="188"/>
                      <a:pt x="257" y="188"/>
                    </a:cubicBezTo>
                    <a:cubicBezTo>
                      <a:pt x="257" y="187"/>
                      <a:pt x="256" y="186"/>
                      <a:pt x="256" y="186"/>
                    </a:cubicBezTo>
                    <a:cubicBezTo>
                      <a:pt x="256" y="185"/>
                      <a:pt x="256" y="185"/>
                      <a:pt x="256" y="184"/>
                    </a:cubicBezTo>
                    <a:cubicBezTo>
                      <a:pt x="256" y="183"/>
                      <a:pt x="257" y="182"/>
                      <a:pt x="255" y="181"/>
                    </a:cubicBezTo>
                    <a:cubicBezTo>
                      <a:pt x="256" y="181"/>
                      <a:pt x="256" y="180"/>
                      <a:pt x="255" y="180"/>
                    </a:cubicBezTo>
                    <a:cubicBezTo>
                      <a:pt x="255" y="179"/>
                      <a:pt x="256" y="176"/>
                      <a:pt x="255" y="175"/>
                    </a:cubicBezTo>
                    <a:cubicBezTo>
                      <a:pt x="256" y="174"/>
                      <a:pt x="254" y="173"/>
                      <a:pt x="253" y="174"/>
                    </a:cubicBezTo>
                    <a:cubicBezTo>
                      <a:pt x="254" y="172"/>
                      <a:pt x="252" y="172"/>
                      <a:pt x="252" y="171"/>
                    </a:cubicBezTo>
                    <a:cubicBezTo>
                      <a:pt x="252" y="170"/>
                      <a:pt x="253" y="169"/>
                      <a:pt x="252" y="170"/>
                    </a:cubicBezTo>
                    <a:cubicBezTo>
                      <a:pt x="251" y="167"/>
                      <a:pt x="250" y="166"/>
                      <a:pt x="250" y="164"/>
                    </a:cubicBezTo>
                    <a:cubicBezTo>
                      <a:pt x="250" y="164"/>
                      <a:pt x="250" y="164"/>
                      <a:pt x="250" y="164"/>
                    </a:cubicBezTo>
                    <a:cubicBezTo>
                      <a:pt x="251" y="163"/>
                      <a:pt x="251" y="160"/>
                      <a:pt x="250" y="160"/>
                    </a:cubicBezTo>
                    <a:cubicBezTo>
                      <a:pt x="250" y="158"/>
                      <a:pt x="247" y="158"/>
                      <a:pt x="246" y="156"/>
                    </a:cubicBezTo>
                    <a:cubicBezTo>
                      <a:pt x="246" y="157"/>
                      <a:pt x="246" y="157"/>
                      <a:pt x="246" y="157"/>
                    </a:cubicBezTo>
                    <a:cubicBezTo>
                      <a:pt x="246" y="156"/>
                      <a:pt x="244" y="156"/>
                      <a:pt x="244" y="154"/>
                    </a:cubicBezTo>
                    <a:cubicBezTo>
                      <a:pt x="244" y="155"/>
                      <a:pt x="244" y="155"/>
                      <a:pt x="244" y="155"/>
                    </a:cubicBezTo>
                    <a:cubicBezTo>
                      <a:pt x="244" y="154"/>
                      <a:pt x="242" y="153"/>
                      <a:pt x="241" y="153"/>
                    </a:cubicBezTo>
                    <a:cubicBezTo>
                      <a:pt x="239" y="152"/>
                      <a:pt x="237" y="152"/>
                      <a:pt x="236" y="150"/>
                    </a:cubicBezTo>
                    <a:cubicBezTo>
                      <a:pt x="235" y="149"/>
                      <a:pt x="234" y="148"/>
                      <a:pt x="234" y="147"/>
                    </a:cubicBezTo>
                    <a:cubicBezTo>
                      <a:pt x="234" y="145"/>
                      <a:pt x="235" y="145"/>
                      <a:pt x="233" y="144"/>
                    </a:cubicBezTo>
                    <a:cubicBezTo>
                      <a:pt x="233" y="146"/>
                      <a:pt x="231" y="143"/>
                      <a:pt x="230" y="142"/>
                    </a:cubicBezTo>
                    <a:cubicBezTo>
                      <a:pt x="229" y="141"/>
                      <a:pt x="229" y="142"/>
                      <a:pt x="229" y="140"/>
                    </a:cubicBezTo>
                    <a:cubicBezTo>
                      <a:pt x="230" y="140"/>
                      <a:pt x="230" y="140"/>
                      <a:pt x="230" y="140"/>
                    </a:cubicBezTo>
                    <a:cubicBezTo>
                      <a:pt x="230" y="140"/>
                      <a:pt x="229" y="139"/>
                      <a:pt x="229" y="138"/>
                    </a:cubicBezTo>
                    <a:cubicBezTo>
                      <a:pt x="228" y="137"/>
                      <a:pt x="230" y="138"/>
                      <a:pt x="229" y="137"/>
                    </a:cubicBezTo>
                    <a:cubicBezTo>
                      <a:pt x="228" y="136"/>
                      <a:pt x="227" y="137"/>
                      <a:pt x="226" y="134"/>
                    </a:cubicBezTo>
                    <a:cubicBezTo>
                      <a:pt x="226" y="134"/>
                      <a:pt x="226" y="134"/>
                      <a:pt x="226" y="134"/>
                    </a:cubicBezTo>
                    <a:cubicBezTo>
                      <a:pt x="226" y="135"/>
                      <a:pt x="226" y="135"/>
                      <a:pt x="225" y="136"/>
                    </a:cubicBezTo>
                    <a:cubicBezTo>
                      <a:pt x="225" y="135"/>
                      <a:pt x="225" y="134"/>
                      <a:pt x="225" y="134"/>
                    </a:cubicBezTo>
                    <a:cubicBezTo>
                      <a:pt x="224" y="134"/>
                      <a:pt x="223" y="133"/>
                      <a:pt x="223" y="132"/>
                    </a:cubicBezTo>
                    <a:cubicBezTo>
                      <a:pt x="223" y="131"/>
                      <a:pt x="225" y="132"/>
                      <a:pt x="224" y="132"/>
                    </a:cubicBezTo>
                    <a:cubicBezTo>
                      <a:pt x="224" y="131"/>
                      <a:pt x="224" y="130"/>
                      <a:pt x="224" y="129"/>
                    </a:cubicBezTo>
                    <a:cubicBezTo>
                      <a:pt x="224" y="129"/>
                      <a:pt x="225" y="127"/>
                      <a:pt x="225" y="127"/>
                    </a:cubicBezTo>
                    <a:cubicBezTo>
                      <a:pt x="225" y="125"/>
                      <a:pt x="224" y="124"/>
                      <a:pt x="222" y="123"/>
                    </a:cubicBezTo>
                    <a:cubicBezTo>
                      <a:pt x="221" y="122"/>
                      <a:pt x="221" y="121"/>
                      <a:pt x="219" y="119"/>
                    </a:cubicBezTo>
                    <a:cubicBezTo>
                      <a:pt x="218" y="117"/>
                      <a:pt x="217" y="116"/>
                      <a:pt x="215" y="115"/>
                    </a:cubicBezTo>
                    <a:cubicBezTo>
                      <a:pt x="213" y="114"/>
                      <a:pt x="213" y="114"/>
                      <a:pt x="211" y="113"/>
                    </a:cubicBezTo>
                    <a:cubicBezTo>
                      <a:pt x="209" y="112"/>
                      <a:pt x="208" y="111"/>
                      <a:pt x="208" y="109"/>
                    </a:cubicBezTo>
                    <a:cubicBezTo>
                      <a:pt x="207" y="106"/>
                      <a:pt x="205" y="102"/>
                      <a:pt x="203" y="99"/>
                    </a:cubicBezTo>
                    <a:cubicBezTo>
                      <a:pt x="200" y="96"/>
                      <a:pt x="197" y="94"/>
                      <a:pt x="193" y="91"/>
                    </a:cubicBezTo>
                    <a:cubicBezTo>
                      <a:pt x="191" y="89"/>
                      <a:pt x="189" y="87"/>
                      <a:pt x="187" y="86"/>
                    </a:cubicBezTo>
                    <a:cubicBezTo>
                      <a:pt x="185" y="84"/>
                      <a:pt x="185" y="83"/>
                      <a:pt x="184" y="81"/>
                    </a:cubicBezTo>
                    <a:cubicBezTo>
                      <a:pt x="183" y="79"/>
                      <a:pt x="183" y="78"/>
                      <a:pt x="182" y="76"/>
                    </a:cubicBezTo>
                    <a:cubicBezTo>
                      <a:pt x="181" y="75"/>
                      <a:pt x="180" y="73"/>
                      <a:pt x="179" y="72"/>
                    </a:cubicBezTo>
                    <a:cubicBezTo>
                      <a:pt x="178" y="70"/>
                      <a:pt x="176" y="69"/>
                      <a:pt x="176" y="68"/>
                    </a:cubicBezTo>
                    <a:cubicBezTo>
                      <a:pt x="175" y="66"/>
                      <a:pt x="175" y="64"/>
                      <a:pt x="175" y="62"/>
                    </a:cubicBezTo>
                    <a:cubicBezTo>
                      <a:pt x="174" y="58"/>
                      <a:pt x="171" y="55"/>
                      <a:pt x="169" y="51"/>
                    </a:cubicBezTo>
                    <a:cubicBezTo>
                      <a:pt x="167" y="48"/>
                      <a:pt x="168" y="43"/>
                      <a:pt x="164" y="43"/>
                    </a:cubicBezTo>
                    <a:cubicBezTo>
                      <a:pt x="161" y="42"/>
                      <a:pt x="159" y="44"/>
                      <a:pt x="156" y="42"/>
                    </a:cubicBezTo>
                    <a:cubicBezTo>
                      <a:pt x="155" y="42"/>
                      <a:pt x="155" y="40"/>
                      <a:pt x="154" y="39"/>
                    </a:cubicBezTo>
                    <a:cubicBezTo>
                      <a:pt x="153" y="38"/>
                      <a:pt x="152" y="37"/>
                      <a:pt x="151" y="36"/>
                    </a:cubicBezTo>
                    <a:cubicBezTo>
                      <a:pt x="150" y="36"/>
                      <a:pt x="149" y="33"/>
                      <a:pt x="149" y="33"/>
                    </a:cubicBezTo>
                    <a:cubicBezTo>
                      <a:pt x="148" y="33"/>
                      <a:pt x="145" y="32"/>
                      <a:pt x="144" y="31"/>
                    </a:cubicBezTo>
                    <a:cubicBezTo>
                      <a:pt x="142" y="30"/>
                      <a:pt x="138" y="27"/>
                      <a:pt x="138" y="25"/>
                    </a:cubicBezTo>
                    <a:cubicBezTo>
                      <a:pt x="137" y="23"/>
                      <a:pt x="138" y="23"/>
                      <a:pt x="139" y="21"/>
                    </a:cubicBezTo>
                    <a:cubicBezTo>
                      <a:pt x="140" y="19"/>
                      <a:pt x="139" y="18"/>
                      <a:pt x="141" y="17"/>
                    </a:cubicBezTo>
                    <a:cubicBezTo>
                      <a:pt x="141" y="16"/>
                      <a:pt x="141" y="16"/>
                      <a:pt x="141" y="16"/>
                    </a:cubicBezTo>
                    <a:cubicBezTo>
                      <a:pt x="142" y="15"/>
                      <a:pt x="142" y="16"/>
                      <a:pt x="142" y="16"/>
                    </a:cubicBezTo>
                    <a:cubicBezTo>
                      <a:pt x="143" y="15"/>
                      <a:pt x="142" y="13"/>
                      <a:pt x="144" y="14"/>
                    </a:cubicBezTo>
                    <a:cubicBezTo>
                      <a:pt x="144" y="13"/>
                      <a:pt x="144" y="13"/>
                      <a:pt x="144" y="12"/>
                    </a:cubicBezTo>
                    <a:cubicBezTo>
                      <a:pt x="144" y="11"/>
                      <a:pt x="145" y="11"/>
                      <a:pt x="146" y="10"/>
                    </a:cubicBezTo>
                    <a:cubicBezTo>
                      <a:pt x="147" y="11"/>
                      <a:pt x="148" y="8"/>
                      <a:pt x="149" y="8"/>
                    </a:cubicBezTo>
                    <a:cubicBezTo>
                      <a:pt x="149" y="6"/>
                      <a:pt x="150" y="8"/>
                      <a:pt x="151" y="6"/>
                    </a:cubicBezTo>
                    <a:cubicBezTo>
                      <a:pt x="152" y="7"/>
                      <a:pt x="152" y="6"/>
                      <a:pt x="151" y="5"/>
                    </a:cubicBezTo>
                    <a:cubicBezTo>
                      <a:pt x="151" y="5"/>
                      <a:pt x="152" y="5"/>
                      <a:pt x="152" y="5"/>
                    </a:cubicBezTo>
                    <a:cubicBezTo>
                      <a:pt x="152" y="5"/>
                      <a:pt x="152" y="5"/>
                      <a:pt x="152" y="5"/>
                    </a:cubicBezTo>
                    <a:cubicBezTo>
                      <a:pt x="151" y="4"/>
                      <a:pt x="153" y="3"/>
                      <a:pt x="153" y="2"/>
                    </a:cubicBezTo>
                    <a:cubicBezTo>
                      <a:pt x="152" y="0"/>
                      <a:pt x="140" y="2"/>
                      <a:pt x="138" y="2"/>
                    </a:cubicBezTo>
                    <a:cubicBezTo>
                      <a:pt x="127" y="2"/>
                      <a:pt x="117" y="2"/>
                      <a:pt x="106" y="2"/>
                    </a:cubicBezTo>
                    <a:cubicBezTo>
                      <a:pt x="83" y="3"/>
                      <a:pt x="60" y="2"/>
                      <a:pt x="37" y="2"/>
                    </a:cubicBezTo>
                    <a:cubicBezTo>
                      <a:pt x="25" y="2"/>
                      <a:pt x="12" y="3"/>
                      <a:pt x="0" y="3"/>
                    </a:cubicBezTo>
                    <a:cubicBezTo>
                      <a:pt x="3" y="27"/>
                      <a:pt x="7" y="50"/>
                      <a:pt x="11" y="74"/>
                    </a:cubicBezTo>
                    <a:cubicBezTo>
                      <a:pt x="15" y="98"/>
                      <a:pt x="18" y="122"/>
                      <a:pt x="22" y="146"/>
                    </a:cubicBezTo>
                    <a:cubicBezTo>
                      <a:pt x="22" y="152"/>
                      <a:pt x="23" y="157"/>
                      <a:pt x="24" y="162"/>
                    </a:cubicBezTo>
                    <a:cubicBezTo>
                      <a:pt x="24" y="165"/>
                      <a:pt x="25" y="168"/>
                      <a:pt x="25" y="171"/>
                    </a:cubicBezTo>
                    <a:cubicBezTo>
                      <a:pt x="26" y="173"/>
                      <a:pt x="26" y="172"/>
                      <a:pt x="27" y="173"/>
                    </a:cubicBezTo>
                    <a:cubicBezTo>
                      <a:pt x="27" y="174"/>
                      <a:pt x="26" y="175"/>
                      <a:pt x="27" y="176"/>
                    </a:cubicBezTo>
                    <a:cubicBezTo>
                      <a:pt x="27" y="177"/>
                      <a:pt x="28" y="177"/>
                      <a:pt x="28" y="178"/>
                    </a:cubicBezTo>
                    <a:cubicBezTo>
                      <a:pt x="28" y="178"/>
                      <a:pt x="29" y="179"/>
                      <a:pt x="29" y="179"/>
                    </a:cubicBezTo>
                    <a:cubicBezTo>
                      <a:pt x="29" y="179"/>
                      <a:pt x="28" y="180"/>
                      <a:pt x="28" y="180"/>
                    </a:cubicBezTo>
                    <a:cubicBezTo>
                      <a:pt x="28" y="180"/>
                      <a:pt x="28" y="180"/>
                      <a:pt x="28" y="181"/>
                    </a:cubicBezTo>
                    <a:cubicBezTo>
                      <a:pt x="28" y="182"/>
                      <a:pt x="29" y="181"/>
                      <a:pt x="29" y="182"/>
                    </a:cubicBezTo>
                    <a:cubicBezTo>
                      <a:pt x="30" y="183"/>
                      <a:pt x="29" y="183"/>
                      <a:pt x="30" y="184"/>
                    </a:cubicBezTo>
                    <a:cubicBezTo>
                      <a:pt x="30" y="186"/>
                      <a:pt x="31" y="187"/>
                      <a:pt x="31" y="188"/>
                    </a:cubicBezTo>
                    <a:cubicBezTo>
                      <a:pt x="31" y="189"/>
                      <a:pt x="30" y="189"/>
                      <a:pt x="31" y="190"/>
                    </a:cubicBezTo>
                    <a:cubicBezTo>
                      <a:pt x="31" y="190"/>
                      <a:pt x="32" y="190"/>
                      <a:pt x="32" y="190"/>
                    </a:cubicBezTo>
                    <a:cubicBezTo>
                      <a:pt x="32" y="191"/>
                      <a:pt x="31" y="191"/>
                      <a:pt x="31" y="192"/>
                    </a:cubicBezTo>
                    <a:cubicBezTo>
                      <a:pt x="33" y="195"/>
                      <a:pt x="37" y="198"/>
                      <a:pt x="37" y="202"/>
                    </a:cubicBezTo>
                    <a:cubicBezTo>
                      <a:pt x="37" y="203"/>
                      <a:pt x="37" y="204"/>
                      <a:pt x="37" y="204"/>
                    </a:cubicBezTo>
                    <a:cubicBezTo>
                      <a:pt x="37" y="205"/>
                      <a:pt x="38" y="205"/>
                      <a:pt x="38" y="206"/>
                    </a:cubicBezTo>
                    <a:cubicBezTo>
                      <a:pt x="39" y="207"/>
                      <a:pt x="37" y="209"/>
                      <a:pt x="39" y="210"/>
                    </a:cubicBezTo>
                    <a:cubicBezTo>
                      <a:pt x="37" y="210"/>
                      <a:pt x="37" y="211"/>
                      <a:pt x="38" y="211"/>
                    </a:cubicBezTo>
                    <a:cubicBezTo>
                      <a:pt x="37" y="212"/>
                      <a:pt x="36" y="214"/>
                      <a:pt x="37" y="216"/>
                    </a:cubicBezTo>
                    <a:cubicBezTo>
                      <a:pt x="38" y="217"/>
                      <a:pt x="40" y="217"/>
                      <a:pt x="41" y="218"/>
                    </a:cubicBezTo>
                    <a:cubicBezTo>
                      <a:pt x="42" y="219"/>
                      <a:pt x="42" y="219"/>
                      <a:pt x="43" y="220"/>
                    </a:cubicBezTo>
                    <a:cubicBezTo>
                      <a:pt x="43" y="221"/>
                      <a:pt x="42" y="221"/>
                      <a:pt x="41" y="222"/>
                    </a:cubicBezTo>
                    <a:cubicBezTo>
                      <a:pt x="44" y="223"/>
                      <a:pt x="35" y="224"/>
                      <a:pt x="39" y="225"/>
                    </a:cubicBezTo>
                    <a:cubicBezTo>
                      <a:pt x="37" y="227"/>
                      <a:pt x="35" y="227"/>
                      <a:pt x="34" y="229"/>
                    </a:cubicBezTo>
                    <a:cubicBezTo>
                      <a:pt x="33" y="231"/>
                      <a:pt x="33" y="230"/>
                      <a:pt x="33" y="232"/>
                    </a:cubicBezTo>
                    <a:cubicBezTo>
                      <a:pt x="33" y="234"/>
                      <a:pt x="33" y="235"/>
                      <a:pt x="33" y="236"/>
                    </a:cubicBezTo>
                    <a:cubicBezTo>
                      <a:pt x="33" y="241"/>
                      <a:pt x="33" y="244"/>
                      <a:pt x="30" y="248"/>
                    </a:cubicBezTo>
                    <a:cubicBezTo>
                      <a:pt x="29" y="249"/>
                      <a:pt x="29" y="250"/>
                      <a:pt x="28" y="252"/>
                    </a:cubicBezTo>
                    <a:cubicBezTo>
                      <a:pt x="28" y="253"/>
                      <a:pt x="28" y="256"/>
                      <a:pt x="28" y="258"/>
                    </a:cubicBezTo>
                    <a:cubicBezTo>
                      <a:pt x="29" y="262"/>
                      <a:pt x="29" y="266"/>
                      <a:pt x="31" y="270"/>
                    </a:cubicBezTo>
                    <a:cubicBezTo>
                      <a:pt x="33" y="272"/>
                      <a:pt x="34" y="277"/>
                      <a:pt x="34" y="280"/>
                    </a:cubicBezTo>
                    <a:cubicBezTo>
                      <a:pt x="33" y="284"/>
                      <a:pt x="31" y="288"/>
                      <a:pt x="31" y="293"/>
                    </a:cubicBezTo>
                    <a:cubicBezTo>
                      <a:pt x="31" y="295"/>
                      <a:pt x="31" y="296"/>
                      <a:pt x="30" y="298"/>
                    </a:cubicBezTo>
                    <a:cubicBezTo>
                      <a:pt x="30" y="300"/>
                      <a:pt x="30" y="302"/>
                      <a:pt x="30" y="304"/>
                    </a:cubicBezTo>
                    <a:cubicBezTo>
                      <a:pt x="31" y="305"/>
                      <a:pt x="30" y="306"/>
                      <a:pt x="31" y="307"/>
                    </a:cubicBezTo>
                    <a:cubicBezTo>
                      <a:pt x="31" y="308"/>
                      <a:pt x="31" y="308"/>
                      <a:pt x="32" y="309"/>
                    </a:cubicBezTo>
                    <a:cubicBezTo>
                      <a:pt x="34" y="311"/>
                      <a:pt x="34" y="313"/>
                      <a:pt x="35" y="315"/>
                    </a:cubicBezTo>
                    <a:cubicBezTo>
                      <a:pt x="36" y="317"/>
                      <a:pt x="36" y="319"/>
                      <a:pt x="37" y="321"/>
                    </a:cubicBezTo>
                    <a:cubicBezTo>
                      <a:pt x="37" y="322"/>
                      <a:pt x="37" y="323"/>
                      <a:pt x="37" y="323"/>
                    </a:cubicBezTo>
                    <a:cubicBezTo>
                      <a:pt x="37" y="324"/>
                      <a:pt x="38" y="324"/>
                      <a:pt x="38" y="324"/>
                    </a:cubicBezTo>
                    <a:cubicBezTo>
                      <a:pt x="38" y="325"/>
                      <a:pt x="38" y="326"/>
                      <a:pt x="38" y="326"/>
                    </a:cubicBezTo>
                    <a:cubicBezTo>
                      <a:pt x="39" y="328"/>
                      <a:pt x="40" y="330"/>
                      <a:pt x="41" y="332"/>
                    </a:cubicBezTo>
                    <a:cubicBezTo>
                      <a:pt x="41" y="334"/>
                      <a:pt x="41" y="335"/>
                      <a:pt x="41" y="337"/>
                    </a:cubicBezTo>
                    <a:cubicBezTo>
                      <a:pt x="41" y="338"/>
                      <a:pt x="41" y="339"/>
                      <a:pt x="42" y="340"/>
                    </a:cubicBezTo>
                    <a:cubicBezTo>
                      <a:pt x="42" y="341"/>
                      <a:pt x="43" y="341"/>
                      <a:pt x="44" y="342"/>
                    </a:cubicBezTo>
                    <a:cubicBezTo>
                      <a:pt x="45" y="346"/>
                      <a:pt x="52" y="345"/>
                      <a:pt x="55" y="345"/>
                    </a:cubicBezTo>
                    <a:cubicBezTo>
                      <a:pt x="67" y="346"/>
                      <a:pt x="80" y="346"/>
                      <a:pt x="93" y="347"/>
                    </a:cubicBezTo>
                    <a:cubicBezTo>
                      <a:pt x="131" y="349"/>
                      <a:pt x="169" y="353"/>
                      <a:pt x="206" y="356"/>
                    </a:cubicBezTo>
                    <a:cubicBezTo>
                      <a:pt x="204" y="358"/>
                      <a:pt x="206" y="359"/>
                      <a:pt x="207" y="361"/>
                    </a:cubicBezTo>
                    <a:cubicBezTo>
                      <a:pt x="208" y="363"/>
                      <a:pt x="207" y="364"/>
                      <a:pt x="207" y="367"/>
                    </a:cubicBezTo>
                    <a:cubicBezTo>
                      <a:pt x="207" y="368"/>
                      <a:pt x="208" y="370"/>
                      <a:pt x="209" y="371"/>
                    </a:cubicBezTo>
                    <a:cubicBezTo>
                      <a:pt x="210" y="373"/>
                      <a:pt x="210" y="372"/>
                      <a:pt x="212" y="372"/>
                    </a:cubicBezTo>
                    <a:cubicBezTo>
                      <a:pt x="213" y="372"/>
                      <a:pt x="215" y="373"/>
                      <a:pt x="216" y="373"/>
                    </a:cubicBezTo>
                    <a:cubicBezTo>
                      <a:pt x="218" y="372"/>
                      <a:pt x="217" y="370"/>
                      <a:pt x="217" y="369"/>
                    </a:cubicBezTo>
                    <a:cubicBezTo>
                      <a:pt x="217" y="366"/>
                      <a:pt x="219" y="363"/>
                      <a:pt x="219" y="360"/>
                    </a:cubicBezTo>
                    <a:cubicBezTo>
                      <a:pt x="219" y="356"/>
                      <a:pt x="219" y="354"/>
                      <a:pt x="218" y="351"/>
                    </a:cubicBezTo>
                    <a:cubicBezTo>
                      <a:pt x="216" y="347"/>
                      <a:pt x="217" y="345"/>
                      <a:pt x="217" y="342"/>
                    </a:cubicBezTo>
                    <a:cubicBezTo>
                      <a:pt x="217" y="340"/>
                      <a:pt x="218" y="342"/>
                      <a:pt x="219" y="341"/>
                    </a:cubicBezTo>
                    <a:cubicBezTo>
                      <a:pt x="219" y="341"/>
                      <a:pt x="219" y="339"/>
                      <a:pt x="219" y="339"/>
                    </a:cubicBezTo>
                    <a:cubicBezTo>
                      <a:pt x="220" y="337"/>
                      <a:pt x="220" y="340"/>
                      <a:pt x="222" y="339"/>
                    </a:cubicBezTo>
                    <a:cubicBezTo>
                      <a:pt x="223" y="338"/>
                      <a:pt x="221" y="336"/>
                      <a:pt x="223" y="335"/>
                    </a:cubicBezTo>
                    <a:cubicBezTo>
                      <a:pt x="224" y="335"/>
                      <a:pt x="226" y="337"/>
                      <a:pt x="226" y="335"/>
                    </a:cubicBezTo>
                    <a:cubicBezTo>
                      <a:pt x="227" y="336"/>
                      <a:pt x="227" y="337"/>
                      <a:pt x="229" y="338"/>
                    </a:cubicBezTo>
                    <a:cubicBezTo>
                      <a:pt x="230" y="338"/>
                      <a:pt x="231" y="338"/>
                      <a:pt x="231" y="338"/>
                    </a:cubicBezTo>
                    <a:cubicBezTo>
                      <a:pt x="232" y="338"/>
                      <a:pt x="233" y="339"/>
                      <a:pt x="233" y="340"/>
                    </a:cubicBezTo>
                    <a:cubicBezTo>
                      <a:pt x="234" y="340"/>
                      <a:pt x="234" y="339"/>
                      <a:pt x="234" y="339"/>
                    </a:cubicBezTo>
                    <a:cubicBezTo>
                      <a:pt x="235" y="340"/>
                      <a:pt x="236" y="341"/>
                      <a:pt x="236" y="341"/>
                    </a:cubicBezTo>
                    <a:cubicBezTo>
                      <a:pt x="237" y="342"/>
                      <a:pt x="241" y="342"/>
                      <a:pt x="239" y="342"/>
                    </a:cubicBezTo>
                    <a:cubicBezTo>
                      <a:pt x="240" y="341"/>
                      <a:pt x="240" y="341"/>
                      <a:pt x="240" y="342"/>
                    </a:cubicBezTo>
                    <a:cubicBezTo>
                      <a:pt x="241" y="342"/>
                      <a:pt x="241" y="342"/>
                      <a:pt x="241" y="342"/>
                    </a:cubicBezTo>
                    <a:cubicBezTo>
                      <a:pt x="241" y="343"/>
                      <a:pt x="242" y="343"/>
                      <a:pt x="243" y="342"/>
                    </a:cubicBezTo>
                    <a:cubicBezTo>
                      <a:pt x="243" y="343"/>
                      <a:pt x="244" y="343"/>
                      <a:pt x="244" y="344"/>
                    </a:cubicBezTo>
                    <a:cubicBezTo>
                      <a:pt x="244" y="344"/>
                      <a:pt x="244" y="344"/>
                      <a:pt x="244" y="344"/>
                    </a:cubicBezTo>
                    <a:cubicBezTo>
                      <a:pt x="244" y="343"/>
                      <a:pt x="244" y="342"/>
                      <a:pt x="245" y="343"/>
                    </a:cubicBezTo>
                    <a:cubicBezTo>
                      <a:pt x="245" y="343"/>
                      <a:pt x="246" y="343"/>
                      <a:pt x="246" y="343"/>
                    </a:cubicBezTo>
                    <a:cubicBezTo>
                      <a:pt x="246" y="343"/>
                      <a:pt x="246" y="342"/>
                      <a:pt x="246" y="342"/>
                    </a:cubicBezTo>
                    <a:cubicBezTo>
                      <a:pt x="246" y="343"/>
                      <a:pt x="246" y="343"/>
                      <a:pt x="247" y="344"/>
                    </a:cubicBezTo>
                    <a:cubicBezTo>
                      <a:pt x="247" y="344"/>
                      <a:pt x="248" y="344"/>
                      <a:pt x="248" y="344"/>
                    </a:cubicBezTo>
                    <a:cubicBezTo>
                      <a:pt x="249" y="343"/>
                      <a:pt x="249" y="342"/>
                      <a:pt x="248" y="341"/>
                    </a:cubicBezTo>
                    <a:cubicBezTo>
                      <a:pt x="249" y="342"/>
                      <a:pt x="249" y="342"/>
                      <a:pt x="249" y="343"/>
                    </a:cubicBezTo>
                    <a:cubicBezTo>
                      <a:pt x="251" y="343"/>
                      <a:pt x="251" y="342"/>
                      <a:pt x="251" y="341"/>
                    </a:cubicBezTo>
                    <a:cubicBezTo>
                      <a:pt x="251" y="340"/>
                      <a:pt x="251" y="340"/>
                      <a:pt x="251" y="339"/>
                    </a:cubicBezTo>
                    <a:cubicBezTo>
                      <a:pt x="251" y="338"/>
                      <a:pt x="250" y="338"/>
                      <a:pt x="249" y="337"/>
                    </a:cubicBezTo>
                    <a:cubicBezTo>
                      <a:pt x="249" y="336"/>
                      <a:pt x="250" y="334"/>
                      <a:pt x="250" y="334"/>
                    </a:cubicBezTo>
                    <a:cubicBezTo>
                      <a:pt x="248" y="334"/>
                      <a:pt x="246" y="334"/>
                      <a:pt x="246" y="332"/>
                    </a:cubicBezTo>
                    <a:cubicBezTo>
                      <a:pt x="246" y="332"/>
                      <a:pt x="246" y="332"/>
                      <a:pt x="246" y="333"/>
                    </a:cubicBezTo>
                    <a:cubicBezTo>
                      <a:pt x="245" y="332"/>
                      <a:pt x="245" y="330"/>
                      <a:pt x="247" y="331"/>
                    </a:cubicBezTo>
                    <a:cubicBezTo>
                      <a:pt x="248" y="332"/>
                      <a:pt x="246" y="333"/>
                      <a:pt x="248" y="333"/>
                    </a:cubicBezTo>
                    <a:cubicBezTo>
                      <a:pt x="249" y="333"/>
                      <a:pt x="251" y="335"/>
                      <a:pt x="251" y="333"/>
                    </a:cubicBezTo>
                    <a:cubicBezTo>
                      <a:pt x="251" y="332"/>
                      <a:pt x="249" y="332"/>
                      <a:pt x="249" y="331"/>
                    </a:cubicBezTo>
                    <a:cubicBezTo>
                      <a:pt x="249" y="329"/>
                      <a:pt x="251" y="329"/>
                      <a:pt x="251" y="328"/>
                    </a:cubicBezTo>
                    <a:cubicBezTo>
                      <a:pt x="252" y="327"/>
                      <a:pt x="254" y="326"/>
                      <a:pt x="253" y="324"/>
                    </a:cubicBezTo>
                    <a:cubicBezTo>
                      <a:pt x="252" y="323"/>
                      <a:pt x="252" y="325"/>
                      <a:pt x="251" y="325"/>
                    </a:cubicBezTo>
                    <a:cubicBezTo>
                      <a:pt x="249" y="324"/>
                      <a:pt x="249" y="324"/>
                      <a:pt x="248" y="323"/>
                    </a:cubicBezTo>
                    <a:cubicBezTo>
                      <a:pt x="247" y="323"/>
                      <a:pt x="246" y="324"/>
                      <a:pt x="244" y="323"/>
                    </a:cubicBezTo>
                    <a:cubicBezTo>
                      <a:pt x="243" y="323"/>
                      <a:pt x="242" y="321"/>
                      <a:pt x="241" y="323"/>
                    </a:cubicBezTo>
                    <a:cubicBezTo>
                      <a:pt x="241" y="321"/>
                      <a:pt x="242" y="322"/>
                      <a:pt x="244" y="322"/>
                    </a:cubicBezTo>
                    <a:cubicBezTo>
                      <a:pt x="244" y="322"/>
                      <a:pt x="244" y="323"/>
                      <a:pt x="244" y="323"/>
                    </a:cubicBezTo>
                    <a:cubicBezTo>
                      <a:pt x="245" y="323"/>
                      <a:pt x="245" y="322"/>
                      <a:pt x="246" y="322"/>
                    </a:cubicBezTo>
                    <a:cubicBezTo>
                      <a:pt x="247" y="322"/>
                      <a:pt x="248" y="321"/>
                      <a:pt x="249" y="322"/>
                    </a:cubicBezTo>
                    <a:cubicBezTo>
                      <a:pt x="250" y="323"/>
                      <a:pt x="251" y="324"/>
                      <a:pt x="251" y="322"/>
                    </a:cubicBezTo>
                    <a:cubicBezTo>
                      <a:pt x="251" y="322"/>
                      <a:pt x="251" y="322"/>
                      <a:pt x="251" y="322"/>
                    </a:cubicBezTo>
                    <a:cubicBezTo>
                      <a:pt x="252" y="322"/>
                      <a:pt x="253" y="321"/>
                      <a:pt x="253" y="320"/>
                    </a:cubicBezTo>
                    <a:cubicBezTo>
                      <a:pt x="251" y="321"/>
                      <a:pt x="252" y="319"/>
                      <a:pt x="250" y="318"/>
                    </a:cubicBezTo>
                    <a:cubicBezTo>
                      <a:pt x="250" y="317"/>
                      <a:pt x="248" y="316"/>
                      <a:pt x="248" y="315"/>
                    </a:cubicBezTo>
                    <a:cubicBezTo>
                      <a:pt x="249" y="316"/>
                      <a:pt x="249" y="316"/>
                      <a:pt x="250" y="316"/>
                    </a:cubicBezTo>
                    <a:cubicBezTo>
                      <a:pt x="251" y="316"/>
                      <a:pt x="251" y="318"/>
                      <a:pt x="251" y="318"/>
                    </a:cubicBezTo>
                    <a:cubicBezTo>
                      <a:pt x="254" y="318"/>
                      <a:pt x="251" y="315"/>
                      <a:pt x="250" y="315"/>
                    </a:cubicBezTo>
                    <a:cubicBezTo>
                      <a:pt x="248" y="315"/>
                      <a:pt x="250" y="313"/>
                      <a:pt x="250" y="312"/>
                    </a:cubicBezTo>
                    <a:cubicBezTo>
                      <a:pt x="250" y="311"/>
                      <a:pt x="248" y="311"/>
                      <a:pt x="247" y="309"/>
                    </a:cubicBezTo>
                    <a:cubicBezTo>
                      <a:pt x="248" y="309"/>
                      <a:pt x="248" y="310"/>
                      <a:pt x="248" y="310"/>
                    </a:cubicBezTo>
                    <a:cubicBezTo>
                      <a:pt x="248" y="308"/>
                      <a:pt x="248" y="307"/>
                      <a:pt x="247" y="305"/>
                    </a:cubicBezTo>
                    <a:cubicBezTo>
                      <a:pt x="246" y="304"/>
                      <a:pt x="247" y="305"/>
                      <a:pt x="246" y="304"/>
                    </a:cubicBezTo>
                    <a:cubicBezTo>
                      <a:pt x="245" y="304"/>
                      <a:pt x="244" y="305"/>
                      <a:pt x="243" y="305"/>
                    </a:cubicBezTo>
                    <a:cubicBezTo>
                      <a:pt x="244" y="304"/>
                      <a:pt x="245" y="303"/>
                      <a:pt x="246" y="303"/>
                    </a:cubicBezTo>
                    <a:cubicBezTo>
                      <a:pt x="248" y="304"/>
                      <a:pt x="246" y="304"/>
                      <a:pt x="248" y="305"/>
                    </a:cubicBezTo>
                    <a:cubicBezTo>
                      <a:pt x="249" y="306"/>
                      <a:pt x="249" y="306"/>
                      <a:pt x="249" y="307"/>
                    </a:cubicBezTo>
                    <a:cubicBezTo>
                      <a:pt x="249" y="309"/>
                      <a:pt x="251" y="309"/>
                      <a:pt x="251" y="310"/>
                    </a:cubicBezTo>
                    <a:cubicBezTo>
                      <a:pt x="251" y="313"/>
                      <a:pt x="254" y="312"/>
                      <a:pt x="254" y="309"/>
                    </a:cubicBezTo>
                    <a:cubicBezTo>
                      <a:pt x="253" y="306"/>
                      <a:pt x="253" y="306"/>
                      <a:pt x="255" y="303"/>
                    </a:cubicBezTo>
                    <a:cubicBezTo>
                      <a:pt x="256" y="305"/>
                      <a:pt x="255" y="307"/>
                      <a:pt x="255" y="309"/>
                    </a:cubicBezTo>
                    <a:cubicBezTo>
                      <a:pt x="256" y="312"/>
                      <a:pt x="259" y="310"/>
                      <a:pt x="258" y="307"/>
                    </a:cubicBezTo>
                    <a:cubicBezTo>
                      <a:pt x="259" y="308"/>
                      <a:pt x="259" y="308"/>
                      <a:pt x="259" y="308"/>
                    </a:cubicBezTo>
                    <a:cubicBezTo>
                      <a:pt x="260" y="307"/>
                      <a:pt x="262" y="305"/>
                      <a:pt x="262" y="304"/>
                    </a:cubicBezTo>
                    <a:cubicBezTo>
                      <a:pt x="262" y="303"/>
                      <a:pt x="259" y="300"/>
                      <a:pt x="262" y="300"/>
                    </a:cubicBezTo>
                    <a:cubicBezTo>
                      <a:pt x="260" y="301"/>
                      <a:pt x="261" y="303"/>
                      <a:pt x="263" y="303"/>
                    </a:cubicBezTo>
                    <a:cubicBezTo>
                      <a:pt x="264" y="304"/>
                      <a:pt x="263" y="301"/>
                      <a:pt x="265" y="300"/>
                    </a:cubicBezTo>
                    <a:cubicBezTo>
                      <a:pt x="265" y="300"/>
                      <a:pt x="265" y="300"/>
                      <a:pt x="265" y="300"/>
                    </a:cubicBezTo>
                    <a:cubicBezTo>
                      <a:pt x="265" y="300"/>
                      <a:pt x="264" y="300"/>
                      <a:pt x="264" y="300"/>
                    </a:cubicBezTo>
                    <a:cubicBezTo>
                      <a:pt x="263" y="300"/>
                      <a:pt x="263" y="299"/>
                      <a:pt x="264" y="298"/>
                    </a:cubicBezTo>
                    <a:cubicBezTo>
                      <a:pt x="262" y="298"/>
                      <a:pt x="261" y="295"/>
                      <a:pt x="258" y="296"/>
                    </a:cubicBezTo>
                    <a:cubicBezTo>
                      <a:pt x="255" y="297"/>
                      <a:pt x="259" y="299"/>
                      <a:pt x="257" y="300"/>
                    </a:cubicBezTo>
                    <a:cubicBezTo>
                      <a:pt x="257" y="299"/>
                      <a:pt x="256" y="298"/>
                      <a:pt x="256" y="298"/>
                    </a:cubicBezTo>
                    <a:cubicBezTo>
                      <a:pt x="256" y="297"/>
                      <a:pt x="258" y="295"/>
                      <a:pt x="258" y="295"/>
                    </a:cubicBezTo>
                    <a:cubicBezTo>
                      <a:pt x="258" y="294"/>
                      <a:pt x="253" y="295"/>
                      <a:pt x="253" y="293"/>
                    </a:cubicBezTo>
                    <a:cubicBezTo>
                      <a:pt x="251" y="294"/>
                      <a:pt x="251" y="292"/>
                      <a:pt x="252" y="291"/>
                    </a:cubicBezTo>
                    <a:cubicBezTo>
                      <a:pt x="253" y="291"/>
                      <a:pt x="254" y="293"/>
                      <a:pt x="254" y="293"/>
                    </a:cubicBezTo>
                    <a:cubicBezTo>
                      <a:pt x="255" y="293"/>
                      <a:pt x="254" y="293"/>
                      <a:pt x="255" y="294"/>
                    </a:cubicBezTo>
                    <a:cubicBezTo>
                      <a:pt x="256" y="294"/>
                      <a:pt x="257" y="294"/>
                      <a:pt x="258" y="294"/>
                    </a:cubicBezTo>
                    <a:cubicBezTo>
                      <a:pt x="259" y="294"/>
                      <a:pt x="260" y="295"/>
                      <a:pt x="261" y="294"/>
                    </a:cubicBezTo>
                    <a:cubicBezTo>
                      <a:pt x="261" y="294"/>
                      <a:pt x="263" y="296"/>
                      <a:pt x="263" y="295"/>
                    </a:cubicBezTo>
                    <a:cubicBezTo>
                      <a:pt x="264" y="295"/>
                      <a:pt x="263" y="292"/>
                      <a:pt x="263" y="292"/>
                    </a:cubicBezTo>
                    <a:cubicBezTo>
                      <a:pt x="263" y="290"/>
                      <a:pt x="260" y="286"/>
                      <a:pt x="260" y="285"/>
                    </a:cubicBezTo>
                    <a:cubicBezTo>
                      <a:pt x="260" y="286"/>
                      <a:pt x="261" y="287"/>
                      <a:pt x="262" y="286"/>
                    </a:cubicBezTo>
                    <a:cubicBezTo>
                      <a:pt x="262" y="287"/>
                      <a:pt x="263" y="291"/>
                      <a:pt x="264" y="291"/>
                    </a:cubicBezTo>
                    <a:cubicBezTo>
                      <a:pt x="265" y="290"/>
                      <a:pt x="266" y="286"/>
                      <a:pt x="267" y="285"/>
                    </a:cubicBezTo>
                    <a:cubicBezTo>
                      <a:pt x="267" y="284"/>
                      <a:pt x="271" y="281"/>
                      <a:pt x="270" y="279"/>
                    </a:cubicBezTo>
                    <a:cubicBezTo>
                      <a:pt x="270" y="277"/>
                      <a:pt x="268" y="280"/>
                      <a:pt x="267" y="280"/>
                    </a:cubicBezTo>
                    <a:cubicBezTo>
                      <a:pt x="267" y="279"/>
                      <a:pt x="268" y="279"/>
                      <a:pt x="268" y="279"/>
                    </a:cubicBezTo>
                    <a:cubicBezTo>
                      <a:pt x="266" y="279"/>
                      <a:pt x="265" y="282"/>
                      <a:pt x="263" y="282"/>
                    </a:cubicBezTo>
                    <a:cubicBezTo>
                      <a:pt x="263" y="281"/>
                      <a:pt x="266" y="280"/>
                      <a:pt x="265" y="278"/>
                    </a:cubicBezTo>
                    <a:cubicBezTo>
                      <a:pt x="265" y="278"/>
                      <a:pt x="263" y="280"/>
                      <a:pt x="263" y="279"/>
                    </a:cubicBezTo>
                    <a:cubicBezTo>
                      <a:pt x="263" y="278"/>
                      <a:pt x="262" y="278"/>
                      <a:pt x="261" y="278"/>
                    </a:cubicBezTo>
                    <a:cubicBezTo>
                      <a:pt x="260" y="276"/>
                      <a:pt x="259" y="280"/>
                      <a:pt x="259" y="277"/>
                    </a:cubicBezTo>
                    <a:cubicBezTo>
                      <a:pt x="260" y="277"/>
                      <a:pt x="260" y="277"/>
                      <a:pt x="261" y="277"/>
                    </a:cubicBezTo>
                    <a:cubicBezTo>
                      <a:pt x="261" y="276"/>
                      <a:pt x="262" y="276"/>
                      <a:pt x="262" y="275"/>
                    </a:cubicBezTo>
                    <a:cubicBezTo>
                      <a:pt x="262" y="275"/>
                      <a:pt x="262" y="276"/>
                      <a:pt x="262" y="277"/>
                    </a:cubicBezTo>
                    <a:cubicBezTo>
                      <a:pt x="263" y="276"/>
                      <a:pt x="264" y="276"/>
                      <a:pt x="265" y="277"/>
                    </a:cubicBezTo>
                    <a:cubicBezTo>
                      <a:pt x="265" y="276"/>
                      <a:pt x="265" y="276"/>
                      <a:pt x="265" y="275"/>
                    </a:cubicBezTo>
                    <a:cubicBezTo>
                      <a:pt x="265" y="276"/>
                      <a:pt x="266" y="276"/>
                      <a:pt x="267" y="277"/>
                    </a:cubicBezTo>
                    <a:cubicBezTo>
                      <a:pt x="267" y="276"/>
                      <a:pt x="267" y="276"/>
                      <a:pt x="267" y="276"/>
                    </a:cubicBezTo>
                    <a:cubicBezTo>
                      <a:pt x="268" y="277"/>
                      <a:pt x="269" y="275"/>
                      <a:pt x="269" y="274"/>
                    </a:cubicBezTo>
                    <a:cubicBezTo>
                      <a:pt x="269" y="272"/>
                      <a:pt x="267" y="270"/>
                      <a:pt x="266" y="270"/>
                    </a:cubicBezTo>
                    <a:cubicBezTo>
                      <a:pt x="267" y="270"/>
                      <a:pt x="269" y="272"/>
                      <a:pt x="269" y="272"/>
                    </a:cubicBezTo>
                    <a:cubicBezTo>
                      <a:pt x="270" y="273"/>
                      <a:pt x="269" y="274"/>
                      <a:pt x="270" y="275"/>
                    </a:cubicBezTo>
                    <a:cubicBezTo>
                      <a:pt x="271" y="278"/>
                      <a:pt x="274" y="271"/>
                      <a:pt x="272" y="270"/>
                    </a:cubicBezTo>
                    <a:cubicBezTo>
                      <a:pt x="273" y="269"/>
                      <a:pt x="273" y="266"/>
                      <a:pt x="272" y="265"/>
                    </a:cubicBezTo>
                    <a:cubicBezTo>
                      <a:pt x="271" y="265"/>
                      <a:pt x="267" y="268"/>
                      <a:pt x="271" y="267"/>
                    </a:cubicBezTo>
                    <a:cubicBezTo>
                      <a:pt x="270" y="268"/>
                      <a:pt x="266" y="269"/>
                      <a:pt x="265" y="268"/>
                    </a:cubicBezTo>
                    <a:cubicBezTo>
                      <a:pt x="264" y="266"/>
                      <a:pt x="269" y="267"/>
                      <a:pt x="269" y="265"/>
                    </a:cubicBezTo>
                    <a:cubicBezTo>
                      <a:pt x="270" y="263"/>
                      <a:pt x="265" y="262"/>
                      <a:pt x="264" y="261"/>
                    </a:cubicBezTo>
                    <a:cubicBezTo>
                      <a:pt x="264" y="260"/>
                      <a:pt x="264" y="259"/>
                      <a:pt x="264" y="258"/>
                    </a:cubicBezTo>
                    <a:cubicBezTo>
                      <a:pt x="263" y="257"/>
                      <a:pt x="260" y="258"/>
                      <a:pt x="262" y="256"/>
                    </a:cubicBezTo>
                    <a:cubicBezTo>
                      <a:pt x="262" y="258"/>
                      <a:pt x="264" y="257"/>
                      <a:pt x="265" y="258"/>
                    </a:cubicBezTo>
                    <a:cubicBezTo>
                      <a:pt x="265" y="259"/>
                      <a:pt x="265" y="259"/>
                      <a:pt x="265" y="260"/>
                    </a:cubicBezTo>
                    <a:cubicBezTo>
                      <a:pt x="266" y="261"/>
                      <a:pt x="267" y="261"/>
                      <a:pt x="267" y="261"/>
                    </a:cubicBezTo>
                    <a:cubicBezTo>
                      <a:pt x="269" y="262"/>
                      <a:pt x="270" y="264"/>
                      <a:pt x="271" y="262"/>
                    </a:cubicBezTo>
                    <a:cubicBezTo>
                      <a:pt x="271" y="262"/>
                      <a:pt x="270" y="258"/>
                      <a:pt x="270" y="257"/>
                    </a:cubicBezTo>
                    <a:cubicBezTo>
                      <a:pt x="271" y="258"/>
                      <a:pt x="271" y="265"/>
                      <a:pt x="274" y="262"/>
                    </a:cubicBezTo>
                    <a:cubicBezTo>
                      <a:pt x="276" y="260"/>
                      <a:pt x="280" y="258"/>
                      <a:pt x="278" y="255"/>
                    </a:cubicBezTo>
                    <a:cubicBezTo>
                      <a:pt x="277" y="254"/>
                      <a:pt x="273" y="254"/>
                      <a:pt x="271" y="252"/>
                    </a:cubicBezTo>
                    <a:cubicBezTo>
                      <a:pt x="271" y="252"/>
                      <a:pt x="270" y="248"/>
                      <a:pt x="269" y="249"/>
                    </a:cubicBezTo>
                    <a:cubicBezTo>
                      <a:pt x="267" y="251"/>
                      <a:pt x="268" y="248"/>
                      <a:pt x="268" y="248"/>
                    </a:cubicBezTo>
                    <a:cubicBezTo>
                      <a:pt x="266" y="250"/>
                      <a:pt x="267" y="250"/>
                      <a:pt x="266" y="248"/>
                    </a:cubicBezTo>
                    <a:cubicBezTo>
                      <a:pt x="265" y="248"/>
                      <a:pt x="264" y="247"/>
                      <a:pt x="263" y="245"/>
                    </a:cubicBezTo>
                    <a:cubicBezTo>
                      <a:pt x="265" y="246"/>
                      <a:pt x="265" y="247"/>
                      <a:pt x="265" y="248"/>
                    </a:cubicBezTo>
                    <a:cubicBezTo>
                      <a:pt x="266" y="248"/>
                      <a:pt x="266" y="249"/>
                      <a:pt x="267" y="249"/>
                    </a:cubicBezTo>
                    <a:cubicBezTo>
                      <a:pt x="268" y="247"/>
                      <a:pt x="270" y="247"/>
                      <a:pt x="268" y="249"/>
                    </a:cubicBezTo>
                    <a:cubicBezTo>
                      <a:pt x="270" y="247"/>
                      <a:pt x="271" y="250"/>
                      <a:pt x="272" y="252"/>
                    </a:cubicBezTo>
                    <a:cubicBezTo>
                      <a:pt x="272" y="252"/>
                      <a:pt x="275" y="252"/>
                      <a:pt x="275" y="252"/>
                    </a:cubicBezTo>
                    <a:cubicBezTo>
                      <a:pt x="277" y="250"/>
                      <a:pt x="273" y="251"/>
                      <a:pt x="273" y="250"/>
                    </a:cubicBezTo>
                    <a:cubicBezTo>
                      <a:pt x="272" y="249"/>
                      <a:pt x="273" y="248"/>
                      <a:pt x="272" y="248"/>
                    </a:cubicBezTo>
                    <a:cubicBezTo>
                      <a:pt x="271" y="247"/>
                      <a:pt x="270" y="248"/>
                      <a:pt x="269" y="247"/>
                    </a:cubicBezTo>
                    <a:cubicBezTo>
                      <a:pt x="270" y="247"/>
                      <a:pt x="271" y="247"/>
                      <a:pt x="271" y="247"/>
                    </a:cubicBezTo>
                    <a:cubicBezTo>
                      <a:pt x="271" y="247"/>
                      <a:pt x="270" y="246"/>
                      <a:pt x="270" y="245"/>
                    </a:cubicBezTo>
                    <a:cubicBezTo>
                      <a:pt x="272" y="245"/>
                      <a:pt x="272" y="250"/>
                      <a:pt x="274" y="250"/>
                    </a:cubicBezTo>
                    <a:cubicBezTo>
                      <a:pt x="276" y="250"/>
                      <a:pt x="271" y="245"/>
                      <a:pt x="273" y="244"/>
                    </a:cubicBezTo>
                    <a:cubicBezTo>
                      <a:pt x="272" y="246"/>
                      <a:pt x="274" y="246"/>
                      <a:pt x="275" y="247"/>
                    </a:cubicBezTo>
                    <a:cubicBezTo>
                      <a:pt x="274" y="250"/>
                      <a:pt x="278" y="251"/>
                      <a:pt x="280" y="252"/>
                    </a:cubicBezTo>
                    <a:cubicBezTo>
                      <a:pt x="282" y="253"/>
                      <a:pt x="284" y="251"/>
                      <a:pt x="285" y="248"/>
                    </a:cubicBezTo>
                    <a:cubicBezTo>
                      <a:pt x="283" y="248"/>
                      <a:pt x="282" y="247"/>
                      <a:pt x="281" y="245"/>
                    </a:cubicBezTo>
                    <a:cubicBezTo>
                      <a:pt x="280" y="244"/>
                      <a:pt x="280" y="241"/>
                      <a:pt x="280" y="241"/>
                    </a:cubicBezTo>
                    <a:cubicBezTo>
                      <a:pt x="279" y="240"/>
                      <a:pt x="280" y="240"/>
                      <a:pt x="279" y="240"/>
                    </a:cubicBezTo>
                    <a:cubicBezTo>
                      <a:pt x="282" y="240"/>
                      <a:pt x="280" y="243"/>
                      <a:pt x="281" y="244"/>
                    </a:cubicBezTo>
                    <a:cubicBezTo>
                      <a:pt x="282" y="247"/>
                      <a:pt x="285" y="245"/>
                      <a:pt x="283" y="244"/>
                    </a:cubicBezTo>
                    <a:cubicBezTo>
                      <a:pt x="285" y="245"/>
                      <a:pt x="286" y="243"/>
                      <a:pt x="285" y="241"/>
                    </a:cubicBezTo>
                    <a:cubicBezTo>
                      <a:pt x="285" y="240"/>
                      <a:pt x="284" y="239"/>
                      <a:pt x="283" y="238"/>
                    </a:cubicBezTo>
                    <a:cubicBezTo>
                      <a:pt x="287" y="240"/>
                      <a:pt x="285" y="242"/>
                      <a:pt x="285" y="246"/>
                    </a:cubicBezTo>
                    <a:cubicBezTo>
                      <a:pt x="287" y="245"/>
                      <a:pt x="291" y="244"/>
                      <a:pt x="290" y="241"/>
                    </a:cubicBezTo>
                    <a:cubicBezTo>
                      <a:pt x="290" y="241"/>
                      <a:pt x="290" y="241"/>
                      <a:pt x="290" y="241"/>
                    </a:cubicBezTo>
                    <a:cubicBezTo>
                      <a:pt x="290" y="242"/>
                      <a:pt x="290" y="242"/>
                      <a:pt x="290" y="242"/>
                    </a:cubicBezTo>
                    <a:cubicBezTo>
                      <a:pt x="291" y="241"/>
                      <a:pt x="291" y="240"/>
                      <a:pt x="291" y="239"/>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978" name="Google Shape;978;p27"/>
              <p:cNvGrpSpPr/>
              <p:nvPr/>
            </p:nvGrpSpPr>
            <p:grpSpPr>
              <a:xfrm>
                <a:off x="3283" y="2404"/>
                <a:ext cx="343" cy="619"/>
                <a:chOff x="3283" y="2405"/>
                <a:chExt cx="343" cy="619"/>
              </a:xfrm>
            </p:grpSpPr>
            <p:sp>
              <p:nvSpPr>
                <p:cNvPr id="979" name="Google Shape;979;p27"/>
                <p:cNvSpPr/>
                <p:nvPr/>
              </p:nvSpPr>
              <p:spPr>
                <a:xfrm>
                  <a:off x="3283" y="2405"/>
                  <a:ext cx="343" cy="598"/>
                </a:xfrm>
                <a:custGeom>
                  <a:rect b="b" l="l" r="r" t="t"/>
                  <a:pathLst>
                    <a:path extrusionOk="0" h="386" w="222">
                      <a:moveTo>
                        <a:pt x="220" y="8"/>
                      </a:moveTo>
                      <a:cubicBezTo>
                        <a:pt x="216" y="7"/>
                        <a:pt x="217" y="2"/>
                        <a:pt x="214" y="1"/>
                      </a:cubicBezTo>
                      <a:cubicBezTo>
                        <a:pt x="212" y="0"/>
                        <a:pt x="207" y="1"/>
                        <a:pt x="205" y="1"/>
                      </a:cubicBezTo>
                      <a:cubicBezTo>
                        <a:pt x="203" y="1"/>
                        <a:pt x="201" y="1"/>
                        <a:pt x="199" y="1"/>
                      </a:cubicBezTo>
                      <a:cubicBezTo>
                        <a:pt x="187" y="1"/>
                        <a:pt x="174" y="1"/>
                        <a:pt x="161" y="1"/>
                      </a:cubicBezTo>
                      <a:cubicBezTo>
                        <a:pt x="136" y="1"/>
                        <a:pt x="111" y="1"/>
                        <a:pt x="86" y="1"/>
                      </a:cubicBezTo>
                      <a:cubicBezTo>
                        <a:pt x="86" y="1"/>
                        <a:pt x="86" y="1"/>
                        <a:pt x="86" y="1"/>
                      </a:cubicBezTo>
                      <a:cubicBezTo>
                        <a:pt x="86" y="3"/>
                        <a:pt x="92" y="4"/>
                        <a:pt x="90" y="8"/>
                      </a:cubicBezTo>
                      <a:cubicBezTo>
                        <a:pt x="89" y="9"/>
                        <a:pt x="88" y="9"/>
                        <a:pt x="87" y="10"/>
                      </a:cubicBezTo>
                      <a:cubicBezTo>
                        <a:pt x="87" y="10"/>
                        <a:pt x="86" y="12"/>
                        <a:pt x="86" y="12"/>
                      </a:cubicBezTo>
                      <a:cubicBezTo>
                        <a:pt x="85" y="13"/>
                        <a:pt x="83" y="11"/>
                        <a:pt x="81" y="13"/>
                      </a:cubicBezTo>
                      <a:cubicBezTo>
                        <a:pt x="80" y="13"/>
                        <a:pt x="80" y="14"/>
                        <a:pt x="79" y="14"/>
                      </a:cubicBezTo>
                      <a:cubicBezTo>
                        <a:pt x="78" y="14"/>
                        <a:pt x="79" y="10"/>
                        <a:pt x="77" y="9"/>
                      </a:cubicBezTo>
                      <a:cubicBezTo>
                        <a:pt x="74" y="8"/>
                        <a:pt x="75" y="11"/>
                        <a:pt x="76" y="12"/>
                      </a:cubicBezTo>
                      <a:cubicBezTo>
                        <a:pt x="76" y="13"/>
                        <a:pt x="76" y="14"/>
                        <a:pt x="76" y="15"/>
                      </a:cubicBezTo>
                      <a:cubicBezTo>
                        <a:pt x="77" y="16"/>
                        <a:pt x="75" y="17"/>
                        <a:pt x="77" y="18"/>
                      </a:cubicBezTo>
                      <a:cubicBezTo>
                        <a:pt x="78" y="20"/>
                        <a:pt x="76" y="23"/>
                        <a:pt x="74" y="22"/>
                      </a:cubicBezTo>
                      <a:cubicBezTo>
                        <a:pt x="71" y="21"/>
                        <a:pt x="76" y="19"/>
                        <a:pt x="73" y="17"/>
                      </a:cubicBezTo>
                      <a:cubicBezTo>
                        <a:pt x="71" y="14"/>
                        <a:pt x="72" y="19"/>
                        <a:pt x="72" y="20"/>
                      </a:cubicBezTo>
                      <a:cubicBezTo>
                        <a:pt x="71" y="21"/>
                        <a:pt x="68" y="22"/>
                        <a:pt x="71" y="24"/>
                      </a:cubicBezTo>
                      <a:cubicBezTo>
                        <a:pt x="73" y="25"/>
                        <a:pt x="79" y="24"/>
                        <a:pt x="75" y="27"/>
                      </a:cubicBezTo>
                      <a:cubicBezTo>
                        <a:pt x="73" y="29"/>
                        <a:pt x="71" y="32"/>
                        <a:pt x="71" y="28"/>
                      </a:cubicBezTo>
                      <a:cubicBezTo>
                        <a:pt x="70" y="27"/>
                        <a:pt x="72" y="27"/>
                        <a:pt x="71" y="25"/>
                      </a:cubicBezTo>
                      <a:cubicBezTo>
                        <a:pt x="70" y="23"/>
                        <a:pt x="69" y="28"/>
                        <a:pt x="69" y="29"/>
                      </a:cubicBezTo>
                      <a:cubicBezTo>
                        <a:pt x="69" y="32"/>
                        <a:pt x="70" y="33"/>
                        <a:pt x="71" y="35"/>
                      </a:cubicBezTo>
                      <a:cubicBezTo>
                        <a:pt x="72" y="38"/>
                        <a:pt x="69" y="38"/>
                        <a:pt x="68" y="41"/>
                      </a:cubicBezTo>
                      <a:cubicBezTo>
                        <a:pt x="68" y="42"/>
                        <a:pt x="69" y="43"/>
                        <a:pt x="70" y="45"/>
                      </a:cubicBezTo>
                      <a:cubicBezTo>
                        <a:pt x="71" y="47"/>
                        <a:pt x="67" y="50"/>
                        <a:pt x="65" y="50"/>
                      </a:cubicBezTo>
                      <a:cubicBezTo>
                        <a:pt x="62" y="50"/>
                        <a:pt x="65" y="54"/>
                        <a:pt x="64" y="55"/>
                      </a:cubicBezTo>
                      <a:cubicBezTo>
                        <a:pt x="62" y="57"/>
                        <a:pt x="63" y="51"/>
                        <a:pt x="63" y="50"/>
                      </a:cubicBezTo>
                      <a:cubicBezTo>
                        <a:pt x="63" y="51"/>
                        <a:pt x="60" y="51"/>
                        <a:pt x="60" y="51"/>
                      </a:cubicBezTo>
                      <a:cubicBezTo>
                        <a:pt x="59" y="51"/>
                        <a:pt x="58" y="50"/>
                        <a:pt x="58" y="52"/>
                      </a:cubicBezTo>
                      <a:cubicBezTo>
                        <a:pt x="58" y="53"/>
                        <a:pt x="59" y="54"/>
                        <a:pt x="59" y="55"/>
                      </a:cubicBezTo>
                      <a:cubicBezTo>
                        <a:pt x="59" y="55"/>
                        <a:pt x="59" y="57"/>
                        <a:pt x="58" y="58"/>
                      </a:cubicBezTo>
                      <a:cubicBezTo>
                        <a:pt x="57" y="59"/>
                        <a:pt x="55" y="57"/>
                        <a:pt x="54" y="59"/>
                      </a:cubicBezTo>
                      <a:cubicBezTo>
                        <a:pt x="53" y="60"/>
                        <a:pt x="55" y="63"/>
                        <a:pt x="52" y="63"/>
                      </a:cubicBezTo>
                      <a:cubicBezTo>
                        <a:pt x="50" y="64"/>
                        <a:pt x="48" y="59"/>
                        <a:pt x="47" y="62"/>
                      </a:cubicBezTo>
                      <a:cubicBezTo>
                        <a:pt x="46" y="65"/>
                        <a:pt x="51" y="65"/>
                        <a:pt x="53" y="65"/>
                      </a:cubicBezTo>
                      <a:cubicBezTo>
                        <a:pt x="55" y="65"/>
                        <a:pt x="57" y="68"/>
                        <a:pt x="54" y="69"/>
                      </a:cubicBezTo>
                      <a:cubicBezTo>
                        <a:pt x="51" y="70"/>
                        <a:pt x="50" y="66"/>
                        <a:pt x="48" y="68"/>
                      </a:cubicBezTo>
                      <a:cubicBezTo>
                        <a:pt x="46" y="70"/>
                        <a:pt x="45" y="71"/>
                        <a:pt x="48" y="73"/>
                      </a:cubicBezTo>
                      <a:cubicBezTo>
                        <a:pt x="49" y="73"/>
                        <a:pt x="50" y="72"/>
                        <a:pt x="51" y="73"/>
                      </a:cubicBezTo>
                      <a:cubicBezTo>
                        <a:pt x="52" y="74"/>
                        <a:pt x="51" y="75"/>
                        <a:pt x="51" y="76"/>
                      </a:cubicBezTo>
                      <a:cubicBezTo>
                        <a:pt x="50" y="80"/>
                        <a:pt x="47" y="78"/>
                        <a:pt x="44" y="79"/>
                      </a:cubicBezTo>
                      <a:cubicBezTo>
                        <a:pt x="45" y="80"/>
                        <a:pt x="47" y="82"/>
                        <a:pt x="45" y="83"/>
                      </a:cubicBezTo>
                      <a:cubicBezTo>
                        <a:pt x="43" y="84"/>
                        <a:pt x="43" y="81"/>
                        <a:pt x="42" y="80"/>
                      </a:cubicBezTo>
                      <a:cubicBezTo>
                        <a:pt x="42" y="80"/>
                        <a:pt x="36" y="83"/>
                        <a:pt x="39" y="84"/>
                      </a:cubicBezTo>
                      <a:cubicBezTo>
                        <a:pt x="40" y="84"/>
                        <a:pt x="42" y="84"/>
                        <a:pt x="43" y="85"/>
                      </a:cubicBezTo>
                      <a:cubicBezTo>
                        <a:pt x="44" y="87"/>
                        <a:pt x="41" y="89"/>
                        <a:pt x="40" y="90"/>
                      </a:cubicBezTo>
                      <a:cubicBezTo>
                        <a:pt x="36" y="95"/>
                        <a:pt x="45" y="95"/>
                        <a:pt x="44" y="98"/>
                      </a:cubicBezTo>
                      <a:cubicBezTo>
                        <a:pt x="44" y="99"/>
                        <a:pt x="43" y="99"/>
                        <a:pt x="42" y="99"/>
                      </a:cubicBezTo>
                      <a:cubicBezTo>
                        <a:pt x="41" y="99"/>
                        <a:pt x="41" y="98"/>
                        <a:pt x="41" y="98"/>
                      </a:cubicBezTo>
                      <a:cubicBezTo>
                        <a:pt x="39" y="98"/>
                        <a:pt x="38" y="99"/>
                        <a:pt x="37" y="99"/>
                      </a:cubicBezTo>
                      <a:cubicBezTo>
                        <a:pt x="36" y="99"/>
                        <a:pt x="36" y="97"/>
                        <a:pt x="35" y="98"/>
                      </a:cubicBezTo>
                      <a:cubicBezTo>
                        <a:pt x="35" y="99"/>
                        <a:pt x="35" y="102"/>
                        <a:pt x="35" y="102"/>
                      </a:cubicBezTo>
                      <a:cubicBezTo>
                        <a:pt x="35" y="103"/>
                        <a:pt x="36" y="104"/>
                        <a:pt x="38" y="104"/>
                      </a:cubicBezTo>
                      <a:cubicBezTo>
                        <a:pt x="42" y="102"/>
                        <a:pt x="42" y="108"/>
                        <a:pt x="38" y="108"/>
                      </a:cubicBezTo>
                      <a:cubicBezTo>
                        <a:pt x="36" y="108"/>
                        <a:pt x="35" y="104"/>
                        <a:pt x="33" y="104"/>
                      </a:cubicBezTo>
                      <a:cubicBezTo>
                        <a:pt x="32" y="104"/>
                        <a:pt x="30" y="104"/>
                        <a:pt x="30" y="105"/>
                      </a:cubicBezTo>
                      <a:cubicBezTo>
                        <a:pt x="29" y="107"/>
                        <a:pt x="30" y="107"/>
                        <a:pt x="31" y="108"/>
                      </a:cubicBezTo>
                      <a:cubicBezTo>
                        <a:pt x="33" y="109"/>
                        <a:pt x="38" y="111"/>
                        <a:pt x="35" y="113"/>
                      </a:cubicBezTo>
                      <a:cubicBezTo>
                        <a:pt x="34" y="114"/>
                        <a:pt x="30" y="114"/>
                        <a:pt x="29" y="115"/>
                      </a:cubicBezTo>
                      <a:cubicBezTo>
                        <a:pt x="29" y="118"/>
                        <a:pt x="32" y="118"/>
                        <a:pt x="32" y="119"/>
                      </a:cubicBezTo>
                      <a:cubicBezTo>
                        <a:pt x="33" y="120"/>
                        <a:pt x="32" y="122"/>
                        <a:pt x="31" y="123"/>
                      </a:cubicBezTo>
                      <a:cubicBezTo>
                        <a:pt x="28" y="125"/>
                        <a:pt x="31" y="127"/>
                        <a:pt x="33" y="125"/>
                      </a:cubicBezTo>
                      <a:cubicBezTo>
                        <a:pt x="34" y="123"/>
                        <a:pt x="31" y="119"/>
                        <a:pt x="35" y="122"/>
                      </a:cubicBezTo>
                      <a:cubicBezTo>
                        <a:pt x="37" y="123"/>
                        <a:pt x="37" y="126"/>
                        <a:pt x="34" y="126"/>
                      </a:cubicBezTo>
                      <a:cubicBezTo>
                        <a:pt x="27" y="128"/>
                        <a:pt x="36" y="132"/>
                        <a:pt x="37" y="127"/>
                      </a:cubicBezTo>
                      <a:cubicBezTo>
                        <a:pt x="38" y="126"/>
                        <a:pt x="37" y="124"/>
                        <a:pt x="38" y="124"/>
                      </a:cubicBezTo>
                      <a:cubicBezTo>
                        <a:pt x="39" y="123"/>
                        <a:pt x="40" y="125"/>
                        <a:pt x="40" y="125"/>
                      </a:cubicBezTo>
                      <a:cubicBezTo>
                        <a:pt x="40" y="127"/>
                        <a:pt x="38" y="129"/>
                        <a:pt x="37" y="130"/>
                      </a:cubicBezTo>
                      <a:cubicBezTo>
                        <a:pt x="34" y="134"/>
                        <a:pt x="34" y="138"/>
                        <a:pt x="38" y="141"/>
                      </a:cubicBezTo>
                      <a:cubicBezTo>
                        <a:pt x="38" y="140"/>
                        <a:pt x="38" y="137"/>
                        <a:pt x="39" y="137"/>
                      </a:cubicBezTo>
                      <a:cubicBezTo>
                        <a:pt x="41" y="137"/>
                        <a:pt x="41" y="139"/>
                        <a:pt x="41" y="140"/>
                      </a:cubicBezTo>
                      <a:cubicBezTo>
                        <a:pt x="40" y="141"/>
                        <a:pt x="39" y="141"/>
                        <a:pt x="39" y="142"/>
                      </a:cubicBezTo>
                      <a:cubicBezTo>
                        <a:pt x="38" y="144"/>
                        <a:pt x="39" y="146"/>
                        <a:pt x="38" y="148"/>
                      </a:cubicBezTo>
                      <a:cubicBezTo>
                        <a:pt x="37" y="152"/>
                        <a:pt x="32" y="147"/>
                        <a:pt x="31" y="150"/>
                      </a:cubicBezTo>
                      <a:cubicBezTo>
                        <a:pt x="31" y="153"/>
                        <a:pt x="36" y="153"/>
                        <a:pt x="36" y="156"/>
                      </a:cubicBezTo>
                      <a:cubicBezTo>
                        <a:pt x="36" y="157"/>
                        <a:pt x="35" y="157"/>
                        <a:pt x="35" y="158"/>
                      </a:cubicBezTo>
                      <a:cubicBezTo>
                        <a:pt x="35" y="158"/>
                        <a:pt x="34" y="159"/>
                        <a:pt x="34" y="159"/>
                      </a:cubicBezTo>
                      <a:cubicBezTo>
                        <a:pt x="33" y="159"/>
                        <a:pt x="34" y="160"/>
                        <a:pt x="33" y="161"/>
                      </a:cubicBezTo>
                      <a:cubicBezTo>
                        <a:pt x="32" y="162"/>
                        <a:pt x="30" y="164"/>
                        <a:pt x="31" y="167"/>
                      </a:cubicBezTo>
                      <a:cubicBezTo>
                        <a:pt x="31" y="169"/>
                        <a:pt x="35" y="169"/>
                        <a:pt x="35" y="167"/>
                      </a:cubicBezTo>
                      <a:cubicBezTo>
                        <a:pt x="36" y="165"/>
                        <a:pt x="34" y="161"/>
                        <a:pt x="37" y="161"/>
                      </a:cubicBezTo>
                      <a:cubicBezTo>
                        <a:pt x="38" y="161"/>
                        <a:pt x="38" y="162"/>
                        <a:pt x="38" y="163"/>
                      </a:cubicBezTo>
                      <a:cubicBezTo>
                        <a:pt x="40" y="166"/>
                        <a:pt x="40" y="169"/>
                        <a:pt x="38" y="171"/>
                      </a:cubicBezTo>
                      <a:cubicBezTo>
                        <a:pt x="36" y="173"/>
                        <a:pt x="34" y="173"/>
                        <a:pt x="34" y="175"/>
                      </a:cubicBezTo>
                      <a:cubicBezTo>
                        <a:pt x="34" y="176"/>
                        <a:pt x="33" y="179"/>
                        <a:pt x="34" y="179"/>
                      </a:cubicBezTo>
                      <a:cubicBezTo>
                        <a:pt x="35" y="182"/>
                        <a:pt x="37" y="180"/>
                        <a:pt x="39" y="182"/>
                      </a:cubicBezTo>
                      <a:cubicBezTo>
                        <a:pt x="42" y="183"/>
                        <a:pt x="38" y="185"/>
                        <a:pt x="37" y="186"/>
                      </a:cubicBezTo>
                      <a:cubicBezTo>
                        <a:pt x="35" y="188"/>
                        <a:pt x="33" y="189"/>
                        <a:pt x="35" y="192"/>
                      </a:cubicBezTo>
                      <a:cubicBezTo>
                        <a:pt x="37" y="195"/>
                        <a:pt x="40" y="190"/>
                        <a:pt x="41" y="190"/>
                      </a:cubicBezTo>
                      <a:cubicBezTo>
                        <a:pt x="42" y="189"/>
                        <a:pt x="42" y="188"/>
                        <a:pt x="43" y="190"/>
                      </a:cubicBezTo>
                      <a:cubicBezTo>
                        <a:pt x="44" y="191"/>
                        <a:pt x="43" y="192"/>
                        <a:pt x="42" y="193"/>
                      </a:cubicBezTo>
                      <a:cubicBezTo>
                        <a:pt x="41" y="194"/>
                        <a:pt x="38" y="195"/>
                        <a:pt x="40" y="197"/>
                      </a:cubicBezTo>
                      <a:cubicBezTo>
                        <a:pt x="40" y="198"/>
                        <a:pt x="45" y="199"/>
                        <a:pt x="44" y="201"/>
                      </a:cubicBezTo>
                      <a:cubicBezTo>
                        <a:pt x="44" y="203"/>
                        <a:pt x="41" y="200"/>
                        <a:pt x="40" y="199"/>
                      </a:cubicBezTo>
                      <a:cubicBezTo>
                        <a:pt x="39" y="197"/>
                        <a:pt x="38" y="195"/>
                        <a:pt x="37" y="198"/>
                      </a:cubicBezTo>
                      <a:cubicBezTo>
                        <a:pt x="36" y="201"/>
                        <a:pt x="37" y="204"/>
                        <a:pt x="40" y="205"/>
                      </a:cubicBezTo>
                      <a:cubicBezTo>
                        <a:pt x="42" y="206"/>
                        <a:pt x="44" y="203"/>
                        <a:pt x="45" y="205"/>
                      </a:cubicBezTo>
                      <a:cubicBezTo>
                        <a:pt x="47" y="206"/>
                        <a:pt x="44" y="208"/>
                        <a:pt x="44" y="209"/>
                      </a:cubicBezTo>
                      <a:cubicBezTo>
                        <a:pt x="43" y="212"/>
                        <a:pt x="44" y="212"/>
                        <a:pt x="47" y="213"/>
                      </a:cubicBezTo>
                      <a:cubicBezTo>
                        <a:pt x="50" y="213"/>
                        <a:pt x="49" y="212"/>
                        <a:pt x="51" y="210"/>
                      </a:cubicBezTo>
                      <a:cubicBezTo>
                        <a:pt x="51" y="211"/>
                        <a:pt x="50" y="214"/>
                        <a:pt x="49" y="215"/>
                      </a:cubicBezTo>
                      <a:cubicBezTo>
                        <a:pt x="49" y="216"/>
                        <a:pt x="48" y="217"/>
                        <a:pt x="47" y="217"/>
                      </a:cubicBezTo>
                      <a:cubicBezTo>
                        <a:pt x="46" y="218"/>
                        <a:pt x="46" y="216"/>
                        <a:pt x="45" y="217"/>
                      </a:cubicBezTo>
                      <a:cubicBezTo>
                        <a:pt x="44" y="217"/>
                        <a:pt x="45" y="220"/>
                        <a:pt x="45" y="221"/>
                      </a:cubicBezTo>
                      <a:cubicBezTo>
                        <a:pt x="45" y="223"/>
                        <a:pt x="43" y="226"/>
                        <a:pt x="43" y="223"/>
                      </a:cubicBezTo>
                      <a:cubicBezTo>
                        <a:pt x="43" y="220"/>
                        <a:pt x="40" y="222"/>
                        <a:pt x="39" y="223"/>
                      </a:cubicBezTo>
                      <a:cubicBezTo>
                        <a:pt x="40" y="222"/>
                        <a:pt x="38" y="222"/>
                        <a:pt x="38" y="222"/>
                      </a:cubicBezTo>
                      <a:cubicBezTo>
                        <a:pt x="38" y="222"/>
                        <a:pt x="38" y="223"/>
                        <a:pt x="37" y="223"/>
                      </a:cubicBezTo>
                      <a:cubicBezTo>
                        <a:pt x="36" y="223"/>
                        <a:pt x="36" y="223"/>
                        <a:pt x="34" y="224"/>
                      </a:cubicBezTo>
                      <a:cubicBezTo>
                        <a:pt x="33" y="225"/>
                        <a:pt x="32" y="228"/>
                        <a:pt x="33" y="229"/>
                      </a:cubicBezTo>
                      <a:cubicBezTo>
                        <a:pt x="35" y="231"/>
                        <a:pt x="39" y="229"/>
                        <a:pt x="40" y="230"/>
                      </a:cubicBezTo>
                      <a:cubicBezTo>
                        <a:pt x="41" y="229"/>
                        <a:pt x="40" y="227"/>
                        <a:pt x="40" y="226"/>
                      </a:cubicBezTo>
                      <a:cubicBezTo>
                        <a:pt x="41" y="227"/>
                        <a:pt x="42" y="227"/>
                        <a:pt x="43" y="227"/>
                      </a:cubicBezTo>
                      <a:cubicBezTo>
                        <a:pt x="43" y="229"/>
                        <a:pt x="42" y="232"/>
                        <a:pt x="40" y="233"/>
                      </a:cubicBezTo>
                      <a:cubicBezTo>
                        <a:pt x="38" y="234"/>
                        <a:pt x="39" y="238"/>
                        <a:pt x="37" y="236"/>
                      </a:cubicBezTo>
                      <a:cubicBezTo>
                        <a:pt x="36" y="235"/>
                        <a:pt x="36" y="233"/>
                        <a:pt x="35" y="234"/>
                      </a:cubicBezTo>
                      <a:cubicBezTo>
                        <a:pt x="34" y="234"/>
                        <a:pt x="34" y="235"/>
                        <a:pt x="34" y="236"/>
                      </a:cubicBezTo>
                      <a:cubicBezTo>
                        <a:pt x="35" y="238"/>
                        <a:pt x="41" y="236"/>
                        <a:pt x="38" y="240"/>
                      </a:cubicBezTo>
                      <a:cubicBezTo>
                        <a:pt x="37" y="242"/>
                        <a:pt x="34" y="241"/>
                        <a:pt x="32" y="243"/>
                      </a:cubicBezTo>
                      <a:cubicBezTo>
                        <a:pt x="31" y="245"/>
                        <a:pt x="33" y="246"/>
                        <a:pt x="31" y="248"/>
                      </a:cubicBezTo>
                      <a:cubicBezTo>
                        <a:pt x="30" y="249"/>
                        <a:pt x="29" y="250"/>
                        <a:pt x="28" y="251"/>
                      </a:cubicBezTo>
                      <a:cubicBezTo>
                        <a:pt x="26" y="253"/>
                        <a:pt x="29" y="252"/>
                        <a:pt x="28" y="253"/>
                      </a:cubicBezTo>
                      <a:cubicBezTo>
                        <a:pt x="28" y="258"/>
                        <a:pt x="26" y="253"/>
                        <a:pt x="26" y="252"/>
                      </a:cubicBezTo>
                      <a:cubicBezTo>
                        <a:pt x="23" y="250"/>
                        <a:pt x="22" y="257"/>
                        <a:pt x="21" y="258"/>
                      </a:cubicBezTo>
                      <a:cubicBezTo>
                        <a:pt x="20" y="262"/>
                        <a:pt x="27" y="257"/>
                        <a:pt x="28" y="260"/>
                      </a:cubicBezTo>
                      <a:cubicBezTo>
                        <a:pt x="28" y="262"/>
                        <a:pt x="24" y="260"/>
                        <a:pt x="22" y="260"/>
                      </a:cubicBezTo>
                      <a:cubicBezTo>
                        <a:pt x="19" y="261"/>
                        <a:pt x="19" y="263"/>
                        <a:pt x="19" y="266"/>
                      </a:cubicBezTo>
                      <a:cubicBezTo>
                        <a:pt x="20" y="269"/>
                        <a:pt x="19" y="272"/>
                        <a:pt x="16" y="271"/>
                      </a:cubicBezTo>
                      <a:cubicBezTo>
                        <a:pt x="14" y="270"/>
                        <a:pt x="11" y="267"/>
                        <a:pt x="12" y="271"/>
                      </a:cubicBezTo>
                      <a:cubicBezTo>
                        <a:pt x="13" y="276"/>
                        <a:pt x="17" y="271"/>
                        <a:pt x="18" y="273"/>
                      </a:cubicBezTo>
                      <a:cubicBezTo>
                        <a:pt x="21" y="276"/>
                        <a:pt x="13" y="277"/>
                        <a:pt x="12" y="278"/>
                      </a:cubicBezTo>
                      <a:cubicBezTo>
                        <a:pt x="11" y="279"/>
                        <a:pt x="12" y="284"/>
                        <a:pt x="13" y="285"/>
                      </a:cubicBezTo>
                      <a:cubicBezTo>
                        <a:pt x="14" y="286"/>
                        <a:pt x="17" y="290"/>
                        <a:pt x="13" y="291"/>
                      </a:cubicBezTo>
                      <a:cubicBezTo>
                        <a:pt x="10" y="291"/>
                        <a:pt x="11" y="286"/>
                        <a:pt x="10" y="286"/>
                      </a:cubicBezTo>
                      <a:cubicBezTo>
                        <a:pt x="7" y="286"/>
                        <a:pt x="8" y="291"/>
                        <a:pt x="10" y="290"/>
                      </a:cubicBezTo>
                      <a:cubicBezTo>
                        <a:pt x="8" y="293"/>
                        <a:pt x="15" y="295"/>
                        <a:pt x="11" y="298"/>
                      </a:cubicBezTo>
                      <a:cubicBezTo>
                        <a:pt x="9" y="300"/>
                        <a:pt x="0" y="297"/>
                        <a:pt x="6" y="302"/>
                      </a:cubicBezTo>
                      <a:cubicBezTo>
                        <a:pt x="9" y="306"/>
                        <a:pt x="4" y="308"/>
                        <a:pt x="6" y="312"/>
                      </a:cubicBezTo>
                      <a:cubicBezTo>
                        <a:pt x="7" y="313"/>
                        <a:pt x="9" y="315"/>
                        <a:pt x="9" y="316"/>
                      </a:cubicBezTo>
                      <a:cubicBezTo>
                        <a:pt x="9" y="318"/>
                        <a:pt x="6" y="319"/>
                        <a:pt x="5" y="320"/>
                      </a:cubicBezTo>
                      <a:cubicBezTo>
                        <a:pt x="29" y="320"/>
                        <a:pt x="54" y="320"/>
                        <a:pt x="78" y="320"/>
                      </a:cubicBezTo>
                      <a:cubicBezTo>
                        <a:pt x="90" y="320"/>
                        <a:pt x="102" y="320"/>
                        <a:pt x="115" y="320"/>
                      </a:cubicBezTo>
                      <a:cubicBezTo>
                        <a:pt x="118" y="320"/>
                        <a:pt x="121" y="319"/>
                        <a:pt x="121" y="322"/>
                      </a:cubicBezTo>
                      <a:cubicBezTo>
                        <a:pt x="121" y="323"/>
                        <a:pt x="120" y="325"/>
                        <a:pt x="120" y="326"/>
                      </a:cubicBezTo>
                      <a:cubicBezTo>
                        <a:pt x="119" y="327"/>
                        <a:pt x="119" y="328"/>
                        <a:pt x="118" y="330"/>
                      </a:cubicBezTo>
                      <a:cubicBezTo>
                        <a:pt x="118" y="330"/>
                        <a:pt x="119" y="331"/>
                        <a:pt x="119" y="332"/>
                      </a:cubicBezTo>
                      <a:cubicBezTo>
                        <a:pt x="118" y="332"/>
                        <a:pt x="118" y="331"/>
                        <a:pt x="118" y="332"/>
                      </a:cubicBezTo>
                      <a:cubicBezTo>
                        <a:pt x="118" y="333"/>
                        <a:pt x="118" y="334"/>
                        <a:pt x="118" y="335"/>
                      </a:cubicBezTo>
                      <a:cubicBezTo>
                        <a:pt x="118" y="335"/>
                        <a:pt x="117" y="335"/>
                        <a:pt x="117" y="334"/>
                      </a:cubicBezTo>
                      <a:cubicBezTo>
                        <a:pt x="117" y="336"/>
                        <a:pt x="117" y="336"/>
                        <a:pt x="116" y="336"/>
                      </a:cubicBezTo>
                      <a:cubicBezTo>
                        <a:pt x="116" y="336"/>
                        <a:pt x="116" y="336"/>
                        <a:pt x="117" y="336"/>
                      </a:cubicBezTo>
                      <a:cubicBezTo>
                        <a:pt x="115" y="338"/>
                        <a:pt x="116" y="338"/>
                        <a:pt x="115" y="341"/>
                      </a:cubicBezTo>
                      <a:cubicBezTo>
                        <a:pt x="115" y="343"/>
                        <a:pt x="114" y="344"/>
                        <a:pt x="114" y="346"/>
                      </a:cubicBezTo>
                      <a:cubicBezTo>
                        <a:pt x="114" y="348"/>
                        <a:pt x="115" y="347"/>
                        <a:pt x="115" y="348"/>
                      </a:cubicBezTo>
                      <a:cubicBezTo>
                        <a:pt x="115" y="349"/>
                        <a:pt x="115" y="350"/>
                        <a:pt x="115" y="351"/>
                      </a:cubicBezTo>
                      <a:cubicBezTo>
                        <a:pt x="115" y="352"/>
                        <a:pt x="116" y="355"/>
                        <a:pt x="117" y="355"/>
                      </a:cubicBezTo>
                      <a:cubicBezTo>
                        <a:pt x="115" y="356"/>
                        <a:pt x="123" y="362"/>
                        <a:pt x="124" y="364"/>
                      </a:cubicBezTo>
                      <a:cubicBezTo>
                        <a:pt x="125" y="366"/>
                        <a:pt x="124" y="368"/>
                        <a:pt x="125" y="371"/>
                      </a:cubicBezTo>
                      <a:cubicBezTo>
                        <a:pt x="127" y="374"/>
                        <a:pt x="127" y="374"/>
                        <a:pt x="126" y="377"/>
                      </a:cubicBezTo>
                      <a:cubicBezTo>
                        <a:pt x="128" y="378"/>
                        <a:pt x="127" y="384"/>
                        <a:pt x="131" y="386"/>
                      </a:cubicBezTo>
                      <a:cubicBezTo>
                        <a:pt x="132" y="386"/>
                        <a:pt x="133" y="384"/>
                        <a:pt x="133" y="385"/>
                      </a:cubicBezTo>
                      <a:cubicBezTo>
                        <a:pt x="134" y="386"/>
                        <a:pt x="135" y="385"/>
                        <a:pt x="136" y="386"/>
                      </a:cubicBezTo>
                      <a:cubicBezTo>
                        <a:pt x="136" y="386"/>
                        <a:pt x="139" y="384"/>
                        <a:pt x="137" y="386"/>
                      </a:cubicBezTo>
                      <a:cubicBezTo>
                        <a:pt x="138" y="386"/>
                        <a:pt x="138" y="386"/>
                        <a:pt x="139" y="385"/>
                      </a:cubicBezTo>
                      <a:cubicBezTo>
                        <a:pt x="138" y="384"/>
                        <a:pt x="140" y="380"/>
                        <a:pt x="141" y="379"/>
                      </a:cubicBezTo>
                      <a:cubicBezTo>
                        <a:pt x="142" y="378"/>
                        <a:pt x="147" y="376"/>
                        <a:pt x="145" y="374"/>
                      </a:cubicBezTo>
                      <a:cubicBezTo>
                        <a:pt x="145" y="372"/>
                        <a:pt x="142" y="374"/>
                        <a:pt x="143" y="372"/>
                      </a:cubicBezTo>
                      <a:cubicBezTo>
                        <a:pt x="144" y="371"/>
                        <a:pt x="147" y="369"/>
                        <a:pt x="147" y="371"/>
                      </a:cubicBezTo>
                      <a:cubicBezTo>
                        <a:pt x="147" y="371"/>
                        <a:pt x="148" y="371"/>
                        <a:pt x="149" y="371"/>
                      </a:cubicBezTo>
                      <a:cubicBezTo>
                        <a:pt x="149" y="371"/>
                        <a:pt x="148" y="372"/>
                        <a:pt x="148" y="372"/>
                      </a:cubicBezTo>
                      <a:cubicBezTo>
                        <a:pt x="149" y="372"/>
                        <a:pt x="150" y="373"/>
                        <a:pt x="150" y="373"/>
                      </a:cubicBezTo>
                      <a:cubicBezTo>
                        <a:pt x="148" y="373"/>
                        <a:pt x="146" y="377"/>
                        <a:pt x="151" y="375"/>
                      </a:cubicBezTo>
                      <a:cubicBezTo>
                        <a:pt x="154" y="374"/>
                        <a:pt x="157" y="373"/>
                        <a:pt x="160" y="371"/>
                      </a:cubicBezTo>
                      <a:cubicBezTo>
                        <a:pt x="160" y="371"/>
                        <a:pt x="160" y="372"/>
                        <a:pt x="160" y="372"/>
                      </a:cubicBezTo>
                      <a:cubicBezTo>
                        <a:pt x="160" y="372"/>
                        <a:pt x="160" y="372"/>
                        <a:pt x="160" y="372"/>
                      </a:cubicBezTo>
                      <a:cubicBezTo>
                        <a:pt x="160" y="372"/>
                        <a:pt x="160" y="372"/>
                        <a:pt x="160" y="372"/>
                      </a:cubicBezTo>
                      <a:cubicBezTo>
                        <a:pt x="159" y="369"/>
                        <a:pt x="172" y="369"/>
                        <a:pt x="174" y="369"/>
                      </a:cubicBezTo>
                      <a:cubicBezTo>
                        <a:pt x="175" y="366"/>
                        <a:pt x="171" y="367"/>
                        <a:pt x="170" y="367"/>
                      </a:cubicBezTo>
                      <a:cubicBezTo>
                        <a:pt x="169" y="367"/>
                        <a:pt x="167" y="367"/>
                        <a:pt x="167" y="367"/>
                      </a:cubicBezTo>
                      <a:cubicBezTo>
                        <a:pt x="166" y="367"/>
                        <a:pt x="166" y="365"/>
                        <a:pt x="167" y="367"/>
                      </a:cubicBezTo>
                      <a:cubicBezTo>
                        <a:pt x="168" y="366"/>
                        <a:pt x="170" y="366"/>
                        <a:pt x="171" y="366"/>
                      </a:cubicBezTo>
                      <a:cubicBezTo>
                        <a:pt x="171" y="366"/>
                        <a:pt x="173" y="366"/>
                        <a:pt x="173" y="366"/>
                      </a:cubicBezTo>
                      <a:cubicBezTo>
                        <a:pt x="174" y="366"/>
                        <a:pt x="175" y="365"/>
                        <a:pt x="176" y="366"/>
                      </a:cubicBezTo>
                      <a:cubicBezTo>
                        <a:pt x="176" y="366"/>
                        <a:pt x="175" y="366"/>
                        <a:pt x="175" y="366"/>
                      </a:cubicBezTo>
                      <a:cubicBezTo>
                        <a:pt x="175" y="366"/>
                        <a:pt x="175" y="366"/>
                        <a:pt x="174" y="366"/>
                      </a:cubicBezTo>
                      <a:cubicBezTo>
                        <a:pt x="176" y="368"/>
                        <a:pt x="177" y="369"/>
                        <a:pt x="179" y="369"/>
                      </a:cubicBezTo>
                      <a:cubicBezTo>
                        <a:pt x="179" y="370"/>
                        <a:pt x="178" y="369"/>
                        <a:pt x="177" y="369"/>
                      </a:cubicBezTo>
                      <a:cubicBezTo>
                        <a:pt x="179" y="371"/>
                        <a:pt x="181" y="373"/>
                        <a:pt x="184" y="373"/>
                      </a:cubicBezTo>
                      <a:cubicBezTo>
                        <a:pt x="184" y="373"/>
                        <a:pt x="188" y="371"/>
                        <a:pt x="188" y="371"/>
                      </a:cubicBezTo>
                      <a:cubicBezTo>
                        <a:pt x="189" y="370"/>
                        <a:pt x="189" y="370"/>
                        <a:pt x="190" y="369"/>
                      </a:cubicBezTo>
                      <a:cubicBezTo>
                        <a:pt x="190" y="369"/>
                        <a:pt x="190" y="370"/>
                        <a:pt x="190" y="371"/>
                      </a:cubicBezTo>
                      <a:cubicBezTo>
                        <a:pt x="190" y="371"/>
                        <a:pt x="190" y="370"/>
                        <a:pt x="190" y="370"/>
                      </a:cubicBezTo>
                      <a:cubicBezTo>
                        <a:pt x="191" y="370"/>
                        <a:pt x="190" y="371"/>
                        <a:pt x="190" y="371"/>
                      </a:cubicBezTo>
                      <a:cubicBezTo>
                        <a:pt x="191" y="371"/>
                        <a:pt x="191" y="371"/>
                        <a:pt x="192" y="371"/>
                      </a:cubicBezTo>
                      <a:cubicBezTo>
                        <a:pt x="190" y="373"/>
                        <a:pt x="194" y="372"/>
                        <a:pt x="195" y="373"/>
                      </a:cubicBezTo>
                      <a:cubicBezTo>
                        <a:pt x="195" y="373"/>
                        <a:pt x="195" y="373"/>
                        <a:pt x="195" y="373"/>
                      </a:cubicBezTo>
                      <a:cubicBezTo>
                        <a:pt x="196" y="374"/>
                        <a:pt x="197" y="375"/>
                        <a:pt x="198" y="374"/>
                      </a:cubicBezTo>
                      <a:cubicBezTo>
                        <a:pt x="200" y="373"/>
                        <a:pt x="199" y="372"/>
                        <a:pt x="200" y="372"/>
                      </a:cubicBezTo>
                      <a:cubicBezTo>
                        <a:pt x="201" y="371"/>
                        <a:pt x="202" y="372"/>
                        <a:pt x="202" y="373"/>
                      </a:cubicBezTo>
                      <a:cubicBezTo>
                        <a:pt x="203" y="372"/>
                        <a:pt x="201" y="370"/>
                        <a:pt x="202" y="369"/>
                      </a:cubicBezTo>
                      <a:cubicBezTo>
                        <a:pt x="202" y="344"/>
                        <a:pt x="201" y="319"/>
                        <a:pt x="200" y="294"/>
                      </a:cubicBezTo>
                      <a:cubicBezTo>
                        <a:pt x="199" y="281"/>
                        <a:pt x="199" y="269"/>
                        <a:pt x="198" y="257"/>
                      </a:cubicBezTo>
                      <a:cubicBezTo>
                        <a:pt x="198" y="246"/>
                        <a:pt x="199" y="234"/>
                        <a:pt x="200" y="223"/>
                      </a:cubicBezTo>
                      <a:cubicBezTo>
                        <a:pt x="205" y="174"/>
                        <a:pt x="209" y="125"/>
                        <a:pt x="214" y="77"/>
                      </a:cubicBezTo>
                      <a:cubicBezTo>
                        <a:pt x="215" y="65"/>
                        <a:pt x="216" y="53"/>
                        <a:pt x="217" y="41"/>
                      </a:cubicBezTo>
                      <a:cubicBezTo>
                        <a:pt x="218" y="35"/>
                        <a:pt x="219" y="30"/>
                        <a:pt x="219" y="24"/>
                      </a:cubicBezTo>
                      <a:cubicBezTo>
                        <a:pt x="219" y="21"/>
                        <a:pt x="222" y="10"/>
                        <a:pt x="220" y="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0" name="Google Shape;980;p27"/>
                <p:cNvSpPr/>
                <p:nvPr/>
              </p:nvSpPr>
              <p:spPr>
                <a:xfrm>
                  <a:off x="3550" y="2977"/>
                  <a:ext cx="5" cy="3"/>
                </a:xfrm>
                <a:custGeom>
                  <a:rect b="b" l="l" r="r" t="t"/>
                  <a:pathLst>
                    <a:path extrusionOk="0" h="2" w="3">
                      <a:moveTo>
                        <a:pt x="3" y="1"/>
                      </a:moveTo>
                      <a:cubicBezTo>
                        <a:pt x="2" y="0"/>
                        <a:pt x="1" y="0"/>
                        <a:pt x="0" y="0"/>
                      </a:cubicBezTo>
                      <a:cubicBezTo>
                        <a:pt x="1" y="1"/>
                        <a:pt x="2" y="2"/>
                        <a:pt x="3" y="2"/>
                      </a:cubicBezTo>
                      <a:cubicBezTo>
                        <a:pt x="3" y="2"/>
                        <a:pt x="3" y="2"/>
                        <a:pt x="3"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1" name="Google Shape;981;p27"/>
                <p:cNvSpPr/>
                <p:nvPr/>
              </p:nvSpPr>
              <p:spPr>
                <a:xfrm>
                  <a:off x="3557" y="2980"/>
                  <a:ext cx="1" cy="2"/>
                </a:xfrm>
                <a:custGeom>
                  <a:rect b="b" l="l" r="r" t="t"/>
                  <a:pathLst>
                    <a:path extrusionOk="0" h="1" w="1">
                      <a:moveTo>
                        <a:pt x="0" y="0"/>
                      </a:moveTo>
                      <a:cubicBezTo>
                        <a:pt x="0" y="0"/>
                        <a:pt x="0" y="0"/>
                        <a:pt x="0" y="1"/>
                      </a:cubicBezTo>
                      <a:cubicBezTo>
                        <a:pt x="1" y="1"/>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2" name="Google Shape;982;p27"/>
                <p:cNvSpPr/>
                <p:nvPr/>
              </p:nvSpPr>
              <p:spPr>
                <a:xfrm>
                  <a:off x="3561" y="2994"/>
                  <a:ext cx="23" cy="6"/>
                </a:xfrm>
                <a:custGeom>
                  <a:rect b="b" l="l" r="r" t="t"/>
                  <a:pathLst>
                    <a:path extrusionOk="0" h="4" w="15">
                      <a:moveTo>
                        <a:pt x="14" y="2"/>
                      </a:moveTo>
                      <a:cubicBezTo>
                        <a:pt x="12" y="3"/>
                        <a:pt x="9" y="2"/>
                        <a:pt x="7" y="1"/>
                      </a:cubicBezTo>
                      <a:cubicBezTo>
                        <a:pt x="6" y="1"/>
                        <a:pt x="4" y="1"/>
                        <a:pt x="3" y="0"/>
                      </a:cubicBezTo>
                      <a:cubicBezTo>
                        <a:pt x="3" y="0"/>
                        <a:pt x="1" y="0"/>
                        <a:pt x="0" y="0"/>
                      </a:cubicBezTo>
                      <a:cubicBezTo>
                        <a:pt x="0" y="1"/>
                        <a:pt x="1" y="1"/>
                        <a:pt x="2" y="1"/>
                      </a:cubicBezTo>
                      <a:cubicBezTo>
                        <a:pt x="4" y="0"/>
                        <a:pt x="6" y="2"/>
                        <a:pt x="7" y="2"/>
                      </a:cubicBezTo>
                      <a:cubicBezTo>
                        <a:pt x="8" y="2"/>
                        <a:pt x="15" y="4"/>
                        <a:pt x="14"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3" name="Google Shape;983;p27"/>
                <p:cNvSpPr/>
                <p:nvPr/>
              </p:nvSpPr>
              <p:spPr>
                <a:xfrm>
                  <a:off x="3524" y="2994"/>
                  <a:ext cx="9" cy="8"/>
                </a:xfrm>
                <a:custGeom>
                  <a:rect b="b" l="l" r="r" t="t"/>
                  <a:pathLst>
                    <a:path extrusionOk="0" h="5" w="6">
                      <a:moveTo>
                        <a:pt x="5" y="0"/>
                      </a:moveTo>
                      <a:cubicBezTo>
                        <a:pt x="5" y="3"/>
                        <a:pt x="2" y="1"/>
                        <a:pt x="0" y="1"/>
                      </a:cubicBezTo>
                      <a:cubicBezTo>
                        <a:pt x="1" y="2"/>
                        <a:pt x="3" y="2"/>
                        <a:pt x="4" y="2"/>
                      </a:cubicBezTo>
                      <a:cubicBezTo>
                        <a:pt x="3" y="3"/>
                        <a:pt x="3" y="3"/>
                        <a:pt x="3" y="3"/>
                      </a:cubicBezTo>
                      <a:cubicBezTo>
                        <a:pt x="3" y="3"/>
                        <a:pt x="4" y="3"/>
                        <a:pt x="4" y="3"/>
                      </a:cubicBezTo>
                      <a:cubicBezTo>
                        <a:pt x="4" y="4"/>
                        <a:pt x="3" y="5"/>
                        <a:pt x="3" y="5"/>
                      </a:cubicBezTo>
                      <a:cubicBezTo>
                        <a:pt x="4" y="4"/>
                        <a:pt x="6" y="1"/>
                        <a:pt x="5"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4" name="Google Shape;984;p27"/>
                <p:cNvSpPr/>
                <p:nvPr/>
              </p:nvSpPr>
              <p:spPr>
                <a:xfrm>
                  <a:off x="3549" y="2996"/>
                  <a:ext cx="1" cy="2"/>
                </a:xfrm>
                <a:custGeom>
                  <a:rect b="b" l="l" r="r" t="t"/>
                  <a:pathLst>
                    <a:path extrusionOk="0" h="1" w="1">
                      <a:moveTo>
                        <a:pt x="1" y="0"/>
                      </a:moveTo>
                      <a:cubicBezTo>
                        <a:pt x="1" y="0"/>
                        <a:pt x="0" y="0"/>
                        <a:pt x="0" y="1"/>
                      </a:cubicBezTo>
                      <a:cubicBezTo>
                        <a:pt x="1" y="1"/>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5" name="Google Shape;985;p27"/>
                <p:cNvSpPr/>
                <p:nvPr/>
              </p:nvSpPr>
              <p:spPr>
                <a:xfrm>
                  <a:off x="3541" y="2999"/>
                  <a:ext cx="3" cy="1"/>
                </a:xfrm>
                <a:custGeom>
                  <a:rect b="b" l="l" r="r" t="t"/>
                  <a:pathLst>
                    <a:path extrusionOk="0" h="1" w="2">
                      <a:moveTo>
                        <a:pt x="2" y="0"/>
                      </a:moveTo>
                      <a:cubicBezTo>
                        <a:pt x="2" y="0"/>
                        <a:pt x="1" y="0"/>
                        <a:pt x="0" y="0"/>
                      </a:cubicBezTo>
                      <a:cubicBezTo>
                        <a:pt x="0" y="1"/>
                        <a:pt x="2" y="0"/>
                        <a:pt x="2"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6" name="Google Shape;986;p27"/>
                <p:cNvSpPr/>
                <p:nvPr/>
              </p:nvSpPr>
              <p:spPr>
                <a:xfrm>
                  <a:off x="3493" y="3007"/>
                  <a:ext cx="1" cy="0"/>
                </a:xfrm>
                <a:custGeom>
                  <a:rect b="b" l="l" r="r" t="t"/>
                  <a:pathLst>
                    <a:path extrusionOk="0" h="120000" w="1">
                      <a:moveTo>
                        <a:pt x="1" y="0"/>
                      </a:moveTo>
                      <a:cubicBezTo>
                        <a:pt x="1" y="0"/>
                        <a:pt x="1" y="0"/>
                        <a:pt x="1" y="0"/>
                      </a:cubicBezTo>
                      <a:cubicBezTo>
                        <a:pt x="0" y="0"/>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7" name="Google Shape;987;p27"/>
                <p:cNvSpPr/>
                <p:nvPr/>
              </p:nvSpPr>
              <p:spPr>
                <a:xfrm>
                  <a:off x="3496" y="3007"/>
                  <a:ext cx="5" cy="4"/>
                </a:xfrm>
                <a:custGeom>
                  <a:rect b="b" l="l" r="r" t="t"/>
                  <a:pathLst>
                    <a:path extrusionOk="0" h="3" w="3">
                      <a:moveTo>
                        <a:pt x="0" y="1"/>
                      </a:moveTo>
                      <a:cubicBezTo>
                        <a:pt x="0" y="1"/>
                        <a:pt x="1" y="1"/>
                        <a:pt x="0" y="2"/>
                      </a:cubicBezTo>
                      <a:cubicBezTo>
                        <a:pt x="1" y="3"/>
                        <a:pt x="3" y="1"/>
                        <a:pt x="1" y="0"/>
                      </a:cubicBezTo>
                      <a:cubicBezTo>
                        <a:pt x="1" y="0"/>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8" name="Google Shape;988;p27"/>
                <p:cNvSpPr/>
                <p:nvPr/>
              </p:nvSpPr>
              <p:spPr>
                <a:xfrm>
                  <a:off x="3493" y="3015"/>
                  <a:ext cx="1" cy="1"/>
                </a:xfrm>
                <a:custGeom>
                  <a:rect b="b" l="l" r="r" t="t"/>
                  <a:pathLst>
                    <a:path extrusionOk="0" h="1" w="1">
                      <a:moveTo>
                        <a:pt x="1" y="0"/>
                      </a:moveTo>
                      <a:cubicBezTo>
                        <a:pt x="1" y="0"/>
                        <a:pt x="1" y="0"/>
                        <a:pt x="1" y="0"/>
                      </a:cubicBezTo>
                      <a:cubicBezTo>
                        <a:pt x="0" y="0"/>
                        <a:pt x="0" y="0"/>
                        <a:pt x="0" y="1"/>
                      </a:cubicBezTo>
                      <a:cubicBezTo>
                        <a:pt x="1" y="1"/>
                        <a:pt x="1"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89" name="Google Shape;989;p27"/>
                <p:cNvSpPr/>
                <p:nvPr/>
              </p:nvSpPr>
              <p:spPr>
                <a:xfrm>
                  <a:off x="3492" y="3015"/>
                  <a:ext cx="4" cy="7"/>
                </a:xfrm>
                <a:custGeom>
                  <a:rect b="b" l="l" r="r" t="t"/>
                  <a:pathLst>
                    <a:path extrusionOk="0" h="5" w="3">
                      <a:moveTo>
                        <a:pt x="1" y="4"/>
                      </a:moveTo>
                      <a:cubicBezTo>
                        <a:pt x="1" y="5"/>
                        <a:pt x="3" y="3"/>
                        <a:pt x="2" y="1"/>
                      </a:cubicBezTo>
                      <a:cubicBezTo>
                        <a:pt x="0" y="0"/>
                        <a:pt x="0" y="3"/>
                        <a:pt x="1" y="4"/>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0" name="Google Shape;990;p27"/>
                <p:cNvSpPr/>
                <p:nvPr/>
              </p:nvSpPr>
              <p:spPr>
                <a:xfrm>
                  <a:off x="3550" y="3017"/>
                  <a:ext cx="3" cy="7"/>
                </a:xfrm>
                <a:custGeom>
                  <a:rect b="b" l="l" r="r" t="t"/>
                  <a:pathLst>
                    <a:path extrusionOk="0" h="4" w="2">
                      <a:moveTo>
                        <a:pt x="0" y="1"/>
                      </a:moveTo>
                      <a:cubicBezTo>
                        <a:pt x="1" y="2"/>
                        <a:pt x="1" y="3"/>
                        <a:pt x="2" y="4"/>
                      </a:cubicBezTo>
                      <a:cubicBezTo>
                        <a:pt x="2" y="2"/>
                        <a:pt x="1"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91" name="Google Shape;991;p27"/>
              <p:cNvGrpSpPr/>
              <p:nvPr/>
            </p:nvGrpSpPr>
            <p:grpSpPr>
              <a:xfrm>
                <a:off x="3061" y="2651"/>
                <a:ext cx="496" cy="508"/>
                <a:chOff x="3061" y="2652"/>
                <a:chExt cx="496" cy="508"/>
              </a:xfrm>
            </p:grpSpPr>
            <p:sp>
              <p:nvSpPr>
                <p:cNvPr id="992" name="Google Shape;992;p27"/>
                <p:cNvSpPr/>
                <p:nvPr/>
              </p:nvSpPr>
              <p:spPr>
                <a:xfrm>
                  <a:off x="3552" y="3025"/>
                  <a:ext cx="5" cy="33"/>
                </a:xfrm>
                <a:custGeom>
                  <a:rect b="b" l="l" r="r" t="t"/>
                  <a:pathLst>
                    <a:path extrusionOk="0" h="21" w="3">
                      <a:moveTo>
                        <a:pt x="3" y="6"/>
                      </a:moveTo>
                      <a:cubicBezTo>
                        <a:pt x="3" y="4"/>
                        <a:pt x="3" y="1"/>
                        <a:pt x="1" y="0"/>
                      </a:cubicBezTo>
                      <a:cubicBezTo>
                        <a:pt x="2" y="1"/>
                        <a:pt x="2" y="2"/>
                        <a:pt x="2" y="3"/>
                      </a:cubicBezTo>
                      <a:cubicBezTo>
                        <a:pt x="2" y="4"/>
                        <a:pt x="2" y="4"/>
                        <a:pt x="2" y="5"/>
                      </a:cubicBezTo>
                      <a:cubicBezTo>
                        <a:pt x="2" y="11"/>
                        <a:pt x="1" y="15"/>
                        <a:pt x="0" y="21"/>
                      </a:cubicBezTo>
                      <a:cubicBezTo>
                        <a:pt x="2" y="18"/>
                        <a:pt x="3" y="10"/>
                        <a:pt x="3" y="6"/>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3" name="Google Shape;993;p27"/>
                <p:cNvSpPr/>
                <p:nvPr/>
              </p:nvSpPr>
              <p:spPr>
                <a:xfrm>
                  <a:off x="3061" y="2652"/>
                  <a:ext cx="475" cy="508"/>
                </a:xfrm>
                <a:custGeom>
                  <a:rect b="b" l="l" r="r" t="t"/>
                  <a:pathLst>
                    <a:path extrusionOk="0" h="328" w="307">
                      <a:moveTo>
                        <a:pt x="307" y="310"/>
                      </a:moveTo>
                      <a:cubicBezTo>
                        <a:pt x="306" y="310"/>
                        <a:pt x="304" y="312"/>
                        <a:pt x="305" y="310"/>
                      </a:cubicBezTo>
                      <a:cubicBezTo>
                        <a:pt x="305" y="310"/>
                        <a:pt x="304" y="310"/>
                        <a:pt x="304" y="309"/>
                      </a:cubicBezTo>
                      <a:cubicBezTo>
                        <a:pt x="304" y="312"/>
                        <a:pt x="301" y="310"/>
                        <a:pt x="302" y="308"/>
                      </a:cubicBezTo>
                      <a:cubicBezTo>
                        <a:pt x="303" y="309"/>
                        <a:pt x="303" y="308"/>
                        <a:pt x="304" y="309"/>
                      </a:cubicBezTo>
                      <a:cubicBezTo>
                        <a:pt x="304" y="308"/>
                        <a:pt x="304" y="306"/>
                        <a:pt x="304" y="305"/>
                      </a:cubicBezTo>
                      <a:cubicBezTo>
                        <a:pt x="305" y="304"/>
                        <a:pt x="307" y="305"/>
                        <a:pt x="307" y="304"/>
                      </a:cubicBezTo>
                      <a:cubicBezTo>
                        <a:pt x="306" y="304"/>
                        <a:pt x="305" y="304"/>
                        <a:pt x="305" y="304"/>
                      </a:cubicBezTo>
                      <a:cubicBezTo>
                        <a:pt x="305" y="304"/>
                        <a:pt x="305" y="304"/>
                        <a:pt x="304" y="304"/>
                      </a:cubicBezTo>
                      <a:cubicBezTo>
                        <a:pt x="304" y="304"/>
                        <a:pt x="304" y="304"/>
                        <a:pt x="304" y="304"/>
                      </a:cubicBezTo>
                      <a:cubicBezTo>
                        <a:pt x="304" y="304"/>
                        <a:pt x="304" y="304"/>
                        <a:pt x="304" y="304"/>
                      </a:cubicBezTo>
                      <a:cubicBezTo>
                        <a:pt x="304" y="305"/>
                        <a:pt x="304" y="305"/>
                        <a:pt x="304" y="305"/>
                      </a:cubicBezTo>
                      <a:cubicBezTo>
                        <a:pt x="304" y="306"/>
                        <a:pt x="302" y="303"/>
                        <a:pt x="302" y="306"/>
                      </a:cubicBezTo>
                      <a:cubicBezTo>
                        <a:pt x="301" y="306"/>
                        <a:pt x="300" y="306"/>
                        <a:pt x="299" y="307"/>
                      </a:cubicBezTo>
                      <a:cubicBezTo>
                        <a:pt x="300" y="306"/>
                        <a:pt x="300" y="305"/>
                        <a:pt x="301" y="305"/>
                      </a:cubicBezTo>
                      <a:cubicBezTo>
                        <a:pt x="302" y="305"/>
                        <a:pt x="302" y="304"/>
                        <a:pt x="302" y="303"/>
                      </a:cubicBezTo>
                      <a:cubicBezTo>
                        <a:pt x="301" y="302"/>
                        <a:pt x="300" y="304"/>
                        <a:pt x="299" y="304"/>
                      </a:cubicBezTo>
                      <a:cubicBezTo>
                        <a:pt x="299" y="304"/>
                        <a:pt x="299" y="304"/>
                        <a:pt x="300" y="303"/>
                      </a:cubicBezTo>
                      <a:cubicBezTo>
                        <a:pt x="299" y="303"/>
                        <a:pt x="299" y="303"/>
                        <a:pt x="298" y="303"/>
                      </a:cubicBezTo>
                      <a:cubicBezTo>
                        <a:pt x="299" y="303"/>
                        <a:pt x="300" y="303"/>
                        <a:pt x="301" y="302"/>
                      </a:cubicBezTo>
                      <a:cubicBezTo>
                        <a:pt x="300" y="302"/>
                        <a:pt x="300" y="302"/>
                        <a:pt x="299" y="302"/>
                      </a:cubicBezTo>
                      <a:cubicBezTo>
                        <a:pt x="300" y="301"/>
                        <a:pt x="301" y="301"/>
                        <a:pt x="302" y="302"/>
                      </a:cubicBezTo>
                      <a:cubicBezTo>
                        <a:pt x="302" y="301"/>
                        <a:pt x="302" y="301"/>
                        <a:pt x="301" y="300"/>
                      </a:cubicBezTo>
                      <a:cubicBezTo>
                        <a:pt x="299" y="301"/>
                        <a:pt x="300" y="300"/>
                        <a:pt x="300" y="299"/>
                      </a:cubicBezTo>
                      <a:cubicBezTo>
                        <a:pt x="302" y="298"/>
                        <a:pt x="299" y="298"/>
                        <a:pt x="298" y="299"/>
                      </a:cubicBezTo>
                      <a:cubicBezTo>
                        <a:pt x="299" y="298"/>
                        <a:pt x="300" y="297"/>
                        <a:pt x="298" y="297"/>
                      </a:cubicBezTo>
                      <a:cubicBezTo>
                        <a:pt x="299" y="295"/>
                        <a:pt x="297" y="295"/>
                        <a:pt x="297" y="293"/>
                      </a:cubicBezTo>
                      <a:cubicBezTo>
                        <a:pt x="296" y="294"/>
                        <a:pt x="296" y="294"/>
                        <a:pt x="296" y="295"/>
                      </a:cubicBezTo>
                      <a:cubicBezTo>
                        <a:pt x="296" y="295"/>
                        <a:pt x="296" y="295"/>
                        <a:pt x="296" y="295"/>
                      </a:cubicBezTo>
                      <a:cubicBezTo>
                        <a:pt x="296" y="295"/>
                        <a:pt x="296" y="295"/>
                        <a:pt x="296" y="296"/>
                      </a:cubicBezTo>
                      <a:cubicBezTo>
                        <a:pt x="295" y="295"/>
                        <a:pt x="295" y="295"/>
                        <a:pt x="295" y="295"/>
                      </a:cubicBezTo>
                      <a:cubicBezTo>
                        <a:pt x="295" y="296"/>
                        <a:pt x="295" y="297"/>
                        <a:pt x="294" y="296"/>
                      </a:cubicBezTo>
                      <a:cubicBezTo>
                        <a:pt x="293" y="297"/>
                        <a:pt x="293" y="298"/>
                        <a:pt x="293" y="299"/>
                      </a:cubicBezTo>
                      <a:cubicBezTo>
                        <a:pt x="293" y="299"/>
                        <a:pt x="292" y="299"/>
                        <a:pt x="292" y="299"/>
                      </a:cubicBezTo>
                      <a:cubicBezTo>
                        <a:pt x="292" y="299"/>
                        <a:pt x="292" y="298"/>
                        <a:pt x="292" y="298"/>
                      </a:cubicBezTo>
                      <a:cubicBezTo>
                        <a:pt x="292" y="298"/>
                        <a:pt x="292" y="298"/>
                        <a:pt x="292" y="298"/>
                      </a:cubicBezTo>
                      <a:cubicBezTo>
                        <a:pt x="294" y="296"/>
                        <a:pt x="292" y="294"/>
                        <a:pt x="290" y="293"/>
                      </a:cubicBezTo>
                      <a:cubicBezTo>
                        <a:pt x="290" y="293"/>
                        <a:pt x="290" y="293"/>
                        <a:pt x="290" y="293"/>
                      </a:cubicBezTo>
                      <a:cubicBezTo>
                        <a:pt x="289" y="294"/>
                        <a:pt x="289" y="294"/>
                        <a:pt x="288" y="294"/>
                      </a:cubicBezTo>
                      <a:cubicBezTo>
                        <a:pt x="288" y="293"/>
                        <a:pt x="289" y="293"/>
                        <a:pt x="288" y="293"/>
                      </a:cubicBezTo>
                      <a:cubicBezTo>
                        <a:pt x="287" y="296"/>
                        <a:pt x="286" y="293"/>
                        <a:pt x="284" y="292"/>
                      </a:cubicBezTo>
                      <a:cubicBezTo>
                        <a:pt x="284" y="292"/>
                        <a:pt x="285" y="292"/>
                        <a:pt x="285" y="293"/>
                      </a:cubicBezTo>
                      <a:cubicBezTo>
                        <a:pt x="285" y="292"/>
                        <a:pt x="285" y="292"/>
                        <a:pt x="285" y="292"/>
                      </a:cubicBezTo>
                      <a:cubicBezTo>
                        <a:pt x="285" y="292"/>
                        <a:pt x="285" y="292"/>
                        <a:pt x="285" y="292"/>
                      </a:cubicBezTo>
                      <a:cubicBezTo>
                        <a:pt x="285" y="291"/>
                        <a:pt x="286" y="291"/>
                        <a:pt x="286" y="291"/>
                      </a:cubicBezTo>
                      <a:cubicBezTo>
                        <a:pt x="286" y="291"/>
                        <a:pt x="286" y="291"/>
                        <a:pt x="286" y="291"/>
                      </a:cubicBezTo>
                      <a:cubicBezTo>
                        <a:pt x="287" y="292"/>
                        <a:pt x="286" y="291"/>
                        <a:pt x="287" y="292"/>
                      </a:cubicBezTo>
                      <a:cubicBezTo>
                        <a:pt x="288" y="291"/>
                        <a:pt x="288" y="292"/>
                        <a:pt x="288" y="291"/>
                      </a:cubicBezTo>
                      <a:cubicBezTo>
                        <a:pt x="289" y="291"/>
                        <a:pt x="288" y="291"/>
                        <a:pt x="288" y="290"/>
                      </a:cubicBezTo>
                      <a:cubicBezTo>
                        <a:pt x="288" y="291"/>
                        <a:pt x="286" y="290"/>
                        <a:pt x="285" y="289"/>
                      </a:cubicBezTo>
                      <a:cubicBezTo>
                        <a:pt x="285" y="290"/>
                        <a:pt x="284" y="291"/>
                        <a:pt x="284" y="291"/>
                      </a:cubicBezTo>
                      <a:cubicBezTo>
                        <a:pt x="285" y="289"/>
                        <a:pt x="284" y="289"/>
                        <a:pt x="283" y="291"/>
                      </a:cubicBezTo>
                      <a:cubicBezTo>
                        <a:pt x="284" y="288"/>
                        <a:pt x="280" y="290"/>
                        <a:pt x="278" y="290"/>
                      </a:cubicBezTo>
                      <a:cubicBezTo>
                        <a:pt x="276" y="291"/>
                        <a:pt x="274" y="290"/>
                        <a:pt x="274" y="287"/>
                      </a:cubicBezTo>
                      <a:cubicBezTo>
                        <a:pt x="274" y="287"/>
                        <a:pt x="275" y="287"/>
                        <a:pt x="275" y="288"/>
                      </a:cubicBezTo>
                      <a:cubicBezTo>
                        <a:pt x="276" y="289"/>
                        <a:pt x="275" y="288"/>
                        <a:pt x="277" y="289"/>
                      </a:cubicBezTo>
                      <a:cubicBezTo>
                        <a:pt x="276" y="288"/>
                        <a:pt x="276" y="287"/>
                        <a:pt x="275" y="286"/>
                      </a:cubicBezTo>
                      <a:cubicBezTo>
                        <a:pt x="274" y="286"/>
                        <a:pt x="274" y="286"/>
                        <a:pt x="275" y="285"/>
                      </a:cubicBezTo>
                      <a:cubicBezTo>
                        <a:pt x="275" y="285"/>
                        <a:pt x="277" y="286"/>
                        <a:pt x="277" y="284"/>
                      </a:cubicBezTo>
                      <a:cubicBezTo>
                        <a:pt x="276" y="285"/>
                        <a:pt x="275" y="286"/>
                        <a:pt x="275" y="284"/>
                      </a:cubicBezTo>
                      <a:cubicBezTo>
                        <a:pt x="275" y="284"/>
                        <a:pt x="275" y="284"/>
                        <a:pt x="274" y="284"/>
                      </a:cubicBezTo>
                      <a:cubicBezTo>
                        <a:pt x="274" y="284"/>
                        <a:pt x="274" y="283"/>
                        <a:pt x="274" y="283"/>
                      </a:cubicBezTo>
                      <a:cubicBezTo>
                        <a:pt x="274" y="283"/>
                        <a:pt x="274" y="284"/>
                        <a:pt x="274" y="284"/>
                      </a:cubicBezTo>
                      <a:cubicBezTo>
                        <a:pt x="273" y="283"/>
                        <a:pt x="272" y="282"/>
                        <a:pt x="273" y="282"/>
                      </a:cubicBezTo>
                      <a:cubicBezTo>
                        <a:pt x="272" y="282"/>
                        <a:pt x="271" y="282"/>
                        <a:pt x="270" y="282"/>
                      </a:cubicBezTo>
                      <a:cubicBezTo>
                        <a:pt x="270" y="282"/>
                        <a:pt x="271" y="281"/>
                        <a:pt x="271" y="281"/>
                      </a:cubicBezTo>
                      <a:cubicBezTo>
                        <a:pt x="271" y="281"/>
                        <a:pt x="270" y="281"/>
                        <a:pt x="270" y="281"/>
                      </a:cubicBezTo>
                      <a:cubicBezTo>
                        <a:pt x="269" y="280"/>
                        <a:pt x="268" y="280"/>
                        <a:pt x="266" y="279"/>
                      </a:cubicBezTo>
                      <a:cubicBezTo>
                        <a:pt x="268" y="278"/>
                        <a:pt x="266" y="277"/>
                        <a:pt x="266" y="275"/>
                      </a:cubicBezTo>
                      <a:cubicBezTo>
                        <a:pt x="266" y="275"/>
                        <a:pt x="266" y="275"/>
                        <a:pt x="266" y="275"/>
                      </a:cubicBezTo>
                      <a:cubicBezTo>
                        <a:pt x="264" y="274"/>
                        <a:pt x="261" y="274"/>
                        <a:pt x="261" y="271"/>
                      </a:cubicBezTo>
                      <a:cubicBezTo>
                        <a:pt x="261" y="271"/>
                        <a:pt x="262" y="272"/>
                        <a:pt x="263" y="272"/>
                      </a:cubicBezTo>
                      <a:cubicBezTo>
                        <a:pt x="262" y="272"/>
                        <a:pt x="262" y="272"/>
                        <a:pt x="262" y="272"/>
                      </a:cubicBezTo>
                      <a:cubicBezTo>
                        <a:pt x="263" y="273"/>
                        <a:pt x="264" y="274"/>
                        <a:pt x="265" y="273"/>
                      </a:cubicBezTo>
                      <a:cubicBezTo>
                        <a:pt x="265" y="273"/>
                        <a:pt x="264" y="273"/>
                        <a:pt x="264" y="272"/>
                      </a:cubicBezTo>
                      <a:cubicBezTo>
                        <a:pt x="264" y="272"/>
                        <a:pt x="265" y="272"/>
                        <a:pt x="265" y="272"/>
                      </a:cubicBezTo>
                      <a:cubicBezTo>
                        <a:pt x="264" y="271"/>
                        <a:pt x="263" y="271"/>
                        <a:pt x="262" y="271"/>
                      </a:cubicBezTo>
                      <a:cubicBezTo>
                        <a:pt x="263" y="270"/>
                        <a:pt x="264" y="270"/>
                        <a:pt x="266" y="271"/>
                      </a:cubicBezTo>
                      <a:cubicBezTo>
                        <a:pt x="267" y="272"/>
                        <a:pt x="266" y="274"/>
                        <a:pt x="268" y="272"/>
                      </a:cubicBezTo>
                      <a:cubicBezTo>
                        <a:pt x="265" y="270"/>
                        <a:pt x="270" y="272"/>
                        <a:pt x="271" y="272"/>
                      </a:cubicBezTo>
                      <a:cubicBezTo>
                        <a:pt x="271" y="272"/>
                        <a:pt x="271" y="271"/>
                        <a:pt x="270" y="270"/>
                      </a:cubicBezTo>
                      <a:cubicBezTo>
                        <a:pt x="269" y="271"/>
                        <a:pt x="268" y="270"/>
                        <a:pt x="268" y="269"/>
                      </a:cubicBezTo>
                      <a:cubicBezTo>
                        <a:pt x="270" y="269"/>
                        <a:pt x="270" y="268"/>
                        <a:pt x="269" y="268"/>
                      </a:cubicBezTo>
                      <a:cubicBezTo>
                        <a:pt x="269" y="271"/>
                        <a:pt x="268" y="267"/>
                        <a:pt x="268" y="267"/>
                      </a:cubicBezTo>
                      <a:cubicBezTo>
                        <a:pt x="267" y="266"/>
                        <a:pt x="265" y="267"/>
                        <a:pt x="265" y="265"/>
                      </a:cubicBezTo>
                      <a:cubicBezTo>
                        <a:pt x="265" y="265"/>
                        <a:pt x="270" y="268"/>
                        <a:pt x="271" y="268"/>
                      </a:cubicBezTo>
                      <a:cubicBezTo>
                        <a:pt x="271" y="268"/>
                        <a:pt x="271" y="268"/>
                        <a:pt x="271" y="268"/>
                      </a:cubicBezTo>
                      <a:cubicBezTo>
                        <a:pt x="274" y="268"/>
                        <a:pt x="277" y="270"/>
                        <a:pt x="279" y="271"/>
                      </a:cubicBezTo>
                      <a:cubicBezTo>
                        <a:pt x="278" y="270"/>
                        <a:pt x="277" y="268"/>
                        <a:pt x="275" y="268"/>
                      </a:cubicBezTo>
                      <a:cubicBezTo>
                        <a:pt x="276" y="268"/>
                        <a:pt x="276" y="268"/>
                        <a:pt x="276" y="267"/>
                      </a:cubicBezTo>
                      <a:cubicBezTo>
                        <a:pt x="274" y="267"/>
                        <a:pt x="273" y="267"/>
                        <a:pt x="271" y="266"/>
                      </a:cubicBezTo>
                      <a:cubicBezTo>
                        <a:pt x="271" y="266"/>
                        <a:pt x="272" y="265"/>
                        <a:pt x="273" y="265"/>
                      </a:cubicBezTo>
                      <a:cubicBezTo>
                        <a:pt x="273" y="265"/>
                        <a:pt x="272" y="265"/>
                        <a:pt x="272" y="265"/>
                      </a:cubicBezTo>
                      <a:cubicBezTo>
                        <a:pt x="272" y="265"/>
                        <a:pt x="272" y="265"/>
                        <a:pt x="272" y="264"/>
                      </a:cubicBezTo>
                      <a:cubicBezTo>
                        <a:pt x="269" y="265"/>
                        <a:pt x="270" y="262"/>
                        <a:pt x="268" y="261"/>
                      </a:cubicBezTo>
                      <a:cubicBezTo>
                        <a:pt x="269" y="262"/>
                        <a:pt x="270" y="261"/>
                        <a:pt x="269" y="260"/>
                      </a:cubicBezTo>
                      <a:cubicBezTo>
                        <a:pt x="271" y="260"/>
                        <a:pt x="269" y="259"/>
                        <a:pt x="270" y="258"/>
                      </a:cubicBezTo>
                      <a:cubicBezTo>
                        <a:pt x="270" y="259"/>
                        <a:pt x="272" y="260"/>
                        <a:pt x="270" y="260"/>
                      </a:cubicBezTo>
                      <a:cubicBezTo>
                        <a:pt x="271" y="261"/>
                        <a:pt x="271" y="262"/>
                        <a:pt x="272" y="262"/>
                      </a:cubicBezTo>
                      <a:cubicBezTo>
                        <a:pt x="273" y="260"/>
                        <a:pt x="274" y="262"/>
                        <a:pt x="276" y="262"/>
                      </a:cubicBezTo>
                      <a:cubicBezTo>
                        <a:pt x="276" y="261"/>
                        <a:pt x="276" y="261"/>
                        <a:pt x="275" y="260"/>
                      </a:cubicBezTo>
                      <a:cubicBezTo>
                        <a:pt x="276" y="260"/>
                        <a:pt x="277" y="260"/>
                        <a:pt x="277" y="260"/>
                      </a:cubicBezTo>
                      <a:cubicBezTo>
                        <a:pt x="277" y="260"/>
                        <a:pt x="277" y="260"/>
                        <a:pt x="276" y="259"/>
                      </a:cubicBezTo>
                      <a:cubicBezTo>
                        <a:pt x="276" y="258"/>
                        <a:pt x="276" y="258"/>
                        <a:pt x="277" y="258"/>
                      </a:cubicBezTo>
                      <a:cubicBezTo>
                        <a:pt x="277" y="258"/>
                        <a:pt x="277" y="258"/>
                        <a:pt x="277" y="258"/>
                      </a:cubicBezTo>
                      <a:cubicBezTo>
                        <a:pt x="277" y="259"/>
                        <a:pt x="278" y="259"/>
                        <a:pt x="278" y="259"/>
                      </a:cubicBezTo>
                      <a:cubicBezTo>
                        <a:pt x="277" y="256"/>
                        <a:pt x="280" y="258"/>
                        <a:pt x="281" y="256"/>
                      </a:cubicBezTo>
                      <a:cubicBezTo>
                        <a:pt x="280" y="256"/>
                        <a:pt x="278" y="254"/>
                        <a:pt x="277" y="256"/>
                      </a:cubicBezTo>
                      <a:cubicBezTo>
                        <a:pt x="278" y="256"/>
                        <a:pt x="278" y="256"/>
                        <a:pt x="278" y="256"/>
                      </a:cubicBezTo>
                      <a:cubicBezTo>
                        <a:pt x="278" y="257"/>
                        <a:pt x="275" y="258"/>
                        <a:pt x="276" y="255"/>
                      </a:cubicBezTo>
                      <a:cubicBezTo>
                        <a:pt x="276" y="256"/>
                        <a:pt x="276" y="256"/>
                        <a:pt x="276" y="256"/>
                      </a:cubicBezTo>
                      <a:cubicBezTo>
                        <a:pt x="277" y="255"/>
                        <a:pt x="277" y="254"/>
                        <a:pt x="277" y="253"/>
                      </a:cubicBezTo>
                      <a:cubicBezTo>
                        <a:pt x="277" y="256"/>
                        <a:pt x="279" y="254"/>
                        <a:pt x="281" y="255"/>
                      </a:cubicBezTo>
                      <a:cubicBezTo>
                        <a:pt x="282" y="256"/>
                        <a:pt x="281" y="258"/>
                        <a:pt x="283" y="259"/>
                      </a:cubicBezTo>
                      <a:cubicBezTo>
                        <a:pt x="283" y="258"/>
                        <a:pt x="283" y="258"/>
                        <a:pt x="283" y="258"/>
                      </a:cubicBezTo>
                      <a:cubicBezTo>
                        <a:pt x="284" y="259"/>
                        <a:pt x="283" y="260"/>
                        <a:pt x="283" y="261"/>
                      </a:cubicBezTo>
                      <a:cubicBezTo>
                        <a:pt x="284" y="260"/>
                        <a:pt x="284" y="258"/>
                        <a:pt x="285" y="258"/>
                      </a:cubicBezTo>
                      <a:cubicBezTo>
                        <a:pt x="286" y="258"/>
                        <a:pt x="286" y="259"/>
                        <a:pt x="288" y="259"/>
                      </a:cubicBezTo>
                      <a:cubicBezTo>
                        <a:pt x="287" y="258"/>
                        <a:pt x="287" y="258"/>
                        <a:pt x="287" y="258"/>
                      </a:cubicBezTo>
                      <a:cubicBezTo>
                        <a:pt x="286" y="256"/>
                        <a:pt x="281" y="256"/>
                        <a:pt x="284" y="255"/>
                      </a:cubicBezTo>
                      <a:cubicBezTo>
                        <a:pt x="283" y="254"/>
                        <a:pt x="282" y="254"/>
                        <a:pt x="282" y="253"/>
                      </a:cubicBezTo>
                      <a:cubicBezTo>
                        <a:pt x="282" y="253"/>
                        <a:pt x="282" y="252"/>
                        <a:pt x="283" y="253"/>
                      </a:cubicBezTo>
                      <a:cubicBezTo>
                        <a:pt x="283" y="253"/>
                        <a:pt x="282" y="251"/>
                        <a:pt x="282" y="252"/>
                      </a:cubicBezTo>
                      <a:cubicBezTo>
                        <a:pt x="282" y="252"/>
                        <a:pt x="281" y="248"/>
                        <a:pt x="282" y="250"/>
                      </a:cubicBezTo>
                      <a:cubicBezTo>
                        <a:pt x="283" y="250"/>
                        <a:pt x="284" y="251"/>
                        <a:pt x="285" y="251"/>
                      </a:cubicBezTo>
                      <a:cubicBezTo>
                        <a:pt x="284" y="250"/>
                        <a:pt x="282" y="249"/>
                        <a:pt x="282" y="248"/>
                      </a:cubicBezTo>
                      <a:cubicBezTo>
                        <a:pt x="281" y="247"/>
                        <a:pt x="280" y="246"/>
                        <a:pt x="282" y="247"/>
                      </a:cubicBezTo>
                      <a:cubicBezTo>
                        <a:pt x="282" y="245"/>
                        <a:pt x="284" y="246"/>
                        <a:pt x="286" y="246"/>
                      </a:cubicBezTo>
                      <a:cubicBezTo>
                        <a:pt x="285" y="246"/>
                        <a:pt x="285" y="245"/>
                        <a:pt x="285" y="245"/>
                      </a:cubicBezTo>
                      <a:cubicBezTo>
                        <a:pt x="285" y="244"/>
                        <a:pt x="285" y="244"/>
                        <a:pt x="285" y="244"/>
                      </a:cubicBezTo>
                      <a:cubicBezTo>
                        <a:pt x="285" y="244"/>
                        <a:pt x="284" y="244"/>
                        <a:pt x="284" y="245"/>
                      </a:cubicBezTo>
                      <a:cubicBezTo>
                        <a:pt x="284" y="245"/>
                        <a:pt x="284" y="244"/>
                        <a:pt x="284" y="244"/>
                      </a:cubicBezTo>
                      <a:cubicBezTo>
                        <a:pt x="283" y="244"/>
                        <a:pt x="283" y="244"/>
                        <a:pt x="283" y="245"/>
                      </a:cubicBezTo>
                      <a:cubicBezTo>
                        <a:pt x="283" y="245"/>
                        <a:pt x="282" y="244"/>
                        <a:pt x="283" y="243"/>
                      </a:cubicBezTo>
                      <a:cubicBezTo>
                        <a:pt x="282" y="244"/>
                        <a:pt x="282" y="244"/>
                        <a:pt x="281" y="245"/>
                      </a:cubicBezTo>
                      <a:cubicBezTo>
                        <a:pt x="281" y="244"/>
                        <a:pt x="281" y="244"/>
                        <a:pt x="281" y="243"/>
                      </a:cubicBezTo>
                      <a:cubicBezTo>
                        <a:pt x="281" y="245"/>
                        <a:pt x="280" y="245"/>
                        <a:pt x="279" y="244"/>
                      </a:cubicBezTo>
                      <a:cubicBezTo>
                        <a:pt x="280" y="244"/>
                        <a:pt x="280" y="244"/>
                        <a:pt x="280" y="244"/>
                      </a:cubicBezTo>
                      <a:cubicBezTo>
                        <a:pt x="280" y="243"/>
                        <a:pt x="280" y="243"/>
                        <a:pt x="279" y="243"/>
                      </a:cubicBezTo>
                      <a:cubicBezTo>
                        <a:pt x="280" y="242"/>
                        <a:pt x="281" y="243"/>
                        <a:pt x="282" y="242"/>
                      </a:cubicBezTo>
                      <a:cubicBezTo>
                        <a:pt x="282" y="241"/>
                        <a:pt x="281" y="241"/>
                        <a:pt x="280" y="242"/>
                      </a:cubicBezTo>
                      <a:cubicBezTo>
                        <a:pt x="281" y="241"/>
                        <a:pt x="281" y="240"/>
                        <a:pt x="281" y="239"/>
                      </a:cubicBezTo>
                      <a:cubicBezTo>
                        <a:pt x="282" y="239"/>
                        <a:pt x="282" y="239"/>
                        <a:pt x="283" y="239"/>
                      </a:cubicBezTo>
                      <a:cubicBezTo>
                        <a:pt x="283" y="239"/>
                        <a:pt x="281" y="237"/>
                        <a:pt x="282" y="237"/>
                      </a:cubicBezTo>
                      <a:cubicBezTo>
                        <a:pt x="281" y="237"/>
                        <a:pt x="282" y="236"/>
                        <a:pt x="281" y="237"/>
                      </a:cubicBezTo>
                      <a:cubicBezTo>
                        <a:pt x="280" y="237"/>
                        <a:pt x="280" y="238"/>
                        <a:pt x="280" y="239"/>
                      </a:cubicBezTo>
                      <a:cubicBezTo>
                        <a:pt x="280" y="239"/>
                        <a:pt x="280" y="238"/>
                        <a:pt x="281" y="238"/>
                      </a:cubicBezTo>
                      <a:cubicBezTo>
                        <a:pt x="281" y="240"/>
                        <a:pt x="278" y="240"/>
                        <a:pt x="278" y="239"/>
                      </a:cubicBezTo>
                      <a:cubicBezTo>
                        <a:pt x="277" y="239"/>
                        <a:pt x="274" y="241"/>
                        <a:pt x="273" y="242"/>
                      </a:cubicBezTo>
                      <a:cubicBezTo>
                        <a:pt x="273" y="242"/>
                        <a:pt x="273" y="244"/>
                        <a:pt x="273" y="245"/>
                      </a:cubicBezTo>
                      <a:cubicBezTo>
                        <a:pt x="273" y="246"/>
                        <a:pt x="273" y="247"/>
                        <a:pt x="272" y="248"/>
                      </a:cubicBezTo>
                      <a:cubicBezTo>
                        <a:pt x="272" y="251"/>
                        <a:pt x="272" y="252"/>
                        <a:pt x="268" y="252"/>
                      </a:cubicBezTo>
                      <a:cubicBezTo>
                        <a:pt x="267" y="252"/>
                        <a:pt x="264" y="250"/>
                        <a:pt x="264" y="249"/>
                      </a:cubicBezTo>
                      <a:cubicBezTo>
                        <a:pt x="263" y="247"/>
                        <a:pt x="266" y="245"/>
                        <a:pt x="264" y="245"/>
                      </a:cubicBezTo>
                      <a:cubicBezTo>
                        <a:pt x="262" y="244"/>
                        <a:pt x="260" y="248"/>
                        <a:pt x="258" y="246"/>
                      </a:cubicBezTo>
                      <a:cubicBezTo>
                        <a:pt x="257" y="245"/>
                        <a:pt x="256" y="242"/>
                        <a:pt x="257" y="240"/>
                      </a:cubicBezTo>
                      <a:cubicBezTo>
                        <a:pt x="258" y="237"/>
                        <a:pt x="260" y="238"/>
                        <a:pt x="263" y="238"/>
                      </a:cubicBezTo>
                      <a:cubicBezTo>
                        <a:pt x="264" y="239"/>
                        <a:pt x="264" y="241"/>
                        <a:pt x="265" y="239"/>
                      </a:cubicBezTo>
                      <a:cubicBezTo>
                        <a:pt x="265" y="238"/>
                        <a:pt x="264" y="237"/>
                        <a:pt x="264" y="236"/>
                      </a:cubicBezTo>
                      <a:cubicBezTo>
                        <a:pt x="265" y="235"/>
                        <a:pt x="267" y="236"/>
                        <a:pt x="267" y="234"/>
                      </a:cubicBezTo>
                      <a:cubicBezTo>
                        <a:pt x="267" y="233"/>
                        <a:pt x="268" y="233"/>
                        <a:pt x="269" y="232"/>
                      </a:cubicBezTo>
                      <a:cubicBezTo>
                        <a:pt x="269" y="231"/>
                        <a:pt x="270" y="230"/>
                        <a:pt x="270" y="230"/>
                      </a:cubicBezTo>
                      <a:cubicBezTo>
                        <a:pt x="271" y="229"/>
                        <a:pt x="270" y="228"/>
                        <a:pt x="271" y="227"/>
                      </a:cubicBezTo>
                      <a:cubicBezTo>
                        <a:pt x="271" y="227"/>
                        <a:pt x="273" y="226"/>
                        <a:pt x="273" y="227"/>
                      </a:cubicBezTo>
                      <a:cubicBezTo>
                        <a:pt x="273" y="228"/>
                        <a:pt x="271" y="228"/>
                        <a:pt x="270" y="229"/>
                      </a:cubicBezTo>
                      <a:cubicBezTo>
                        <a:pt x="273" y="230"/>
                        <a:pt x="274" y="226"/>
                        <a:pt x="276" y="227"/>
                      </a:cubicBezTo>
                      <a:cubicBezTo>
                        <a:pt x="277" y="227"/>
                        <a:pt x="276" y="227"/>
                        <a:pt x="277" y="226"/>
                      </a:cubicBezTo>
                      <a:cubicBezTo>
                        <a:pt x="276" y="224"/>
                        <a:pt x="275" y="227"/>
                        <a:pt x="274" y="227"/>
                      </a:cubicBezTo>
                      <a:cubicBezTo>
                        <a:pt x="273" y="227"/>
                        <a:pt x="272" y="224"/>
                        <a:pt x="271" y="224"/>
                      </a:cubicBezTo>
                      <a:cubicBezTo>
                        <a:pt x="271" y="222"/>
                        <a:pt x="271" y="219"/>
                        <a:pt x="269" y="218"/>
                      </a:cubicBezTo>
                      <a:cubicBezTo>
                        <a:pt x="270" y="215"/>
                        <a:pt x="270" y="215"/>
                        <a:pt x="268" y="212"/>
                      </a:cubicBezTo>
                      <a:cubicBezTo>
                        <a:pt x="267" y="210"/>
                        <a:pt x="268" y="207"/>
                        <a:pt x="267" y="205"/>
                      </a:cubicBezTo>
                      <a:cubicBezTo>
                        <a:pt x="266" y="203"/>
                        <a:pt x="258" y="197"/>
                        <a:pt x="260" y="196"/>
                      </a:cubicBezTo>
                      <a:cubicBezTo>
                        <a:pt x="259" y="196"/>
                        <a:pt x="259" y="193"/>
                        <a:pt x="258" y="192"/>
                      </a:cubicBezTo>
                      <a:cubicBezTo>
                        <a:pt x="258" y="191"/>
                        <a:pt x="258" y="190"/>
                        <a:pt x="258" y="189"/>
                      </a:cubicBezTo>
                      <a:cubicBezTo>
                        <a:pt x="258" y="189"/>
                        <a:pt x="257" y="189"/>
                        <a:pt x="257" y="188"/>
                      </a:cubicBezTo>
                      <a:cubicBezTo>
                        <a:pt x="257" y="188"/>
                        <a:pt x="257" y="188"/>
                        <a:pt x="257" y="187"/>
                      </a:cubicBezTo>
                      <a:cubicBezTo>
                        <a:pt x="257" y="185"/>
                        <a:pt x="258" y="184"/>
                        <a:pt x="258" y="182"/>
                      </a:cubicBezTo>
                      <a:cubicBezTo>
                        <a:pt x="259" y="179"/>
                        <a:pt x="258" y="179"/>
                        <a:pt x="260" y="177"/>
                      </a:cubicBezTo>
                      <a:cubicBezTo>
                        <a:pt x="259" y="177"/>
                        <a:pt x="259" y="177"/>
                        <a:pt x="259" y="177"/>
                      </a:cubicBezTo>
                      <a:cubicBezTo>
                        <a:pt x="260" y="177"/>
                        <a:pt x="260" y="177"/>
                        <a:pt x="260" y="175"/>
                      </a:cubicBezTo>
                      <a:cubicBezTo>
                        <a:pt x="260" y="176"/>
                        <a:pt x="261" y="176"/>
                        <a:pt x="261" y="176"/>
                      </a:cubicBezTo>
                      <a:cubicBezTo>
                        <a:pt x="261" y="175"/>
                        <a:pt x="260" y="174"/>
                        <a:pt x="260" y="174"/>
                      </a:cubicBezTo>
                      <a:cubicBezTo>
                        <a:pt x="261" y="174"/>
                        <a:pt x="262" y="172"/>
                        <a:pt x="261" y="173"/>
                      </a:cubicBezTo>
                      <a:cubicBezTo>
                        <a:pt x="262" y="172"/>
                        <a:pt x="261" y="171"/>
                        <a:pt x="262" y="169"/>
                      </a:cubicBezTo>
                      <a:cubicBezTo>
                        <a:pt x="262" y="169"/>
                        <a:pt x="262" y="169"/>
                        <a:pt x="262" y="168"/>
                      </a:cubicBezTo>
                      <a:cubicBezTo>
                        <a:pt x="263" y="168"/>
                        <a:pt x="263" y="167"/>
                        <a:pt x="263" y="166"/>
                      </a:cubicBezTo>
                      <a:cubicBezTo>
                        <a:pt x="263" y="165"/>
                        <a:pt x="264" y="164"/>
                        <a:pt x="264" y="162"/>
                      </a:cubicBezTo>
                      <a:cubicBezTo>
                        <a:pt x="264" y="160"/>
                        <a:pt x="261" y="161"/>
                        <a:pt x="259" y="161"/>
                      </a:cubicBezTo>
                      <a:cubicBezTo>
                        <a:pt x="251" y="161"/>
                        <a:pt x="243" y="161"/>
                        <a:pt x="234" y="161"/>
                      </a:cubicBezTo>
                      <a:cubicBezTo>
                        <a:pt x="223" y="161"/>
                        <a:pt x="211" y="161"/>
                        <a:pt x="200" y="161"/>
                      </a:cubicBezTo>
                      <a:cubicBezTo>
                        <a:pt x="183" y="161"/>
                        <a:pt x="165" y="161"/>
                        <a:pt x="148" y="161"/>
                      </a:cubicBezTo>
                      <a:cubicBezTo>
                        <a:pt x="149" y="160"/>
                        <a:pt x="151" y="159"/>
                        <a:pt x="152" y="158"/>
                      </a:cubicBezTo>
                      <a:cubicBezTo>
                        <a:pt x="153" y="156"/>
                        <a:pt x="150" y="154"/>
                        <a:pt x="149" y="153"/>
                      </a:cubicBezTo>
                      <a:cubicBezTo>
                        <a:pt x="147" y="149"/>
                        <a:pt x="152" y="147"/>
                        <a:pt x="149" y="143"/>
                      </a:cubicBezTo>
                      <a:cubicBezTo>
                        <a:pt x="143" y="138"/>
                        <a:pt x="152" y="141"/>
                        <a:pt x="154" y="139"/>
                      </a:cubicBezTo>
                      <a:cubicBezTo>
                        <a:pt x="158" y="136"/>
                        <a:pt x="151" y="134"/>
                        <a:pt x="153" y="131"/>
                      </a:cubicBezTo>
                      <a:cubicBezTo>
                        <a:pt x="151" y="132"/>
                        <a:pt x="150" y="128"/>
                        <a:pt x="152" y="127"/>
                      </a:cubicBezTo>
                      <a:cubicBezTo>
                        <a:pt x="154" y="126"/>
                        <a:pt x="153" y="132"/>
                        <a:pt x="156" y="132"/>
                      </a:cubicBezTo>
                      <a:cubicBezTo>
                        <a:pt x="160" y="132"/>
                        <a:pt x="156" y="127"/>
                        <a:pt x="156" y="126"/>
                      </a:cubicBezTo>
                      <a:cubicBezTo>
                        <a:pt x="155" y="125"/>
                        <a:pt x="154" y="120"/>
                        <a:pt x="155" y="119"/>
                      </a:cubicBezTo>
                      <a:cubicBezTo>
                        <a:pt x="156" y="118"/>
                        <a:pt x="163" y="118"/>
                        <a:pt x="162" y="114"/>
                      </a:cubicBezTo>
                      <a:cubicBezTo>
                        <a:pt x="160" y="112"/>
                        <a:pt x="156" y="117"/>
                        <a:pt x="155" y="112"/>
                      </a:cubicBezTo>
                      <a:cubicBezTo>
                        <a:pt x="155" y="111"/>
                        <a:pt x="155" y="110"/>
                        <a:pt x="156" y="110"/>
                      </a:cubicBezTo>
                      <a:cubicBezTo>
                        <a:pt x="156" y="109"/>
                        <a:pt x="158" y="111"/>
                        <a:pt x="159" y="112"/>
                      </a:cubicBezTo>
                      <a:cubicBezTo>
                        <a:pt x="162" y="113"/>
                        <a:pt x="162" y="111"/>
                        <a:pt x="162" y="108"/>
                      </a:cubicBezTo>
                      <a:cubicBezTo>
                        <a:pt x="162" y="105"/>
                        <a:pt x="162" y="102"/>
                        <a:pt x="165" y="101"/>
                      </a:cubicBezTo>
                      <a:cubicBezTo>
                        <a:pt x="166" y="101"/>
                        <a:pt x="171" y="103"/>
                        <a:pt x="171" y="101"/>
                      </a:cubicBezTo>
                      <a:cubicBezTo>
                        <a:pt x="170" y="98"/>
                        <a:pt x="163" y="103"/>
                        <a:pt x="164" y="99"/>
                      </a:cubicBezTo>
                      <a:cubicBezTo>
                        <a:pt x="165" y="98"/>
                        <a:pt x="166" y="91"/>
                        <a:pt x="169" y="93"/>
                      </a:cubicBezTo>
                      <a:cubicBezTo>
                        <a:pt x="169" y="94"/>
                        <a:pt x="171" y="99"/>
                        <a:pt x="171" y="94"/>
                      </a:cubicBezTo>
                      <a:cubicBezTo>
                        <a:pt x="172" y="93"/>
                        <a:pt x="170" y="94"/>
                        <a:pt x="171" y="92"/>
                      </a:cubicBezTo>
                      <a:cubicBezTo>
                        <a:pt x="171" y="91"/>
                        <a:pt x="173" y="90"/>
                        <a:pt x="174" y="89"/>
                      </a:cubicBezTo>
                      <a:cubicBezTo>
                        <a:pt x="174" y="88"/>
                        <a:pt x="176" y="88"/>
                        <a:pt x="175" y="87"/>
                      </a:cubicBezTo>
                      <a:cubicBezTo>
                        <a:pt x="175" y="86"/>
                        <a:pt x="175" y="85"/>
                        <a:pt x="176" y="84"/>
                      </a:cubicBezTo>
                      <a:cubicBezTo>
                        <a:pt x="177" y="82"/>
                        <a:pt x="180" y="83"/>
                        <a:pt x="181" y="81"/>
                      </a:cubicBezTo>
                      <a:cubicBezTo>
                        <a:pt x="184" y="77"/>
                        <a:pt x="178" y="78"/>
                        <a:pt x="177" y="77"/>
                      </a:cubicBezTo>
                      <a:cubicBezTo>
                        <a:pt x="177" y="76"/>
                        <a:pt x="177" y="75"/>
                        <a:pt x="178" y="75"/>
                      </a:cubicBezTo>
                      <a:cubicBezTo>
                        <a:pt x="179" y="74"/>
                        <a:pt x="179" y="76"/>
                        <a:pt x="180" y="77"/>
                      </a:cubicBezTo>
                      <a:cubicBezTo>
                        <a:pt x="182" y="79"/>
                        <a:pt x="181" y="75"/>
                        <a:pt x="183" y="74"/>
                      </a:cubicBezTo>
                      <a:cubicBezTo>
                        <a:pt x="185" y="73"/>
                        <a:pt x="186" y="70"/>
                        <a:pt x="186" y="68"/>
                      </a:cubicBezTo>
                      <a:cubicBezTo>
                        <a:pt x="185" y="68"/>
                        <a:pt x="184" y="68"/>
                        <a:pt x="183" y="67"/>
                      </a:cubicBezTo>
                      <a:cubicBezTo>
                        <a:pt x="183" y="68"/>
                        <a:pt x="184" y="70"/>
                        <a:pt x="183" y="71"/>
                      </a:cubicBezTo>
                      <a:cubicBezTo>
                        <a:pt x="182" y="70"/>
                        <a:pt x="178" y="72"/>
                        <a:pt x="176" y="70"/>
                      </a:cubicBezTo>
                      <a:cubicBezTo>
                        <a:pt x="175" y="69"/>
                        <a:pt x="176" y="66"/>
                        <a:pt x="177" y="65"/>
                      </a:cubicBezTo>
                      <a:cubicBezTo>
                        <a:pt x="179" y="64"/>
                        <a:pt x="181" y="64"/>
                        <a:pt x="182" y="63"/>
                      </a:cubicBezTo>
                      <a:cubicBezTo>
                        <a:pt x="184" y="62"/>
                        <a:pt x="184" y="62"/>
                        <a:pt x="186" y="64"/>
                      </a:cubicBezTo>
                      <a:cubicBezTo>
                        <a:pt x="186" y="64"/>
                        <a:pt x="186" y="65"/>
                        <a:pt x="187" y="65"/>
                      </a:cubicBezTo>
                      <a:cubicBezTo>
                        <a:pt x="188" y="65"/>
                        <a:pt x="188" y="63"/>
                        <a:pt x="188" y="63"/>
                      </a:cubicBezTo>
                      <a:cubicBezTo>
                        <a:pt x="188" y="61"/>
                        <a:pt x="187" y="59"/>
                        <a:pt x="188" y="58"/>
                      </a:cubicBezTo>
                      <a:cubicBezTo>
                        <a:pt x="189" y="57"/>
                        <a:pt x="189" y="59"/>
                        <a:pt x="190" y="59"/>
                      </a:cubicBezTo>
                      <a:cubicBezTo>
                        <a:pt x="190" y="58"/>
                        <a:pt x="191" y="57"/>
                        <a:pt x="192" y="56"/>
                      </a:cubicBezTo>
                      <a:cubicBezTo>
                        <a:pt x="193" y="55"/>
                        <a:pt x="194" y="52"/>
                        <a:pt x="194" y="51"/>
                      </a:cubicBezTo>
                      <a:cubicBezTo>
                        <a:pt x="192" y="53"/>
                        <a:pt x="192" y="55"/>
                        <a:pt x="188" y="53"/>
                      </a:cubicBezTo>
                      <a:cubicBezTo>
                        <a:pt x="186" y="52"/>
                        <a:pt x="185" y="50"/>
                        <a:pt x="188" y="48"/>
                      </a:cubicBezTo>
                      <a:cubicBezTo>
                        <a:pt x="189" y="48"/>
                        <a:pt x="189" y="47"/>
                        <a:pt x="188" y="46"/>
                      </a:cubicBezTo>
                      <a:cubicBezTo>
                        <a:pt x="187" y="44"/>
                        <a:pt x="186" y="46"/>
                        <a:pt x="185" y="46"/>
                      </a:cubicBezTo>
                      <a:cubicBezTo>
                        <a:pt x="182" y="46"/>
                        <a:pt x="179" y="44"/>
                        <a:pt x="179" y="41"/>
                      </a:cubicBezTo>
                      <a:cubicBezTo>
                        <a:pt x="179" y="37"/>
                        <a:pt x="182" y="37"/>
                        <a:pt x="183" y="40"/>
                      </a:cubicBezTo>
                      <a:cubicBezTo>
                        <a:pt x="184" y="42"/>
                        <a:pt x="188" y="44"/>
                        <a:pt x="187" y="41"/>
                      </a:cubicBezTo>
                      <a:cubicBezTo>
                        <a:pt x="186" y="38"/>
                        <a:pt x="181" y="39"/>
                        <a:pt x="183" y="36"/>
                      </a:cubicBezTo>
                      <a:cubicBezTo>
                        <a:pt x="183" y="34"/>
                        <a:pt x="186" y="34"/>
                        <a:pt x="186" y="32"/>
                      </a:cubicBezTo>
                      <a:cubicBezTo>
                        <a:pt x="187" y="27"/>
                        <a:pt x="184" y="32"/>
                        <a:pt x="183" y="33"/>
                      </a:cubicBezTo>
                      <a:cubicBezTo>
                        <a:pt x="181" y="35"/>
                        <a:pt x="177" y="34"/>
                        <a:pt x="177" y="31"/>
                      </a:cubicBezTo>
                      <a:cubicBezTo>
                        <a:pt x="177" y="27"/>
                        <a:pt x="188" y="24"/>
                        <a:pt x="180" y="22"/>
                      </a:cubicBezTo>
                      <a:cubicBezTo>
                        <a:pt x="177" y="22"/>
                        <a:pt x="176" y="21"/>
                        <a:pt x="177" y="18"/>
                      </a:cubicBezTo>
                      <a:cubicBezTo>
                        <a:pt x="177" y="17"/>
                        <a:pt x="177" y="14"/>
                        <a:pt x="178" y="14"/>
                      </a:cubicBezTo>
                      <a:cubicBezTo>
                        <a:pt x="181" y="12"/>
                        <a:pt x="183" y="10"/>
                        <a:pt x="182" y="7"/>
                      </a:cubicBezTo>
                      <a:cubicBezTo>
                        <a:pt x="182" y="6"/>
                        <a:pt x="182" y="3"/>
                        <a:pt x="181" y="3"/>
                      </a:cubicBezTo>
                      <a:cubicBezTo>
                        <a:pt x="180" y="2"/>
                        <a:pt x="177" y="3"/>
                        <a:pt x="178" y="4"/>
                      </a:cubicBezTo>
                      <a:cubicBezTo>
                        <a:pt x="179" y="5"/>
                        <a:pt x="179" y="9"/>
                        <a:pt x="177" y="9"/>
                      </a:cubicBezTo>
                      <a:cubicBezTo>
                        <a:pt x="170" y="11"/>
                        <a:pt x="176" y="2"/>
                        <a:pt x="177" y="1"/>
                      </a:cubicBezTo>
                      <a:cubicBezTo>
                        <a:pt x="128" y="1"/>
                        <a:pt x="80" y="0"/>
                        <a:pt x="31" y="0"/>
                      </a:cubicBezTo>
                      <a:cubicBezTo>
                        <a:pt x="21" y="0"/>
                        <a:pt x="11" y="0"/>
                        <a:pt x="1" y="0"/>
                      </a:cubicBezTo>
                      <a:cubicBezTo>
                        <a:pt x="1" y="27"/>
                        <a:pt x="0" y="54"/>
                        <a:pt x="1" y="82"/>
                      </a:cubicBezTo>
                      <a:cubicBezTo>
                        <a:pt x="3" y="82"/>
                        <a:pt x="4" y="86"/>
                        <a:pt x="6" y="87"/>
                      </a:cubicBezTo>
                      <a:cubicBezTo>
                        <a:pt x="6" y="88"/>
                        <a:pt x="7" y="88"/>
                        <a:pt x="7" y="88"/>
                      </a:cubicBezTo>
                      <a:cubicBezTo>
                        <a:pt x="7" y="88"/>
                        <a:pt x="9" y="90"/>
                        <a:pt x="8" y="89"/>
                      </a:cubicBezTo>
                      <a:cubicBezTo>
                        <a:pt x="8" y="90"/>
                        <a:pt x="8" y="91"/>
                        <a:pt x="9" y="90"/>
                      </a:cubicBezTo>
                      <a:cubicBezTo>
                        <a:pt x="9" y="91"/>
                        <a:pt x="10" y="92"/>
                        <a:pt x="10" y="92"/>
                      </a:cubicBezTo>
                      <a:cubicBezTo>
                        <a:pt x="11" y="94"/>
                        <a:pt x="11" y="95"/>
                        <a:pt x="11" y="96"/>
                      </a:cubicBezTo>
                      <a:cubicBezTo>
                        <a:pt x="12" y="97"/>
                        <a:pt x="13" y="97"/>
                        <a:pt x="13" y="98"/>
                      </a:cubicBezTo>
                      <a:cubicBezTo>
                        <a:pt x="13" y="98"/>
                        <a:pt x="14" y="99"/>
                        <a:pt x="14" y="99"/>
                      </a:cubicBezTo>
                      <a:cubicBezTo>
                        <a:pt x="14" y="99"/>
                        <a:pt x="13" y="101"/>
                        <a:pt x="13" y="101"/>
                      </a:cubicBezTo>
                      <a:cubicBezTo>
                        <a:pt x="14" y="102"/>
                        <a:pt x="15" y="104"/>
                        <a:pt x="15" y="105"/>
                      </a:cubicBezTo>
                      <a:cubicBezTo>
                        <a:pt x="15" y="105"/>
                        <a:pt x="16" y="104"/>
                        <a:pt x="16" y="106"/>
                      </a:cubicBezTo>
                      <a:cubicBezTo>
                        <a:pt x="15" y="106"/>
                        <a:pt x="15" y="107"/>
                        <a:pt x="15" y="108"/>
                      </a:cubicBezTo>
                      <a:cubicBezTo>
                        <a:pt x="14" y="108"/>
                        <a:pt x="14" y="109"/>
                        <a:pt x="15" y="109"/>
                      </a:cubicBezTo>
                      <a:cubicBezTo>
                        <a:pt x="13" y="112"/>
                        <a:pt x="13" y="116"/>
                        <a:pt x="16" y="118"/>
                      </a:cubicBezTo>
                      <a:cubicBezTo>
                        <a:pt x="17" y="119"/>
                        <a:pt x="18" y="119"/>
                        <a:pt x="18" y="119"/>
                      </a:cubicBezTo>
                      <a:cubicBezTo>
                        <a:pt x="18" y="119"/>
                        <a:pt x="21" y="121"/>
                        <a:pt x="21" y="120"/>
                      </a:cubicBezTo>
                      <a:cubicBezTo>
                        <a:pt x="21" y="121"/>
                        <a:pt x="20" y="122"/>
                        <a:pt x="19" y="122"/>
                      </a:cubicBezTo>
                      <a:cubicBezTo>
                        <a:pt x="19" y="124"/>
                        <a:pt x="20" y="125"/>
                        <a:pt x="21" y="125"/>
                      </a:cubicBezTo>
                      <a:cubicBezTo>
                        <a:pt x="21" y="126"/>
                        <a:pt x="22" y="125"/>
                        <a:pt x="22" y="126"/>
                      </a:cubicBezTo>
                      <a:cubicBezTo>
                        <a:pt x="22" y="127"/>
                        <a:pt x="21" y="127"/>
                        <a:pt x="21" y="128"/>
                      </a:cubicBezTo>
                      <a:cubicBezTo>
                        <a:pt x="22" y="128"/>
                        <a:pt x="22" y="129"/>
                        <a:pt x="22" y="129"/>
                      </a:cubicBezTo>
                      <a:cubicBezTo>
                        <a:pt x="23" y="130"/>
                        <a:pt x="23" y="133"/>
                        <a:pt x="25" y="131"/>
                      </a:cubicBezTo>
                      <a:cubicBezTo>
                        <a:pt x="25" y="131"/>
                        <a:pt x="25" y="131"/>
                        <a:pt x="25" y="131"/>
                      </a:cubicBezTo>
                      <a:cubicBezTo>
                        <a:pt x="24" y="134"/>
                        <a:pt x="22" y="135"/>
                        <a:pt x="24" y="138"/>
                      </a:cubicBezTo>
                      <a:cubicBezTo>
                        <a:pt x="25" y="139"/>
                        <a:pt x="26" y="139"/>
                        <a:pt x="27" y="141"/>
                      </a:cubicBezTo>
                      <a:cubicBezTo>
                        <a:pt x="27" y="141"/>
                        <a:pt x="27" y="142"/>
                        <a:pt x="27" y="142"/>
                      </a:cubicBezTo>
                      <a:cubicBezTo>
                        <a:pt x="27" y="143"/>
                        <a:pt x="28" y="143"/>
                        <a:pt x="28" y="143"/>
                      </a:cubicBezTo>
                      <a:cubicBezTo>
                        <a:pt x="28" y="144"/>
                        <a:pt x="27" y="146"/>
                        <a:pt x="28" y="147"/>
                      </a:cubicBezTo>
                      <a:cubicBezTo>
                        <a:pt x="29" y="149"/>
                        <a:pt x="30" y="145"/>
                        <a:pt x="32" y="146"/>
                      </a:cubicBezTo>
                      <a:cubicBezTo>
                        <a:pt x="32" y="147"/>
                        <a:pt x="31" y="149"/>
                        <a:pt x="31" y="150"/>
                      </a:cubicBezTo>
                      <a:cubicBezTo>
                        <a:pt x="32" y="152"/>
                        <a:pt x="30" y="152"/>
                        <a:pt x="30" y="154"/>
                      </a:cubicBezTo>
                      <a:cubicBezTo>
                        <a:pt x="30" y="154"/>
                        <a:pt x="30" y="154"/>
                        <a:pt x="31" y="154"/>
                      </a:cubicBezTo>
                      <a:cubicBezTo>
                        <a:pt x="31" y="154"/>
                        <a:pt x="31" y="154"/>
                        <a:pt x="31" y="154"/>
                      </a:cubicBezTo>
                      <a:cubicBezTo>
                        <a:pt x="31" y="154"/>
                        <a:pt x="31" y="154"/>
                        <a:pt x="31" y="154"/>
                      </a:cubicBezTo>
                      <a:cubicBezTo>
                        <a:pt x="31" y="156"/>
                        <a:pt x="32" y="154"/>
                        <a:pt x="32" y="155"/>
                      </a:cubicBezTo>
                      <a:cubicBezTo>
                        <a:pt x="32" y="156"/>
                        <a:pt x="32" y="157"/>
                        <a:pt x="32" y="157"/>
                      </a:cubicBezTo>
                      <a:cubicBezTo>
                        <a:pt x="33" y="158"/>
                        <a:pt x="34" y="158"/>
                        <a:pt x="32" y="160"/>
                      </a:cubicBezTo>
                      <a:cubicBezTo>
                        <a:pt x="31" y="161"/>
                        <a:pt x="30" y="160"/>
                        <a:pt x="29" y="161"/>
                      </a:cubicBezTo>
                      <a:cubicBezTo>
                        <a:pt x="29" y="161"/>
                        <a:pt x="30" y="164"/>
                        <a:pt x="30" y="163"/>
                      </a:cubicBezTo>
                      <a:cubicBezTo>
                        <a:pt x="30" y="164"/>
                        <a:pt x="31" y="164"/>
                        <a:pt x="31" y="164"/>
                      </a:cubicBezTo>
                      <a:cubicBezTo>
                        <a:pt x="31" y="165"/>
                        <a:pt x="32" y="165"/>
                        <a:pt x="32" y="166"/>
                      </a:cubicBezTo>
                      <a:cubicBezTo>
                        <a:pt x="32" y="167"/>
                        <a:pt x="31" y="167"/>
                        <a:pt x="31" y="167"/>
                      </a:cubicBezTo>
                      <a:cubicBezTo>
                        <a:pt x="31" y="167"/>
                        <a:pt x="30" y="169"/>
                        <a:pt x="31" y="168"/>
                      </a:cubicBezTo>
                      <a:cubicBezTo>
                        <a:pt x="31" y="168"/>
                        <a:pt x="30" y="171"/>
                        <a:pt x="30" y="170"/>
                      </a:cubicBezTo>
                      <a:cubicBezTo>
                        <a:pt x="30" y="172"/>
                        <a:pt x="31" y="174"/>
                        <a:pt x="29" y="177"/>
                      </a:cubicBezTo>
                      <a:cubicBezTo>
                        <a:pt x="29" y="177"/>
                        <a:pt x="29" y="179"/>
                        <a:pt x="28" y="180"/>
                      </a:cubicBezTo>
                      <a:cubicBezTo>
                        <a:pt x="28" y="181"/>
                        <a:pt x="27" y="180"/>
                        <a:pt x="27" y="181"/>
                      </a:cubicBezTo>
                      <a:cubicBezTo>
                        <a:pt x="27" y="182"/>
                        <a:pt x="27" y="182"/>
                        <a:pt x="27" y="183"/>
                      </a:cubicBezTo>
                      <a:cubicBezTo>
                        <a:pt x="27" y="186"/>
                        <a:pt x="24" y="188"/>
                        <a:pt x="22" y="191"/>
                      </a:cubicBezTo>
                      <a:cubicBezTo>
                        <a:pt x="23" y="192"/>
                        <a:pt x="23" y="193"/>
                        <a:pt x="22" y="194"/>
                      </a:cubicBezTo>
                      <a:cubicBezTo>
                        <a:pt x="22" y="194"/>
                        <a:pt x="22" y="194"/>
                        <a:pt x="22" y="194"/>
                      </a:cubicBezTo>
                      <a:cubicBezTo>
                        <a:pt x="22" y="194"/>
                        <a:pt x="22" y="194"/>
                        <a:pt x="22" y="194"/>
                      </a:cubicBezTo>
                      <a:cubicBezTo>
                        <a:pt x="22" y="194"/>
                        <a:pt x="22" y="194"/>
                        <a:pt x="22" y="194"/>
                      </a:cubicBezTo>
                      <a:cubicBezTo>
                        <a:pt x="20" y="194"/>
                        <a:pt x="18" y="199"/>
                        <a:pt x="21" y="199"/>
                      </a:cubicBezTo>
                      <a:cubicBezTo>
                        <a:pt x="21" y="200"/>
                        <a:pt x="21" y="200"/>
                        <a:pt x="21" y="201"/>
                      </a:cubicBezTo>
                      <a:cubicBezTo>
                        <a:pt x="21" y="202"/>
                        <a:pt x="23" y="206"/>
                        <a:pt x="21" y="207"/>
                      </a:cubicBezTo>
                      <a:cubicBezTo>
                        <a:pt x="20" y="207"/>
                        <a:pt x="20" y="207"/>
                        <a:pt x="20" y="207"/>
                      </a:cubicBezTo>
                      <a:cubicBezTo>
                        <a:pt x="20" y="207"/>
                        <a:pt x="20" y="207"/>
                        <a:pt x="20" y="207"/>
                      </a:cubicBezTo>
                      <a:cubicBezTo>
                        <a:pt x="20" y="208"/>
                        <a:pt x="19" y="209"/>
                        <a:pt x="18" y="210"/>
                      </a:cubicBezTo>
                      <a:cubicBezTo>
                        <a:pt x="18" y="211"/>
                        <a:pt x="18" y="213"/>
                        <a:pt x="18" y="215"/>
                      </a:cubicBezTo>
                      <a:cubicBezTo>
                        <a:pt x="18" y="215"/>
                        <a:pt x="20" y="217"/>
                        <a:pt x="20" y="217"/>
                      </a:cubicBezTo>
                      <a:cubicBezTo>
                        <a:pt x="21" y="219"/>
                        <a:pt x="21" y="219"/>
                        <a:pt x="21" y="221"/>
                      </a:cubicBezTo>
                      <a:cubicBezTo>
                        <a:pt x="21" y="222"/>
                        <a:pt x="21" y="223"/>
                        <a:pt x="20" y="224"/>
                      </a:cubicBezTo>
                      <a:cubicBezTo>
                        <a:pt x="20" y="226"/>
                        <a:pt x="22" y="227"/>
                        <a:pt x="21" y="229"/>
                      </a:cubicBezTo>
                      <a:cubicBezTo>
                        <a:pt x="21" y="229"/>
                        <a:pt x="22" y="229"/>
                        <a:pt x="22" y="229"/>
                      </a:cubicBezTo>
                      <a:cubicBezTo>
                        <a:pt x="23" y="231"/>
                        <a:pt x="20" y="232"/>
                        <a:pt x="20" y="234"/>
                      </a:cubicBezTo>
                      <a:cubicBezTo>
                        <a:pt x="20" y="234"/>
                        <a:pt x="20" y="234"/>
                        <a:pt x="20" y="234"/>
                      </a:cubicBezTo>
                      <a:cubicBezTo>
                        <a:pt x="20" y="234"/>
                        <a:pt x="23" y="238"/>
                        <a:pt x="21" y="236"/>
                      </a:cubicBezTo>
                      <a:cubicBezTo>
                        <a:pt x="20" y="238"/>
                        <a:pt x="18" y="240"/>
                        <a:pt x="17" y="242"/>
                      </a:cubicBezTo>
                      <a:cubicBezTo>
                        <a:pt x="15" y="244"/>
                        <a:pt x="15" y="247"/>
                        <a:pt x="14" y="250"/>
                      </a:cubicBezTo>
                      <a:cubicBezTo>
                        <a:pt x="11" y="254"/>
                        <a:pt x="7" y="254"/>
                        <a:pt x="9" y="259"/>
                      </a:cubicBezTo>
                      <a:cubicBezTo>
                        <a:pt x="10" y="261"/>
                        <a:pt x="12" y="263"/>
                        <a:pt x="13" y="266"/>
                      </a:cubicBezTo>
                      <a:cubicBezTo>
                        <a:pt x="16" y="260"/>
                        <a:pt x="25" y="261"/>
                        <a:pt x="31" y="260"/>
                      </a:cubicBezTo>
                      <a:cubicBezTo>
                        <a:pt x="35" y="260"/>
                        <a:pt x="38" y="260"/>
                        <a:pt x="41" y="260"/>
                      </a:cubicBezTo>
                      <a:cubicBezTo>
                        <a:pt x="44" y="260"/>
                        <a:pt x="45" y="259"/>
                        <a:pt x="48" y="259"/>
                      </a:cubicBezTo>
                      <a:cubicBezTo>
                        <a:pt x="57" y="258"/>
                        <a:pt x="68" y="265"/>
                        <a:pt x="76" y="270"/>
                      </a:cubicBezTo>
                      <a:cubicBezTo>
                        <a:pt x="80" y="272"/>
                        <a:pt x="84" y="273"/>
                        <a:pt x="88" y="275"/>
                      </a:cubicBezTo>
                      <a:cubicBezTo>
                        <a:pt x="93" y="277"/>
                        <a:pt x="100" y="277"/>
                        <a:pt x="105" y="278"/>
                      </a:cubicBezTo>
                      <a:cubicBezTo>
                        <a:pt x="111" y="280"/>
                        <a:pt x="113" y="274"/>
                        <a:pt x="119" y="274"/>
                      </a:cubicBezTo>
                      <a:cubicBezTo>
                        <a:pt x="120" y="274"/>
                        <a:pt x="121" y="275"/>
                        <a:pt x="122" y="274"/>
                      </a:cubicBezTo>
                      <a:cubicBezTo>
                        <a:pt x="123" y="274"/>
                        <a:pt x="122" y="274"/>
                        <a:pt x="122" y="274"/>
                      </a:cubicBezTo>
                      <a:cubicBezTo>
                        <a:pt x="123" y="273"/>
                        <a:pt x="120" y="274"/>
                        <a:pt x="122" y="273"/>
                      </a:cubicBezTo>
                      <a:cubicBezTo>
                        <a:pt x="123" y="272"/>
                        <a:pt x="124" y="272"/>
                        <a:pt x="125" y="272"/>
                      </a:cubicBezTo>
                      <a:cubicBezTo>
                        <a:pt x="124" y="270"/>
                        <a:pt x="122" y="272"/>
                        <a:pt x="119" y="272"/>
                      </a:cubicBezTo>
                      <a:cubicBezTo>
                        <a:pt x="119" y="272"/>
                        <a:pt x="119" y="272"/>
                        <a:pt x="120" y="272"/>
                      </a:cubicBezTo>
                      <a:cubicBezTo>
                        <a:pt x="119" y="272"/>
                        <a:pt x="117" y="269"/>
                        <a:pt x="117" y="267"/>
                      </a:cubicBezTo>
                      <a:cubicBezTo>
                        <a:pt x="118" y="265"/>
                        <a:pt x="121" y="266"/>
                        <a:pt x="117" y="265"/>
                      </a:cubicBezTo>
                      <a:cubicBezTo>
                        <a:pt x="116" y="265"/>
                        <a:pt x="114" y="265"/>
                        <a:pt x="113" y="263"/>
                      </a:cubicBezTo>
                      <a:cubicBezTo>
                        <a:pt x="112" y="260"/>
                        <a:pt x="114" y="261"/>
                        <a:pt x="115" y="262"/>
                      </a:cubicBezTo>
                      <a:cubicBezTo>
                        <a:pt x="115" y="261"/>
                        <a:pt x="115" y="260"/>
                        <a:pt x="116" y="261"/>
                      </a:cubicBezTo>
                      <a:cubicBezTo>
                        <a:pt x="116" y="260"/>
                        <a:pt x="117" y="259"/>
                        <a:pt x="118" y="261"/>
                      </a:cubicBezTo>
                      <a:cubicBezTo>
                        <a:pt x="118" y="262"/>
                        <a:pt x="117" y="263"/>
                        <a:pt x="116" y="264"/>
                      </a:cubicBezTo>
                      <a:cubicBezTo>
                        <a:pt x="118" y="263"/>
                        <a:pt x="119" y="261"/>
                        <a:pt x="121" y="261"/>
                      </a:cubicBezTo>
                      <a:cubicBezTo>
                        <a:pt x="122" y="260"/>
                        <a:pt x="124" y="259"/>
                        <a:pt x="125" y="258"/>
                      </a:cubicBezTo>
                      <a:cubicBezTo>
                        <a:pt x="126" y="258"/>
                        <a:pt x="126" y="258"/>
                        <a:pt x="127" y="257"/>
                      </a:cubicBezTo>
                      <a:cubicBezTo>
                        <a:pt x="127" y="257"/>
                        <a:pt x="126" y="256"/>
                        <a:pt x="127" y="255"/>
                      </a:cubicBezTo>
                      <a:cubicBezTo>
                        <a:pt x="129" y="253"/>
                        <a:pt x="130" y="256"/>
                        <a:pt x="128" y="255"/>
                      </a:cubicBezTo>
                      <a:cubicBezTo>
                        <a:pt x="130" y="258"/>
                        <a:pt x="132" y="253"/>
                        <a:pt x="135" y="255"/>
                      </a:cubicBezTo>
                      <a:cubicBezTo>
                        <a:pt x="136" y="255"/>
                        <a:pt x="137" y="256"/>
                        <a:pt x="136" y="258"/>
                      </a:cubicBezTo>
                      <a:cubicBezTo>
                        <a:pt x="136" y="260"/>
                        <a:pt x="134" y="259"/>
                        <a:pt x="135" y="257"/>
                      </a:cubicBezTo>
                      <a:cubicBezTo>
                        <a:pt x="134" y="258"/>
                        <a:pt x="133" y="260"/>
                        <a:pt x="133" y="262"/>
                      </a:cubicBezTo>
                      <a:cubicBezTo>
                        <a:pt x="136" y="261"/>
                        <a:pt x="133" y="264"/>
                        <a:pt x="133" y="264"/>
                      </a:cubicBezTo>
                      <a:cubicBezTo>
                        <a:pt x="136" y="265"/>
                        <a:pt x="138" y="262"/>
                        <a:pt x="141" y="261"/>
                      </a:cubicBezTo>
                      <a:cubicBezTo>
                        <a:pt x="142" y="261"/>
                        <a:pt x="149" y="263"/>
                        <a:pt x="149" y="260"/>
                      </a:cubicBezTo>
                      <a:cubicBezTo>
                        <a:pt x="150" y="260"/>
                        <a:pt x="151" y="260"/>
                        <a:pt x="151" y="261"/>
                      </a:cubicBezTo>
                      <a:cubicBezTo>
                        <a:pt x="150" y="262"/>
                        <a:pt x="150" y="261"/>
                        <a:pt x="149" y="262"/>
                      </a:cubicBezTo>
                      <a:cubicBezTo>
                        <a:pt x="148" y="262"/>
                        <a:pt x="149" y="264"/>
                        <a:pt x="149" y="265"/>
                      </a:cubicBezTo>
                      <a:cubicBezTo>
                        <a:pt x="148" y="267"/>
                        <a:pt x="149" y="269"/>
                        <a:pt x="147" y="270"/>
                      </a:cubicBezTo>
                      <a:cubicBezTo>
                        <a:pt x="150" y="272"/>
                        <a:pt x="152" y="268"/>
                        <a:pt x="153" y="272"/>
                      </a:cubicBezTo>
                      <a:cubicBezTo>
                        <a:pt x="154" y="275"/>
                        <a:pt x="155" y="277"/>
                        <a:pt x="153" y="280"/>
                      </a:cubicBezTo>
                      <a:cubicBezTo>
                        <a:pt x="154" y="279"/>
                        <a:pt x="161" y="276"/>
                        <a:pt x="161" y="277"/>
                      </a:cubicBezTo>
                      <a:cubicBezTo>
                        <a:pt x="162" y="279"/>
                        <a:pt x="159" y="280"/>
                        <a:pt x="163" y="280"/>
                      </a:cubicBezTo>
                      <a:cubicBezTo>
                        <a:pt x="163" y="280"/>
                        <a:pt x="165" y="280"/>
                        <a:pt x="165" y="280"/>
                      </a:cubicBezTo>
                      <a:cubicBezTo>
                        <a:pt x="166" y="281"/>
                        <a:pt x="164" y="281"/>
                        <a:pt x="166" y="282"/>
                      </a:cubicBezTo>
                      <a:cubicBezTo>
                        <a:pt x="168" y="283"/>
                        <a:pt x="168" y="280"/>
                        <a:pt x="170" y="280"/>
                      </a:cubicBezTo>
                      <a:cubicBezTo>
                        <a:pt x="171" y="281"/>
                        <a:pt x="170" y="283"/>
                        <a:pt x="171" y="284"/>
                      </a:cubicBezTo>
                      <a:cubicBezTo>
                        <a:pt x="172" y="287"/>
                        <a:pt x="174" y="286"/>
                        <a:pt x="173" y="289"/>
                      </a:cubicBezTo>
                      <a:cubicBezTo>
                        <a:pt x="175" y="289"/>
                        <a:pt x="174" y="291"/>
                        <a:pt x="175" y="292"/>
                      </a:cubicBezTo>
                      <a:cubicBezTo>
                        <a:pt x="176" y="292"/>
                        <a:pt x="177" y="293"/>
                        <a:pt x="177" y="294"/>
                      </a:cubicBezTo>
                      <a:cubicBezTo>
                        <a:pt x="179" y="295"/>
                        <a:pt x="179" y="299"/>
                        <a:pt x="181" y="297"/>
                      </a:cubicBezTo>
                      <a:cubicBezTo>
                        <a:pt x="181" y="295"/>
                        <a:pt x="181" y="291"/>
                        <a:pt x="184" y="293"/>
                      </a:cubicBezTo>
                      <a:cubicBezTo>
                        <a:pt x="187" y="295"/>
                        <a:pt x="182" y="294"/>
                        <a:pt x="183" y="297"/>
                      </a:cubicBezTo>
                      <a:cubicBezTo>
                        <a:pt x="185" y="297"/>
                        <a:pt x="186" y="296"/>
                        <a:pt x="187" y="295"/>
                      </a:cubicBezTo>
                      <a:cubicBezTo>
                        <a:pt x="187" y="295"/>
                        <a:pt x="187" y="295"/>
                        <a:pt x="187" y="295"/>
                      </a:cubicBezTo>
                      <a:cubicBezTo>
                        <a:pt x="189" y="294"/>
                        <a:pt x="190" y="294"/>
                        <a:pt x="191" y="296"/>
                      </a:cubicBezTo>
                      <a:cubicBezTo>
                        <a:pt x="191" y="297"/>
                        <a:pt x="191" y="297"/>
                        <a:pt x="191" y="298"/>
                      </a:cubicBezTo>
                      <a:cubicBezTo>
                        <a:pt x="191" y="297"/>
                        <a:pt x="192" y="298"/>
                        <a:pt x="193" y="297"/>
                      </a:cubicBezTo>
                      <a:cubicBezTo>
                        <a:pt x="193" y="299"/>
                        <a:pt x="192" y="299"/>
                        <a:pt x="191" y="299"/>
                      </a:cubicBezTo>
                      <a:cubicBezTo>
                        <a:pt x="191" y="299"/>
                        <a:pt x="191" y="300"/>
                        <a:pt x="191" y="300"/>
                      </a:cubicBezTo>
                      <a:cubicBezTo>
                        <a:pt x="191" y="300"/>
                        <a:pt x="191" y="300"/>
                        <a:pt x="192" y="300"/>
                      </a:cubicBezTo>
                      <a:cubicBezTo>
                        <a:pt x="192" y="300"/>
                        <a:pt x="192" y="300"/>
                        <a:pt x="191" y="301"/>
                      </a:cubicBezTo>
                      <a:cubicBezTo>
                        <a:pt x="192" y="301"/>
                        <a:pt x="192" y="300"/>
                        <a:pt x="193" y="300"/>
                      </a:cubicBezTo>
                      <a:cubicBezTo>
                        <a:pt x="193" y="300"/>
                        <a:pt x="193" y="300"/>
                        <a:pt x="194" y="300"/>
                      </a:cubicBezTo>
                      <a:cubicBezTo>
                        <a:pt x="194" y="301"/>
                        <a:pt x="194" y="301"/>
                        <a:pt x="194" y="301"/>
                      </a:cubicBezTo>
                      <a:cubicBezTo>
                        <a:pt x="194" y="301"/>
                        <a:pt x="194" y="301"/>
                        <a:pt x="194" y="301"/>
                      </a:cubicBezTo>
                      <a:cubicBezTo>
                        <a:pt x="195" y="301"/>
                        <a:pt x="194" y="301"/>
                        <a:pt x="195" y="301"/>
                      </a:cubicBezTo>
                      <a:cubicBezTo>
                        <a:pt x="195" y="301"/>
                        <a:pt x="195" y="301"/>
                        <a:pt x="195" y="301"/>
                      </a:cubicBezTo>
                      <a:cubicBezTo>
                        <a:pt x="196" y="302"/>
                        <a:pt x="198" y="298"/>
                        <a:pt x="196" y="302"/>
                      </a:cubicBezTo>
                      <a:cubicBezTo>
                        <a:pt x="197" y="302"/>
                        <a:pt x="197" y="302"/>
                        <a:pt x="198" y="302"/>
                      </a:cubicBezTo>
                      <a:cubicBezTo>
                        <a:pt x="198" y="303"/>
                        <a:pt x="200" y="303"/>
                        <a:pt x="198" y="304"/>
                      </a:cubicBezTo>
                      <a:cubicBezTo>
                        <a:pt x="197" y="305"/>
                        <a:pt x="196" y="305"/>
                        <a:pt x="198" y="303"/>
                      </a:cubicBezTo>
                      <a:cubicBezTo>
                        <a:pt x="196" y="303"/>
                        <a:pt x="196" y="303"/>
                        <a:pt x="196" y="304"/>
                      </a:cubicBezTo>
                      <a:cubicBezTo>
                        <a:pt x="195" y="305"/>
                        <a:pt x="194" y="306"/>
                        <a:pt x="195" y="304"/>
                      </a:cubicBezTo>
                      <a:cubicBezTo>
                        <a:pt x="194" y="304"/>
                        <a:pt x="191" y="305"/>
                        <a:pt x="191" y="307"/>
                      </a:cubicBezTo>
                      <a:cubicBezTo>
                        <a:pt x="190" y="308"/>
                        <a:pt x="190" y="308"/>
                        <a:pt x="191" y="309"/>
                      </a:cubicBezTo>
                      <a:cubicBezTo>
                        <a:pt x="192" y="310"/>
                        <a:pt x="194" y="309"/>
                        <a:pt x="193" y="310"/>
                      </a:cubicBezTo>
                      <a:cubicBezTo>
                        <a:pt x="193" y="312"/>
                        <a:pt x="195" y="312"/>
                        <a:pt x="194" y="310"/>
                      </a:cubicBezTo>
                      <a:cubicBezTo>
                        <a:pt x="198" y="311"/>
                        <a:pt x="195" y="307"/>
                        <a:pt x="196" y="306"/>
                      </a:cubicBezTo>
                      <a:cubicBezTo>
                        <a:pt x="196" y="309"/>
                        <a:pt x="202" y="309"/>
                        <a:pt x="199" y="310"/>
                      </a:cubicBezTo>
                      <a:cubicBezTo>
                        <a:pt x="198" y="309"/>
                        <a:pt x="198" y="310"/>
                        <a:pt x="198" y="312"/>
                      </a:cubicBezTo>
                      <a:cubicBezTo>
                        <a:pt x="200" y="310"/>
                        <a:pt x="199" y="312"/>
                        <a:pt x="201" y="313"/>
                      </a:cubicBezTo>
                      <a:cubicBezTo>
                        <a:pt x="201" y="312"/>
                        <a:pt x="201" y="312"/>
                        <a:pt x="201" y="311"/>
                      </a:cubicBezTo>
                      <a:cubicBezTo>
                        <a:pt x="203" y="314"/>
                        <a:pt x="204" y="307"/>
                        <a:pt x="205" y="309"/>
                      </a:cubicBezTo>
                      <a:cubicBezTo>
                        <a:pt x="206" y="310"/>
                        <a:pt x="204" y="310"/>
                        <a:pt x="204" y="311"/>
                      </a:cubicBezTo>
                      <a:cubicBezTo>
                        <a:pt x="203" y="312"/>
                        <a:pt x="204" y="312"/>
                        <a:pt x="205" y="311"/>
                      </a:cubicBezTo>
                      <a:cubicBezTo>
                        <a:pt x="205" y="311"/>
                        <a:pt x="205" y="311"/>
                        <a:pt x="205" y="311"/>
                      </a:cubicBezTo>
                      <a:cubicBezTo>
                        <a:pt x="205" y="311"/>
                        <a:pt x="205" y="311"/>
                        <a:pt x="206" y="310"/>
                      </a:cubicBezTo>
                      <a:cubicBezTo>
                        <a:pt x="208" y="312"/>
                        <a:pt x="205" y="305"/>
                        <a:pt x="205" y="309"/>
                      </a:cubicBezTo>
                      <a:cubicBezTo>
                        <a:pt x="205" y="308"/>
                        <a:pt x="205" y="307"/>
                        <a:pt x="205" y="306"/>
                      </a:cubicBezTo>
                      <a:cubicBezTo>
                        <a:pt x="205" y="305"/>
                        <a:pt x="204" y="305"/>
                        <a:pt x="206" y="307"/>
                      </a:cubicBezTo>
                      <a:cubicBezTo>
                        <a:pt x="207" y="308"/>
                        <a:pt x="207" y="309"/>
                        <a:pt x="208" y="311"/>
                      </a:cubicBezTo>
                      <a:cubicBezTo>
                        <a:pt x="209" y="309"/>
                        <a:pt x="207" y="307"/>
                        <a:pt x="207" y="305"/>
                      </a:cubicBezTo>
                      <a:cubicBezTo>
                        <a:pt x="208" y="306"/>
                        <a:pt x="208" y="307"/>
                        <a:pt x="209" y="308"/>
                      </a:cubicBezTo>
                      <a:cubicBezTo>
                        <a:pt x="209" y="307"/>
                        <a:pt x="208" y="305"/>
                        <a:pt x="207" y="304"/>
                      </a:cubicBezTo>
                      <a:cubicBezTo>
                        <a:pt x="208" y="305"/>
                        <a:pt x="208" y="305"/>
                        <a:pt x="209" y="306"/>
                      </a:cubicBezTo>
                      <a:cubicBezTo>
                        <a:pt x="208" y="304"/>
                        <a:pt x="205" y="301"/>
                        <a:pt x="206" y="299"/>
                      </a:cubicBezTo>
                      <a:cubicBezTo>
                        <a:pt x="206" y="300"/>
                        <a:pt x="208" y="300"/>
                        <a:pt x="208" y="301"/>
                      </a:cubicBezTo>
                      <a:cubicBezTo>
                        <a:pt x="209" y="302"/>
                        <a:pt x="208" y="303"/>
                        <a:pt x="209" y="305"/>
                      </a:cubicBezTo>
                      <a:cubicBezTo>
                        <a:pt x="209" y="304"/>
                        <a:pt x="209" y="302"/>
                        <a:pt x="209" y="301"/>
                      </a:cubicBezTo>
                      <a:cubicBezTo>
                        <a:pt x="210" y="302"/>
                        <a:pt x="210" y="304"/>
                        <a:pt x="211" y="305"/>
                      </a:cubicBezTo>
                      <a:cubicBezTo>
                        <a:pt x="211" y="304"/>
                        <a:pt x="211" y="304"/>
                        <a:pt x="211" y="303"/>
                      </a:cubicBezTo>
                      <a:cubicBezTo>
                        <a:pt x="213" y="305"/>
                        <a:pt x="211" y="303"/>
                        <a:pt x="210" y="302"/>
                      </a:cubicBezTo>
                      <a:cubicBezTo>
                        <a:pt x="210" y="302"/>
                        <a:pt x="208" y="301"/>
                        <a:pt x="209" y="301"/>
                      </a:cubicBezTo>
                      <a:cubicBezTo>
                        <a:pt x="210" y="300"/>
                        <a:pt x="211" y="302"/>
                        <a:pt x="211" y="302"/>
                      </a:cubicBezTo>
                      <a:cubicBezTo>
                        <a:pt x="211" y="302"/>
                        <a:pt x="213" y="300"/>
                        <a:pt x="212" y="299"/>
                      </a:cubicBezTo>
                      <a:cubicBezTo>
                        <a:pt x="211" y="298"/>
                        <a:pt x="209" y="299"/>
                        <a:pt x="210" y="296"/>
                      </a:cubicBezTo>
                      <a:cubicBezTo>
                        <a:pt x="210" y="297"/>
                        <a:pt x="211" y="297"/>
                        <a:pt x="211" y="298"/>
                      </a:cubicBezTo>
                      <a:cubicBezTo>
                        <a:pt x="211" y="297"/>
                        <a:pt x="211" y="295"/>
                        <a:pt x="213" y="296"/>
                      </a:cubicBezTo>
                      <a:cubicBezTo>
                        <a:pt x="211" y="298"/>
                        <a:pt x="214" y="299"/>
                        <a:pt x="215" y="298"/>
                      </a:cubicBezTo>
                      <a:cubicBezTo>
                        <a:pt x="215" y="298"/>
                        <a:pt x="215" y="298"/>
                        <a:pt x="215" y="299"/>
                      </a:cubicBezTo>
                      <a:cubicBezTo>
                        <a:pt x="215" y="299"/>
                        <a:pt x="216" y="299"/>
                        <a:pt x="216" y="299"/>
                      </a:cubicBezTo>
                      <a:cubicBezTo>
                        <a:pt x="215" y="298"/>
                        <a:pt x="215" y="297"/>
                        <a:pt x="216" y="297"/>
                      </a:cubicBezTo>
                      <a:cubicBezTo>
                        <a:pt x="216" y="296"/>
                        <a:pt x="215" y="294"/>
                        <a:pt x="216" y="293"/>
                      </a:cubicBezTo>
                      <a:cubicBezTo>
                        <a:pt x="216" y="293"/>
                        <a:pt x="215" y="293"/>
                        <a:pt x="217" y="293"/>
                      </a:cubicBezTo>
                      <a:cubicBezTo>
                        <a:pt x="216" y="293"/>
                        <a:pt x="218" y="294"/>
                        <a:pt x="218" y="294"/>
                      </a:cubicBezTo>
                      <a:cubicBezTo>
                        <a:pt x="218" y="295"/>
                        <a:pt x="217" y="297"/>
                        <a:pt x="217" y="298"/>
                      </a:cubicBezTo>
                      <a:cubicBezTo>
                        <a:pt x="218" y="299"/>
                        <a:pt x="220" y="297"/>
                        <a:pt x="220" y="296"/>
                      </a:cubicBezTo>
                      <a:cubicBezTo>
                        <a:pt x="220" y="295"/>
                        <a:pt x="218" y="292"/>
                        <a:pt x="221" y="293"/>
                      </a:cubicBezTo>
                      <a:cubicBezTo>
                        <a:pt x="222" y="293"/>
                        <a:pt x="220" y="296"/>
                        <a:pt x="222" y="296"/>
                      </a:cubicBezTo>
                      <a:cubicBezTo>
                        <a:pt x="223" y="295"/>
                        <a:pt x="223" y="301"/>
                        <a:pt x="224" y="302"/>
                      </a:cubicBezTo>
                      <a:cubicBezTo>
                        <a:pt x="224" y="301"/>
                        <a:pt x="224" y="301"/>
                        <a:pt x="224" y="300"/>
                      </a:cubicBezTo>
                      <a:cubicBezTo>
                        <a:pt x="225" y="299"/>
                        <a:pt x="224" y="297"/>
                        <a:pt x="227" y="297"/>
                      </a:cubicBezTo>
                      <a:cubicBezTo>
                        <a:pt x="228" y="297"/>
                        <a:pt x="226" y="298"/>
                        <a:pt x="226" y="298"/>
                      </a:cubicBezTo>
                      <a:cubicBezTo>
                        <a:pt x="227" y="299"/>
                        <a:pt x="227" y="299"/>
                        <a:pt x="228" y="298"/>
                      </a:cubicBezTo>
                      <a:cubicBezTo>
                        <a:pt x="227" y="299"/>
                        <a:pt x="228" y="299"/>
                        <a:pt x="228" y="300"/>
                      </a:cubicBezTo>
                      <a:cubicBezTo>
                        <a:pt x="228" y="300"/>
                        <a:pt x="228" y="299"/>
                        <a:pt x="228" y="299"/>
                      </a:cubicBezTo>
                      <a:cubicBezTo>
                        <a:pt x="228" y="300"/>
                        <a:pt x="229" y="300"/>
                        <a:pt x="229" y="301"/>
                      </a:cubicBezTo>
                      <a:cubicBezTo>
                        <a:pt x="229" y="300"/>
                        <a:pt x="229" y="300"/>
                        <a:pt x="229" y="299"/>
                      </a:cubicBezTo>
                      <a:cubicBezTo>
                        <a:pt x="230" y="300"/>
                        <a:pt x="229" y="302"/>
                        <a:pt x="230" y="303"/>
                      </a:cubicBezTo>
                      <a:cubicBezTo>
                        <a:pt x="231" y="302"/>
                        <a:pt x="229" y="300"/>
                        <a:pt x="231" y="300"/>
                      </a:cubicBezTo>
                      <a:cubicBezTo>
                        <a:pt x="232" y="300"/>
                        <a:pt x="232" y="302"/>
                        <a:pt x="232" y="303"/>
                      </a:cubicBezTo>
                      <a:cubicBezTo>
                        <a:pt x="234" y="300"/>
                        <a:pt x="232" y="304"/>
                        <a:pt x="232" y="304"/>
                      </a:cubicBezTo>
                      <a:cubicBezTo>
                        <a:pt x="231" y="304"/>
                        <a:pt x="231" y="304"/>
                        <a:pt x="232" y="305"/>
                      </a:cubicBezTo>
                      <a:cubicBezTo>
                        <a:pt x="232" y="305"/>
                        <a:pt x="232" y="306"/>
                        <a:pt x="232" y="307"/>
                      </a:cubicBezTo>
                      <a:cubicBezTo>
                        <a:pt x="231" y="306"/>
                        <a:pt x="231" y="307"/>
                        <a:pt x="231" y="305"/>
                      </a:cubicBezTo>
                      <a:cubicBezTo>
                        <a:pt x="230" y="307"/>
                        <a:pt x="231" y="307"/>
                        <a:pt x="232" y="308"/>
                      </a:cubicBezTo>
                      <a:cubicBezTo>
                        <a:pt x="231" y="308"/>
                        <a:pt x="230" y="308"/>
                        <a:pt x="231" y="309"/>
                      </a:cubicBezTo>
                      <a:cubicBezTo>
                        <a:pt x="231" y="308"/>
                        <a:pt x="232" y="308"/>
                        <a:pt x="232" y="309"/>
                      </a:cubicBezTo>
                      <a:cubicBezTo>
                        <a:pt x="232" y="309"/>
                        <a:pt x="231" y="310"/>
                        <a:pt x="231" y="310"/>
                      </a:cubicBezTo>
                      <a:cubicBezTo>
                        <a:pt x="233" y="310"/>
                        <a:pt x="234" y="311"/>
                        <a:pt x="233" y="312"/>
                      </a:cubicBezTo>
                      <a:cubicBezTo>
                        <a:pt x="233" y="312"/>
                        <a:pt x="233" y="313"/>
                        <a:pt x="232" y="313"/>
                      </a:cubicBezTo>
                      <a:cubicBezTo>
                        <a:pt x="233" y="313"/>
                        <a:pt x="233" y="313"/>
                        <a:pt x="233" y="314"/>
                      </a:cubicBezTo>
                      <a:cubicBezTo>
                        <a:pt x="232" y="314"/>
                        <a:pt x="231" y="314"/>
                        <a:pt x="231" y="315"/>
                      </a:cubicBezTo>
                      <a:cubicBezTo>
                        <a:pt x="233" y="314"/>
                        <a:pt x="235" y="314"/>
                        <a:pt x="237" y="313"/>
                      </a:cubicBezTo>
                      <a:cubicBezTo>
                        <a:pt x="237" y="312"/>
                        <a:pt x="237" y="311"/>
                        <a:pt x="238" y="312"/>
                      </a:cubicBezTo>
                      <a:cubicBezTo>
                        <a:pt x="240" y="311"/>
                        <a:pt x="243" y="309"/>
                        <a:pt x="244" y="306"/>
                      </a:cubicBezTo>
                      <a:cubicBezTo>
                        <a:pt x="244" y="306"/>
                        <a:pt x="244" y="307"/>
                        <a:pt x="244" y="307"/>
                      </a:cubicBezTo>
                      <a:cubicBezTo>
                        <a:pt x="244" y="306"/>
                        <a:pt x="245" y="305"/>
                        <a:pt x="244" y="304"/>
                      </a:cubicBezTo>
                      <a:cubicBezTo>
                        <a:pt x="243" y="305"/>
                        <a:pt x="242" y="305"/>
                        <a:pt x="241" y="303"/>
                      </a:cubicBezTo>
                      <a:cubicBezTo>
                        <a:pt x="242" y="303"/>
                        <a:pt x="242" y="303"/>
                        <a:pt x="243" y="303"/>
                      </a:cubicBezTo>
                      <a:cubicBezTo>
                        <a:pt x="242" y="302"/>
                        <a:pt x="242" y="302"/>
                        <a:pt x="242" y="301"/>
                      </a:cubicBezTo>
                      <a:cubicBezTo>
                        <a:pt x="242" y="301"/>
                        <a:pt x="241" y="298"/>
                        <a:pt x="242" y="299"/>
                      </a:cubicBezTo>
                      <a:cubicBezTo>
                        <a:pt x="241" y="298"/>
                        <a:pt x="240" y="298"/>
                        <a:pt x="240" y="297"/>
                      </a:cubicBezTo>
                      <a:cubicBezTo>
                        <a:pt x="240" y="295"/>
                        <a:pt x="240" y="295"/>
                        <a:pt x="241" y="297"/>
                      </a:cubicBezTo>
                      <a:cubicBezTo>
                        <a:pt x="242" y="296"/>
                        <a:pt x="241" y="294"/>
                        <a:pt x="241" y="294"/>
                      </a:cubicBezTo>
                      <a:cubicBezTo>
                        <a:pt x="242" y="294"/>
                        <a:pt x="243" y="295"/>
                        <a:pt x="244" y="296"/>
                      </a:cubicBezTo>
                      <a:cubicBezTo>
                        <a:pt x="242" y="296"/>
                        <a:pt x="243" y="298"/>
                        <a:pt x="244" y="296"/>
                      </a:cubicBezTo>
                      <a:cubicBezTo>
                        <a:pt x="245" y="296"/>
                        <a:pt x="245" y="297"/>
                        <a:pt x="245" y="298"/>
                      </a:cubicBezTo>
                      <a:cubicBezTo>
                        <a:pt x="247" y="296"/>
                        <a:pt x="243" y="295"/>
                        <a:pt x="244" y="293"/>
                      </a:cubicBezTo>
                      <a:cubicBezTo>
                        <a:pt x="244" y="293"/>
                        <a:pt x="245" y="293"/>
                        <a:pt x="245" y="294"/>
                      </a:cubicBezTo>
                      <a:cubicBezTo>
                        <a:pt x="245" y="293"/>
                        <a:pt x="246" y="291"/>
                        <a:pt x="245" y="291"/>
                      </a:cubicBezTo>
                      <a:cubicBezTo>
                        <a:pt x="245" y="290"/>
                        <a:pt x="244" y="292"/>
                        <a:pt x="244" y="292"/>
                      </a:cubicBezTo>
                      <a:cubicBezTo>
                        <a:pt x="243" y="290"/>
                        <a:pt x="245" y="290"/>
                        <a:pt x="244" y="289"/>
                      </a:cubicBezTo>
                      <a:cubicBezTo>
                        <a:pt x="245" y="288"/>
                        <a:pt x="244" y="286"/>
                        <a:pt x="242" y="286"/>
                      </a:cubicBezTo>
                      <a:cubicBezTo>
                        <a:pt x="244" y="284"/>
                        <a:pt x="244" y="287"/>
                        <a:pt x="245" y="288"/>
                      </a:cubicBezTo>
                      <a:cubicBezTo>
                        <a:pt x="246" y="287"/>
                        <a:pt x="245" y="284"/>
                        <a:pt x="242" y="285"/>
                      </a:cubicBezTo>
                      <a:cubicBezTo>
                        <a:pt x="243" y="285"/>
                        <a:pt x="243" y="285"/>
                        <a:pt x="243" y="284"/>
                      </a:cubicBezTo>
                      <a:cubicBezTo>
                        <a:pt x="240" y="284"/>
                        <a:pt x="240" y="286"/>
                        <a:pt x="238" y="282"/>
                      </a:cubicBezTo>
                      <a:cubicBezTo>
                        <a:pt x="237" y="284"/>
                        <a:pt x="237" y="282"/>
                        <a:pt x="236" y="282"/>
                      </a:cubicBezTo>
                      <a:cubicBezTo>
                        <a:pt x="237" y="282"/>
                        <a:pt x="234" y="280"/>
                        <a:pt x="235" y="281"/>
                      </a:cubicBezTo>
                      <a:cubicBezTo>
                        <a:pt x="235" y="280"/>
                        <a:pt x="233" y="280"/>
                        <a:pt x="234" y="279"/>
                      </a:cubicBezTo>
                      <a:cubicBezTo>
                        <a:pt x="234" y="279"/>
                        <a:pt x="237" y="279"/>
                        <a:pt x="237" y="279"/>
                      </a:cubicBezTo>
                      <a:cubicBezTo>
                        <a:pt x="236" y="278"/>
                        <a:pt x="234" y="280"/>
                        <a:pt x="234" y="278"/>
                      </a:cubicBezTo>
                      <a:cubicBezTo>
                        <a:pt x="234" y="275"/>
                        <a:pt x="237" y="276"/>
                        <a:pt x="237" y="275"/>
                      </a:cubicBezTo>
                      <a:cubicBezTo>
                        <a:pt x="240" y="273"/>
                        <a:pt x="236" y="270"/>
                        <a:pt x="237" y="267"/>
                      </a:cubicBezTo>
                      <a:cubicBezTo>
                        <a:pt x="237" y="268"/>
                        <a:pt x="237" y="268"/>
                        <a:pt x="238" y="268"/>
                      </a:cubicBezTo>
                      <a:cubicBezTo>
                        <a:pt x="238" y="268"/>
                        <a:pt x="238" y="267"/>
                        <a:pt x="238" y="267"/>
                      </a:cubicBezTo>
                      <a:cubicBezTo>
                        <a:pt x="237" y="267"/>
                        <a:pt x="236" y="266"/>
                        <a:pt x="235" y="266"/>
                      </a:cubicBezTo>
                      <a:cubicBezTo>
                        <a:pt x="235" y="266"/>
                        <a:pt x="235" y="266"/>
                        <a:pt x="235" y="266"/>
                      </a:cubicBezTo>
                      <a:cubicBezTo>
                        <a:pt x="236" y="266"/>
                        <a:pt x="237" y="266"/>
                        <a:pt x="239" y="266"/>
                      </a:cubicBezTo>
                      <a:cubicBezTo>
                        <a:pt x="237" y="269"/>
                        <a:pt x="239" y="272"/>
                        <a:pt x="238" y="274"/>
                      </a:cubicBezTo>
                      <a:cubicBezTo>
                        <a:pt x="240" y="274"/>
                        <a:pt x="240" y="270"/>
                        <a:pt x="240" y="269"/>
                      </a:cubicBezTo>
                      <a:cubicBezTo>
                        <a:pt x="239" y="269"/>
                        <a:pt x="240" y="267"/>
                        <a:pt x="240" y="268"/>
                      </a:cubicBezTo>
                      <a:cubicBezTo>
                        <a:pt x="241" y="269"/>
                        <a:pt x="240" y="270"/>
                        <a:pt x="240" y="271"/>
                      </a:cubicBezTo>
                      <a:cubicBezTo>
                        <a:pt x="240" y="272"/>
                        <a:pt x="240" y="273"/>
                        <a:pt x="240" y="274"/>
                      </a:cubicBezTo>
                      <a:cubicBezTo>
                        <a:pt x="240" y="275"/>
                        <a:pt x="238" y="275"/>
                        <a:pt x="237" y="276"/>
                      </a:cubicBezTo>
                      <a:cubicBezTo>
                        <a:pt x="237" y="277"/>
                        <a:pt x="238" y="280"/>
                        <a:pt x="240" y="279"/>
                      </a:cubicBezTo>
                      <a:cubicBezTo>
                        <a:pt x="238" y="279"/>
                        <a:pt x="239" y="276"/>
                        <a:pt x="241" y="277"/>
                      </a:cubicBezTo>
                      <a:cubicBezTo>
                        <a:pt x="240" y="278"/>
                        <a:pt x="241" y="279"/>
                        <a:pt x="242" y="279"/>
                      </a:cubicBezTo>
                      <a:cubicBezTo>
                        <a:pt x="242" y="279"/>
                        <a:pt x="242" y="278"/>
                        <a:pt x="242" y="278"/>
                      </a:cubicBezTo>
                      <a:cubicBezTo>
                        <a:pt x="243" y="278"/>
                        <a:pt x="243" y="278"/>
                        <a:pt x="244" y="279"/>
                      </a:cubicBezTo>
                      <a:cubicBezTo>
                        <a:pt x="241" y="279"/>
                        <a:pt x="246" y="281"/>
                        <a:pt x="246" y="281"/>
                      </a:cubicBezTo>
                      <a:cubicBezTo>
                        <a:pt x="247" y="282"/>
                        <a:pt x="248" y="283"/>
                        <a:pt x="249" y="282"/>
                      </a:cubicBezTo>
                      <a:cubicBezTo>
                        <a:pt x="247" y="282"/>
                        <a:pt x="247" y="281"/>
                        <a:pt x="247" y="279"/>
                      </a:cubicBezTo>
                      <a:cubicBezTo>
                        <a:pt x="248" y="280"/>
                        <a:pt x="249" y="281"/>
                        <a:pt x="250" y="282"/>
                      </a:cubicBezTo>
                      <a:cubicBezTo>
                        <a:pt x="250" y="283"/>
                        <a:pt x="249" y="282"/>
                        <a:pt x="250" y="283"/>
                      </a:cubicBezTo>
                      <a:cubicBezTo>
                        <a:pt x="250" y="283"/>
                        <a:pt x="249" y="283"/>
                        <a:pt x="248" y="283"/>
                      </a:cubicBezTo>
                      <a:cubicBezTo>
                        <a:pt x="249" y="284"/>
                        <a:pt x="252" y="285"/>
                        <a:pt x="253" y="284"/>
                      </a:cubicBezTo>
                      <a:cubicBezTo>
                        <a:pt x="252" y="284"/>
                        <a:pt x="252" y="284"/>
                        <a:pt x="252" y="284"/>
                      </a:cubicBezTo>
                      <a:cubicBezTo>
                        <a:pt x="252" y="283"/>
                        <a:pt x="252" y="283"/>
                        <a:pt x="252" y="283"/>
                      </a:cubicBezTo>
                      <a:cubicBezTo>
                        <a:pt x="252" y="283"/>
                        <a:pt x="252" y="283"/>
                        <a:pt x="252" y="283"/>
                      </a:cubicBezTo>
                      <a:cubicBezTo>
                        <a:pt x="252" y="281"/>
                        <a:pt x="253" y="279"/>
                        <a:pt x="253" y="282"/>
                      </a:cubicBezTo>
                      <a:cubicBezTo>
                        <a:pt x="253" y="282"/>
                        <a:pt x="253" y="282"/>
                        <a:pt x="253" y="282"/>
                      </a:cubicBezTo>
                      <a:cubicBezTo>
                        <a:pt x="253" y="282"/>
                        <a:pt x="253" y="283"/>
                        <a:pt x="253" y="283"/>
                      </a:cubicBezTo>
                      <a:cubicBezTo>
                        <a:pt x="254" y="282"/>
                        <a:pt x="254" y="282"/>
                        <a:pt x="255" y="282"/>
                      </a:cubicBezTo>
                      <a:cubicBezTo>
                        <a:pt x="253" y="284"/>
                        <a:pt x="256" y="282"/>
                        <a:pt x="258" y="283"/>
                      </a:cubicBezTo>
                      <a:cubicBezTo>
                        <a:pt x="260" y="285"/>
                        <a:pt x="257" y="284"/>
                        <a:pt x="257" y="286"/>
                      </a:cubicBezTo>
                      <a:cubicBezTo>
                        <a:pt x="257" y="286"/>
                        <a:pt x="258" y="286"/>
                        <a:pt x="258" y="286"/>
                      </a:cubicBezTo>
                      <a:cubicBezTo>
                        <a:pt x="258" y="287"/>
                        <a:pt x="257" y="287"/>
                        <a:pt x="257" y="287"/>
                      </a:cubicBezTo>
                      <a:cubicBezTo>
                        <a:pt x="257" y="287"/>
                        <a:pt x="259" y="287"/>
                        <a:pt x="259" y="287"/>
                      </a:cubicBezTo>
                      <a:cubicBezTo>
                        <a:pt x="258" y="287"/>
                        <a:pt x="259" y="287"/>
                        <a:pt x="259" y="288"/>
                      </a:cubicBezTo>
                      <a:cubicBezTo>
                        <a:pt x="257" y="289"/>
                        <a:pt x="258" y="289"/>
                        <a:pt x="259" y="289"/>
                      </a:cubicBezTo>
                      <a:cubicBezTo>
                        <a:pt x="260" y="289"/>
                        <a:pt x="260" y="288"/>
                        <a:pt x="261" y="288"/>
                      </a:cubicBezTo>
                      <a:cubicBezTo>
                        <a:pt x="261" y="289"/>
                        <a:pt x="260" y="290"/>
                        <a:pt x="261" y="291"/>
                      </a:cubicBezTo>
                      <a:cubicBezTo>
                        <a:pt x="261" y="290"/>
                        <a:pt x="262" y="290"/>
                        <a:pt x="262" y="289"/>
                      </a:cubicBezTo>
                      <a:cubicBezTo>
                        <a:pt x="262" y="291"/>
                        <a:pt x="263" y="292"/>
                        <a:pt x="262" y="293"/>
                      </a:cubicBezTo>
                      <a:cubicBezTo>
                        <a:pt x="262" y="293"/>
                        <a:pt x="261" y="292"/>
                        <a:pt x="261" y="292"/>
                      </a:cubicBezTo>
                      <a:cubicBezTo>
                        <a:pt x="261" y="293"/>
                        <a:pt x="261" y="293"/>
                        <a:pt x="261" y="294"/>
                      </a:cubicBezTo>
                      <a:cubicBezTo>
                        <a:pt x="260" y="294"/>
                        <a:pt x="259" y="296"/>
                        <a:pt x="258" y="296"/>
                      </a:cubicBezTo>
                      <a:cubicBezTo>
                        <a:pt x="260" y="297"/>
                        <a:pt x="262" y="296"/>
                        <a:pt x="263" y="297"/>
                      </a:cubicBezTo>
                      <a:cubicBezTo>
                        <a:pt x="263" y="296"/>
                        <a:pt x="263" y="297"/>
                        <a:pt x="263" y="296"/>
                      </a:cubicBezTo>
                      <a:cubicBezTo>
                        <a:pt x="264" y="296"/>
                        <a:pt x="267" y="299"/>
                        <a:pt x="267" y="296"/>
                      </a:cubicBezTo>
                      <a:cubicBezTo>
                        <a:pt x="267" y="297"/>
                        <a:pt x="267" y="297"/>
                        <a:pt x="268" y="297"/>
                      </a:cubicBezTo>
                      <a:cubicBezTo>
                        <a:pt x="269" y="295"/>
                        <a:pt x="273" y="295"/>
                        <a:pt x="270" y="293"/>
                      </a:cubicBezTo>
                      <a:cubicBezTo>
                        <a:pt x="270" y="293"/>
                        <a:pt x="270" y="293"/>
                        <a:pt x="270" y="294"/>
                      </a:cubicBezTo>
                      <a:cubicBezTo>
                        <a:pt x="270" y="293"/>
                        <a:pt x="269" y="292"/>
                        <a:pt x="269" y="292"/>
                      </a:cubicBezTo>
                      <a:cubicBezTo>
                        <a:pt x="269" y="292"/>
                        <a:pt x="269" y="292"/>
                        <a:pt x="269" y="292"/>
                      </a:cubicBezTo>
                      <a:cubicBezTo>
                        <a:pt x="268" y="292"/>
                        <a:pt x="268" y="291"/>
                        <a:pt x="269" y="290"/>
                      </a:cubicBezTo>
                      <a:cubicBezTo>
                        <a:pt x="269" y="291"/>
                        <a:pt x="270" y="291"/>
                        <a:pt x="270" y="292"/>
                      </a:cubicBezTo>
                      <a:cubicBezTo>
                        <a:pt x="270" y="291"/>
                        <a:pt x="269" y="289"/>
                        <a:pt x="269" y="288"/>
                      </a:cubicBezTo>
                      <a:cubicBezTo>
                        <a:pt x="269" y="290"/>
                        <a:pt x="268" y="291"/>
                        <a:pt x="268" y="288"/>
                      </a:cubicBezTo>
                      <a:cubicBezTo>
                        <a:pt x="268" y="287"/>
                        <a:pt x="266" y="286"/>
                        <a:pt x="266" y="284"/>
                      </a:cubicBezTo>
                      <a:cubicBezTo>
                        <a:pt x="265" y="285"/>
                        <a:pt x="265" y="285"/>
                        <a:pt x="265" y="284"/>
                      </a:cubicBezTo>
                      <a:cubicBezTo>
                        <a:pt x="265" y="284"/>
                        <a:pt x="264" y="285"/>
                        <a:pt x="264" y="285"/>
                      </a:cubicBezTo>
                      <a:cubicBezTo>
                        <a:pt x="264" y="284"/>
                        <a:pt x="264" y="283"/>
                        <a:pt x="265" y="284"/>
                      </a:cubicBezTo>
                      <a:cubicBezTo>
                        <a:pt x="265" y="283"/>
                        <a:pt x="265" y="283"/>
                        <a:pt x="266" y="283"/>
                      </a:cubicBezTo>
                      <a:cubicBezTo>
                        <a:pt x="267" y="284"/>
                        <a:pt x="267" y="286"/>
                        <a:pt x="269" y="287"/>
                      </a:cubicBezTo>
                      <a:cubicBezTo>
                        <a:pt x="269" y="287"/>
                        <a:pt x="268" y="287"/>
                        <a:pt x="268" y="287"/>
                      </a:cubicBezTo>
                      <a:cubicBezTo>
                        <a:pt x="270" y="289"/>
                        <a:pt x="272" y="290"/>
                        <a:pt x="271" y="293"/>
                      </a:cubicBezTo>
                      <a:cubicBezTo>
                        <a:pt x="271" y="294"/>
                        <a:pt x="272" y="295"/>
                        <a:pt x="271" y="296"/>
                      </a:cubicBezTo>
                      <a:cubicBezTo>
                        <a:pt x="271" y="296"/>
                        <a:pt x="270" y="296"/>
                        <a:pt x="270" y="297"/>
                      </a:cubicBezTo>
                      <a:cubicBezTo>
                        <a:pt x="269" y="299"/>
                        <a:pt x="271" y="297"/>
                        <a:pt x="271" y="299"/>
                      </a:cubicBezTo>
                      <a:cubicBezTo>
                        <a:pt x="270" y="299"/>
                        <a:pt x="270" y="299"/>
                        <a:pt x="271" y="300"/>
                      </a:cubicBezTo>
                      <a:cubicBezTo>
                        <a:pt x="270" y="300"/>
                        <a:pt x="269" y="299"/>
                        <a:pt x="268" y="298"/>
                      </a:cubicBezTo>
                      <a:cubicBezTo>
                        <a:pt x="269" y="299"/>
                        <a:pt x="273" y="303"/>
                        <a:pt x="274" y="301"/>
                      </a:cubicBezTo>
                      <a:cubicBezTo>
                        <a:pt x="275" y="302"/>
                        <a:pt x="277" y="303"/>
                        <a:pt x="278" y="304"/>
                      </a:cubicBezTo>
                      <a:cubicBezTo>
                        <a:pt x="278" y="303"/>
                        <a:pt x="278" y="303"/>
                        <a:pt x="278" y="303"/>
                      </a:cubicBezTo>
                      <a:cubicBezTo>
                        <a:pt x="276" y="303"/>
                        <a:pt x="278" y="300"/>
                        <a:pt x="279" y="302"/>
                      </a:cubicBezTo>
                      <a:cubicBezTo>
                        <a:pt x="279" y="301"/>
                        <a:pt x="281" y="300"/>
                        <a:pt x="280" y="302"/>
                      </a:cubicBezTo>
                      <a:cubicBezTo>
                        <a:pt x="280" y="302"/>
                        <a:pt x="280" y="302"/>
                        <a:pt x="280" y="302"/>
                      </a:cubicBezTo>
                      <a:cubicBezTo>
                        <a:pt x="278" y="303"/>
                        <a:pt x="281" y="308"/>
                        <a:pt x="283" y="310"/>
                      </a:cubicBezTo>
                      <a:cubicBezTo>
                        <a:pt x="283" y="310"/>
                        <a:pt x="283" y="310"/>
                        <a:pt x="284" y="310"/>
                      </a:cubicBezTo>
                      <a:cubicBezTo>
                        <a:pt x="285" y="309"/>
                        <a:pt x="284" y="311"/>
                        <a:pt x="284" y="310"/>
                      </a:cubicBezTo>
                      <a:cubicBezTo>
                        <a:pt x="284" y="312"/>
                        <a:pt x="283" y="313"/>
                        <a:pt x="284" y="314"/>
                      </a:cubicBezTo>
                      <a:cubicBezTo>
                        <a:pt x="284" y="314"/>
                        <a:pt x="284" y="314"/>
                        <a:pt x="284" y="314"/>
                      </a:cubicBezTo>
                      <a:cubicBezTo>
                        <a:pt x="286" y="315"/>
                        <a:pt x="286" y="312"/>
                        <a:pt x="287" y="311"/>
                      </a:cubicBezTo>
                      <a:cubicBezTo>
                        <a:pt x="287" y="312"/>
                        <a:pt x="286" y="313"/>
                        <a:pt x="285" y="314"/>
                      </a:cubicBezTo>
                      <a:cubicBezTo>
                        <a:pt x="286" y="315"/>
                        <a:pt x="286" y="315"/>
                        <a:pt x="287" y="315"/>
                      </a:cubicBezTo>
                      <a:cubicBezTo>
                        <a:pt x="286" y="314"/>
                        <a:pt x="287" y="313"/>
                        <a:pt x="287" y="312"/>
                      </a:cubicBezTo>
                      <a:cubicBezTo>
                        <a:pt x="288" y="313"/>
                        <a:pt x="287" y="314"/>
                        <a:pt x="287" y="315"/>
                      </a:cubicBezTo>
                      <a:cubicBezTo>
                        <a:pt x="288" y="314"/>
                        <a:pt x="288" y="313"/>
                        <a:pt x="289" y="312"/>
                      </a:cubicBezTo>
                      <a:cubicBezTo>
                        <a:pt x="289" y="311"/>
                        <a:pt x="288" y="308"/>
                        <a:pt x="289" y="308"/>
                      </a:cubicBezTo>
                      <a:cubicBezTo>
                        <a:pt x="289" y="308"/>
                        <a:pt x="288" y="307"/>
                        <a:pt x="288" y="307"/>
                      </a:cubicBezTo>
                      <a:cubicBezTo>
                        <a:pt x="290" y="307"/>
                        <a:pt x="290" y="310"/>
                        <a:pt x="289" y="312"/>
                      </a:cubicBezTo>
                      <a:cubicBezTo>
                        <a:pt x="291" y="312"/>
                        <a:pt x="290" y="310"/>
                        <a:pt x="290" y="309"/>
                      </a:cubicBezTo>
                      <a:cubicBezTo>
                        <a:pt x="291" y="308"/>
                        <a:pt x="293" y="310"/>
                        <a:pt x="292" y="311"/>
                      </a:cubicBezTo>
                      <a:cubicBezTo>
                        <a:pt x="291" y="311"/>
                        <a:pt x="291" y="311"/>
                        <a:pt x="291" y="311"/>
                      </a:cubicBezTo>
                      <a:cubicBezTo>
                        <a:pt x="291" y="311"/>
                        <a:pt x="291" y="311"/>
                        <a:pt x="291" y="312"/>
                      </a:cubicBezTo>
                      <a:cubicBezTo>
                        <a:pt x="291" y="312"/>
                        <a:pt x="289" y="316"/>
                        <a:pt x="289" y="317"/>
                      </a:cubicBezTo>
                      <a:cubicBezTo>
                        <a:pt x="288" y="317"/>
                        <a:pt x="288" y="316"/>
                        <a:pt x="287" y="316"/>
                      </a:cubicBezTo>
                      <a:cubicBezTo>
                        <a:pt x="288" y="318"/>
                        <a:pt x="288" y="317"/>
                        <a:pt x="287" y="320"/>
                      </a:cubicBezTo>
                      <a:cubicBezTo>
                        <a:pt x="286" y="321"/>
                        <a:pt x="284" y="323"/>
                        <a:pt x="284" y="324"/>
                      </a:cubicBezTo>
                      <a:cubicBezTo>
                        <a:pt x="284" y="324"/>
                        <a:pt x="284" y="324"/>
                        <a:pt x="284" y="324"/>
                      </a:cubicBezTo>
                      <a:cubicBezTo>
                        <a:pt x="284" y="325"/>
                        <a:pt x="283" y="326"/>
                        <a:pt x="283" y="327"/>
                      </a:cubicBezTo>
                      <a:cubicBezTo>
                        <a:pt x="285" y="328"/>
                        <a:pt x="287" y="322"/>
                        <a:pt x="289" y="321"/>
                      </a:cubicBezTo>
                      <a:cubicBezTo>
                        <a:pt x="288" y="321"/>
                        <a:pt x="288" y="321"/>
                        <a:pt x="288" y="321"/>
                      </a:cubicBezTo>
                      <a:cubicBezTo>
                        <a:pt x="289" y="318"/>
                        <a:pt x="290" y="318"/>
                        <a:pt x="292" y="317"/>
                      </a:cubicBezTo>
                      <a:cubicBezTo>
                        <a:pt x="294" y="315"/>
                        <a:pt x="291" y="314"/>
                        <a:pt x="293" y="312"/>
                      </a:cubicBezTo>
                      <a:cubicBezTo>
                        <a:pt x="293" y="312"/>
                        <a:pt x="293" y="312"/>
                        <a:pt x="293" y="313"/>
                      </a:cubicBezTo>
                      <a:cubicBezTo>
                        <a:pt x="293" y="312"/>
                        <a:pt x="293" y="312"/>
                        <a:pt x="294" y="312"/>
                      </a:cubicBezTo>
                      <a:cubicBezTo>
                        <a:pt x="295" y="314"/>
                        <a:pt x="298" y="319"/>
                        <a:pt x="298" y="320"/>
                      </a:cubicBezTo>
                      <a:cubicBezTo>
                        <a:pt x="299" y="320"/>
                        <a:pt x="300" y="322"/>
                        <a:pt x="300" y="323"/>
                      </a:cubicBezTo>
                      <a:cubicBezTo>
                        <a:pt x="301" y="321"/>
                        <a:pt x="299" y="319"/>
                        <a:pt x="298" y="318"/>
                      </a:cubicBezTo>
                      <a:cubicBezTo>
                        <a:pt x="298" y="318"/>
                        <a:pt x="298" y="317"/>
                        <a:pt x="298" y="317"/>
                      </a:cubicBezTo>
                      <a:cubicBezTo>
                        <a:pt x="298" y="318"/>
                        <a:pt x="299" y="318"/>
                        <a:pt x="299" y="318"/>
                      </a:cubicBezTo>
                      <a:cubicBezTo>
                        <a:pt x="299" y="318"/>
                        <a:pt x="299" y="318"/>
                        <a:pt x="299" y="317"/>
                      </a:cubicBezTo>
                      <a:cubicBezTo>
                        <a:pt x="300" y="317"/>
                        <a:pt x="299" y="318"/>
                        <a:pt x="300" y="318"/>
                      </a:cubicBezTo>
                      <a:cubicBezTo>
                        <a:pt x="300" y="317"/>
                        <a:pt x="300" y="317"/>
                        <a:pt x="299" y="316"/>
                      </a:cubicBezTo>
                      <a:cubicBezTo>
                        <a:pt x="300" y="316"/>
                        <a:pt x="300" y="316"/>
                        <a:pt x="300" y="316"/>
                      </a:cubicBezTo>
                      <a:cubicBezTo>
                        <a:pt x="300" y="316"/>
                        <a:pt x="300" y="316"/>
                        <a:pt x="299" y="316"/>
                      </a:cubicBezTo>
                      <a:cubicBezTo>
                        <a:pt x="302" y="316"/>
                        <a:pt x="302" y="314"/>
                        <a:pt x="302" y="312"/>
                      </a:cubicBezTo>
                      <a:cubicBezTo>
                        <a:pt x="301" y="313"/>
                        <a:pt x="301" y="313"/>
                        <a:pt x="300" y="313"/>
                      </a:cubicBezTo>
                      <a:cubicBezTo>
                        <a:pt x="301" y="312"/>
                        <a:pt x="301" y="312"/>
                        <a:pt x="301" y="312"/>
                      </a:cubicBezTo>
                      <a:cubicBezTo>
                        <a:pt x="300" y="312"/>
                        <a:pt x="300" y="311"/>
                        <a:pt x="299" y="310"/>
                      </a:cubicBezTo>
                      <a:cubicBezTo>
                        <a:pt x="301" y="311"/>
                        <a:pt x="303" y="313"/>
                        <a:pt x="303" y="316"/>
                      </a:cubicBezTo>
                      <a:cubicBezTo>
                        <a:pt x="303" y="316"/>
                        <a:pt x="303" y="316"/>
                        <a:pt x="304" y="316"/>
                      </a:cubicBezTo>
                      <a:cubicBezTo>
                        <a:pt x="303" y="315"/>
                        <a:pt x="302" y="311"/>
                        <a:pt x="303" y="312"/>
                      </a:cubicBezTo>
                      <a:cubicBezTo>
                        <a:pt x="305" y="312"/>
                        <a:pt x="305" y="315"/>
                        <a:pt x="305" y="316"/>
                      </a:cubicBezTo>
                      <a:cubicBezTo>
                        <a:pt x="305" y="315"/>
                        <a:pt x="305" y="313"/>
                        <a:pt x="305" y="313"/>
                      </a:cubicBezTo>
                      <a:cubicBezTo>
                        <a:pt x="305" y="313"/>
                        <a:pt x="305" y="313"/>
                        <a:pt x="305" y="313"/>
                      </a:cubicBezTo>
                      <a:cubicBezTo>
                        <a:pt x="306" y="313"/>
                        <a:pt x="306" y="312"/>
                        <a:pt x="306" y="312"/>
                      </a:cubicBezTo>
                      <a:cubicBezTo>
                        <a:pt x="306" y="312"/>
                        <a:pt x="306" y="312"/>
                        <a:pt x="306" y="312"/>
                      </a:cubicBezTo>
                      <a:cubicBezTo>
                        <a:pt x="306" y="311"/>
                        <a:pt x="307" y="311"/>
                        <a:pt x="307" y="31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4" name="Google Shape;994;p27"/>
                <p:cNvSpPr/>
                <p:nvPr/>
              </p:nvSpPr>
              <p:spPr>
                <a:xfrm>
                  <a:off x="3550" y="3038"/>
                  <a:ext cx="3" cy="3"/>
                </a:xfrm>
                <a:custGeom>
                  <a:rect b="b" l="l" r="r" t="t"/>
                  <a:pathLst>
                    <a:path extrusionOk="0" h="2" w="2">
                      <a:moveTo>
                        <a:pt x="0" y="1"/>
                      </a:moveTo>
                      <a:cubicBezTo>
                        <a:pt x="0" y="1"/>
                        <a:pt x="0" y="1"/>
                        <a:pt x="0" y="1"/>
                      </a:cubicBezTo>
                      <a:cubicBezTo>
                        <a:pt x="0" y="1"/>
                        <a:pt x="1" y="2"/>
                        <a:pt x="0" y="2"/>
                      </a:cubicBezTo>
                      <a:cubicBezTo>
                        <a:pt x="2" y="1"/>
                        <a:pt x="0"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5" name="Google Shape;995;p27"/>
                <p:cNvSpPr/>
                <p:nvPr/>
              </p:nvSpPr>
              <p:spPr>
                <a:xfrm>
                  <a:off x="3549" y="3038"/>
                  <a:ext cx="0" cy="2"/>
                </a:xfrm>
                <a:custGeom>
                  <a:rect b="b" l="l" r="r" t="t"/>
                  <a:pathLst>
                    <a:path extrusionOk="0" h="1" w="120000">
                      <a:moveTo>
                        <a:pt x="0" y="1"/>
                      </a:moveTo>
                      <a:cubicBezTo>
                        <a:pt x="0" y="1"/>
                        <a:pt x="0" y="0"/>
                        <a:pt x="0" y="1"/>
                      </a:cubicBezTo>
                      <a:cubicBezTo>
                        <a:pt x="0" y="1"/>
                        <a:pt x="0" y="1"/>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6" name="Google Shape;996;p27"/>
                <p:cNvSpPr/>
                <p:nvPr/>
              </p:nvSpPr>
              <p:spPr>
                <a:xfrm>
                  <a:off x="3546" y="3040"/>
                  <a:ext cx="2" cy="2"/>
                </a:xfrm>
                <a:custGeom>
                  <a:rect b="b" l="l" r="r" t="t"/>
                  <a:pathLst>
                    <a:path extrusionOk="0" h="1" w="1">
                      <a:moveTo>
                        <a:pt x="1" y="1"/>
                      </a:moveTo>
                      <a:cubicBezTo>
                        <a:pt x="1" y="1"/>
                        <a:pt x="1" y="0"/>
                        <a:pt x="0" y="1"/>
                      </a:cubicBezTo>
                      <a:cubicBezTo>
                        <a:pt x="0"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7" name="Google Shape;997;p27"/>
                <p:cNvSpPr/>
                <p:nvPr/>
              </p:nvSpPr>
              <p:spPr>
                <a:xfrm>
                  <a:off x="3553" y="3042"/>
                  <a:ext cx="1" cy="1"/>
                </a:xfrm>
                <a:custGeom>
                  <a:rect b="b" l="l" r="r" t="t"/>
                  <a:pathLst>
                    <a:path extrusionOk="0" h="1" w="1">
                      <a:moveTo>
                        <a:pt x="0" y="0"/>
                      </a:moveTo>
                      <a:cubicBezTo>
                        <a:pt x="0" y="0"/>
                        <a:pt x="0" y="1"/>
                        <a:pt x="0" y="1"/>
                      </a:cubicBezTo>
                      <a:cubicBezTo>
                        <a:pt x="1" y="1"/>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8" name="Google Shape;998;p27"/>
                <p:cNvSpPr/>
                <p:nvPr/>
              </p:nvSpPr>
              <p:spPr>
                <a:xfrm>
                  <a:off x="3551" y="3042"/>
                  <a:ext cx="2" cy="1"/>
                </a:xfrm>
                <a:custGeom>
                  <a:rect b="b" l="l" r="r" t="t"/>
                  <a:pathLst>
                    <a:path extrusionOk="0" h="1" w="1">
                      <a:moveTo>
                        <a:pt x="1" y="0"/>
                      </a:moveTo>
                      <a:cubicBezTo>
                        <a:pt x="0" y="1"/>
                        <a:pt x="0" y="0"/>
                        <a:pt x="0" y="1"/>
                      </a:cubicBezTo>
                      <a:cubicBezTo>
                        <a:pt x="1" y="1"/>
                        <a:pt x="0"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99" name="Google Shape;999;p27"/>
                <p:cNvSpPr/>
                <p:nvPr/>
              </p:nvSpPr>
              <p:spPr>
                <a:xfrm>
                  <a:off x="3546" y="3043"/>
                  <a:ext cx="2" cy="0"/>
                </a:xfrm>
                <a:custGeom>
                  <a:rect b="b" l="l" r="r" t="t"/>
                  <a:pathLst>
                    <a:path extrusionOk="0" h="120000" w="1">
                      <a:moveTo>
                        <a:pt x="0" y="0"/>
                      </a:moveTo>
                      <a:cubicBezTo>
                        <a:pt x="0" y="0"/>
                        <a:pt x="1" y="0"/>
                        <a:pt x="0"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0" name="Google Shape;1000;p27"/>
                <p:cNvSpPr/>
                <p:nvPr/>
              </p:nvSpPr>
              <p:spPr>
                <a:xfrm>
                  <a:off x="3546" y="3045"/>
                  <a:ext cx="2" cy="0"/>
                </a:xfrm>
                <a:custGeom>
                  <a:rect b="b" l="l" r="r" t="t"/>
                  <a:pathLst>
                    <a:path extrusionOk="0" h="120000" w="1">
                      <a:moveTo>
                        <a:pt x="0" y="0"/>
                      </a:moveTo>
                      <a:cubicBezTo>
                        <a:pt x="0" y="0"/>
                        <a:pt x="0" y="0"/>
                        <a:pt x="0" y="0"/>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1" name="Google Shape;1001;p27"/>
                <p:cNvSpPr/>
                <p:nvPr/>
              </p:nvSpPr>
              <p:spPr>
                <a:xfrm>
                  <a:off x="3542" y="3046"/>
                  <a:ext cx="1" cy="0"/>
                </a:xfrm>
                <a:custGeom>
                  <a:rect b="b" l="l" r="r" t="t"/>
                  <a:pathLst>
                    <a:path extrusionOk="0" h="120000" w="1">
                      <a:moveTo>
                        <a:pt x="0" y="0"/>
                      </a:moveTo>
                      <a:cubicBezTo>
                        <a:pt x="0" y="0"/>
                        <a:pt x="1" y="0"/>
                        <a:pt x="0"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2" name="Google Shape;1002;p27"/>
                <p:cNvSpPr/>
                <p:nvPr/>
              </p:nvSpPr>
              <p:spPr>
                <a:xfrm>
                  <a:off x="3540" y="3048"/>
                  <a:ext cx="2" cy="3"/>
                </a:xfrm>
                <a:custGeom>
                  <a:rect b="b" l="l" r="r" t="t"/>
                  <a:pathLst>
                    <a:path extrusionOk="0" h="2" w="1">
                      <a:moveTo>
                        <a:pt x="1" y="2"/>
                      </a:moveTo>
                      <a:cubicBezTo>
                        <a:pt x="1" y="1"/>
                        <a:pt x="1" y="0"/>
                        <a:pt x="1" y="0"/>
                      </a:cubicBezTo>
                      <a:cubicBezTo>
                        <a:pt x="0" y="1"/>
                        <a:pt x="0" y="2"/>
                        <a:pt x="1"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3" name="Google Shape;1003;p27"/>
                <p:cNvSpPr/>
                <p:nvPr/>
              </p:nvSpPr>
              <p:spPr>
                <a:xfrm>
                  <a:off x="3543" y="3048"/>
                  <a:ext cx="0" cy="0"/>
                </a:xfrm>
                <a:custGeom>
                  <a:rect b="b" l="l" r="r" t="t"/>
                  <a:pathLst>
                    <a:path extrusionOk="0" h="120000" w="120000">
                      <a:moveTo>
                        <a:pt x="0" y="0"/>
                      </a:move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4" name="Google Shape;1004;p27"/>
                <p:cNvSpPr/>
                <p:nvPr/>
              </p:nvSpPr>
              <p:spPr>
                <a:xfrm>
                  <a:off x="3551" y="3057"/>
                  <a:ext cx="0" cy="2"/>
                </a:xfrm>
                <a:custGeom>
                  <a:rect b="b" l="l" r="r" t="t"/>
                  <a:pathLst>
                    <a:path extrusionOk="0" h="1" w="120000">
                      <a:moveTo>
                        <a:pt x="0" y="0"/>
                      </a:moveTo>
                      <a:cubicBezTo>
                        <a:pt x="0" y="0"/>
                        <a:pt x="0" y="1"/>
                        <a:pt x="0" y="1"/>
                      </a:cubicBezTo>
                      <a:cubicBezTo>
                        <a:pt x="0" y="1"/>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5" name="Google Shape;1005;p27"/>
                <p:cNvSpPr/>
                <p:nvPr/>
              </p:nvSpPr>
              <p:spPr>
                <a:xfrm>
                  <a:off x="3549" y="3060"/>
                  <a:ext cx="2" cy="0"/>
                </a:xfrm>
                <a:custGeom>
                  <a:rect b="b" l="l" r="r" t="t"/>
                  <a:pathLst>
                    <a:path extrusionOk="0" h="120000" w="1">
                      <a:moveTo>
                        <a:pt x="1" y="0"/>
                      </a:moveTo>
                      <a:cubicBezTo>
                        <a:pt x="0" y="0"/>
                        <a:pt x="0" y="0"/>
                        <a:pt x="0" y="0"/>
                      </a:cubicBezTo>
                      <a:cubicBezTo>
                        <a:pt x="1" y="0"/>
                        <a:pt x="0"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6" name="Google Shape;1006;p27"/>
                <p:cNvSpPr/>
                <p:nvPr/>
              </p:nvSpPr>
              <p:spPr>
                <a:xfrm>
                  <a:off x="3549" y="3060"/>
                  <a:ext cx="0" cy="2"/>
                </a:xfrm>
                <a:custGeom>
                  <a:rect b="b" l="l" r="r" t="t"/>
                  <a:pathLst>
                    <a:path extrusionOk="0" h="1" w="120000">
                      <a:moveTo>
                        <a:pt x="0" y="0"/>
                      </a:moveTo>
                      <a:cubicBezTo>
                        <a:pt x="0" y="1"/>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7" name="Google Shape;1007;p27"/>
                <p:cNvSpPr/>
                <p:nvPr/>
              </p:nvSpPr>
              <p:spPr>
                <a:xfrm>
                  <a:off x="3549" y="3062"/>
                  <a:ext cx="0" cy="0"/>
                </a:xfrm>
                <a:custGeom>
                  <a:rect b="b" l="l" r="r" t="t"/>
                  <a:pathLst>
                    <a:path extrusionOk="0" h="120000" w="120000">
                      <a:moveTo>
                        <a:pt x="0" y="0"/>
                      </a:move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8" name="Google Shape;1008;p27"/>
                <p:cNvSpPr/>
                <p:nvPr/>
              </p:nvSpPr>
              <p:spPr>
                <a:xfrm>
                  <a:off x="3548" y="3062"/>
                  <a:ext cx="1" cy="1"/>
                </a:xfrm>
                <a:custGeom>
                  <a:rect b="b" l="l" r="r" t="t"/>
                  <a:pathLst>
                    <a:path extrusionOk="0" h="1" w="1">
                      <a:moveTo>
                        <a:pt x="0" y="0"/>
                      </a:moveTo>
                      <a:cubicBezTo>
                        <a:pt x="0" y="0"/>
                        <a:pt x="0" y="1"/>
                        <a:pt x="0" y="1"/>
                      </a:cubicBezTo>
                      <a:cubicBezTo>
                        <a:pt x="1" y="1"/>
                        <a:pt x="0" y="1"/>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09" name="Google Shape;1009;p27"/>
                <p:cNvSpPr/>
                <p:nvPr/>
              </p:nvSpPr>
              <p:spPr>
                <a:xfrm>
                  <a:off x="3545" y="3063"/>
                  <a:ext cx="1" cy="2"/>
                </a:xfrm>
                <a:custGeom>
                  <a:rect b="b" l="l" r="r" t="t"/>
                  <a:pathLst>
                    <a:path extrusionOk="0" h="1" w="1">
                      <a:moveTo>
                        <a:pt x="1" y="0"/>
                      </a:moveTo>
                      <a:cubicBezTo>
                        <a:pt x="1" y="0"/>
                        <a:pt x="1" y="1"/>
                        <a:pt x="0" y="1"/>
                      </a:cubicBezTo>
                      <a:cubicBezTo>
                        <a:pt x="1" y="1"/>
                        <a:pt x="1" y="1"/>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0" name="Google Shape;1010;p27"/>
                <p:cNvSpPr/>
                <p:nvPr/>
              </p:nvSpPr>
              <p:spPr>
                <a:xfrm>
                  <a:off x="3545" y="3067"/>
                  <a:ext cx="0" cy="0"/>
                </a:xfrm>
                <a:custGeom>
                  <a:rect b="b" l="l" r="r" t="t"/>
                  <a:pathLst>
                    <a:path extrusionOk="0" h="120000" w="120000">
                      <a:moveTo>
                        <a:pt x="0" y="0"/>
                      </a:move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1" name="Google Shape;1011;p27"/>
                <p:cNvSpPr/>
                <p:nvPr/>
              </p:nvSpPr>
              <p:spPr>
                <a:xfrm>
                  <a:off x="3543" y="3068"/>
                  <a:ext cx="2" cy="2"/>
                </a:xfrm>
                <a:custGeom>
                  <a:rect b="b" l="l" r="r" t="t"/>
                  <a:pathLst>
                    <a:path extrusionOk="0" h="1" w="1">
                      <a:moveTo>
                        <a:pt x="0" y="0"/>
                      </a:moveTo>
                      <a:cubicBezTo>
                        <a:pt x="0" y="0"/>
                        <a:pt x="0" y="0"/>
                        <a:pt x="0" y="1"/>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2" name="Google Shape;1012;p27"/>
                <p:cNvSpPr/>
                <p:nvPr/>
              </p:nvSpPr>
              <p:spPr>
                <a:xfrm>
                  <a:off x="3251" y="3070"/>
                  <a:ext cx="34" cy="20"/>
                </a:xfrm>
                <a:custGeom>
                  <a:rect b="b" l="l" r="r" t="t"/>
                  <a:pathLst>
                    <a:path extrusionOk="0" h="13" w="22">
                      <a:moveTo>
                        <a:pt x="20" y="5"/>
                      </a:moveTo>
                      <a:cubicBezTo>
                        <a:pt x="19" y="6"/>
                        <a:pt x="18" y="6"/>
                        <a:pt x="19" y="4"/>
                      </a:cubicBezTo>
                      <a:cubicBezTo>
                        <a:pt x="18" y="5"/>
                        <a:pt x="17" y="4"/>
                        <a:pt x="17" y="6"/>
                      </a:cubicBezTo>
                      <a:cubicBezTo>
                        <a:pt x="16" y="5"/>
                        <a:pt x="16" y="4"/>
                        <a:pt x="16" y="3"/>
                      </a:cubicBezTo>
                      <a:cubicBezTo>
                        <a:pt x="15" y="4"/>
                        <a:pt x="15" y="4"/>
                        <a:pt x="15" y="4"/>
                      </a:cubicBezTo>
                      <a:cubicBezTo>
                        <a:pt x="14" y="3"/>
                        <a:pt x="12" y="1"/>
                        <a:pt x="12" y="1"/>
                      </a:cubicBezTo>
                      <a:cubicBezTo>
                        <a:pt x="11" y="0"/>
                        <a:pt x="9" y="1"/>
                        <a:pt x="9" y="0"/>
                      </a:cubicBezTo>
                      <a:cubicBezTo>
                        <a:pt x="8" y="0"/>
                        <a:pt x="7" y="0"/>
                        <a:pt x="7" y="0"/>
                      </a:cubicBezTo>
                      <a:cubicBezTo>
                        <a:pt x="8" y="3"/>
                        <a:pt x="5" y="2"/>
                        <a:pt x="3" y="2"/>
                      </a:cubicBezTo>
                      <a:cubicBezTo>
                        <a:pt x="1" y="3"/>
                        <a:pt x="2" y="5"/>
                        <a:pt x="0" y="5"/>
                      </a:cubicBezTo>
                      <a:cubicBezTo>
                        <a:pt x="1" y="7"/>
                        <a:pt x="5" y="9"/>
                        <a:pt x="7" y="9"/>
                      </a:cubicBezTo>
                      <a:cubicBezTo>
                        <a:pt x="8" y="10"/>
                        <a:pt x="9" y="11"/>
                        <a:pt x="10" y="11"/>
                      </a:cubicBezTo>
                      <a:cubicBezTo>
                        <a:pt x="11" y="11"/>
                        <a:pt x="12" y="13"/>
                        <a:pt x="13" y="13"/>
                      </a:cubicBezTo>
                      <a:cubicBezTo>
                        <a:pt x="14" y="12"/>
                        <a:pt x="16" y="13"/>
                        <a:pt x="17" y="12"/>
                      </a:cubicBezTo>
                      <a:cubicBezTo>
                        <a:pt x="14" y="9"/>
                        <a:pt x="22" y="8"/>
                        <a:pt x="20" y="5"/>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3" name="Google Shape;1013;p27"/>
                <p:cNvSpPr/>
                <p:nvPr/>
              </p:nvSpPr>
              <p:spPr>
                <a:xfrm>
                  <a:off x="3542" y="3070"/>
                  <a:ext cx="1" cy="1"/>
                </a:xfrm>
                <a:custGeom>
                  <a:rect b="b" l="l" r="r" t="t"/>
                  <a:pathLst>
                    <a:path extrusionOk="0" h="1" w="1">
                      <a:moveTo>
                        <a:pt x="1" y="0"/>
                      </a:moveTo>
                      <a:cubicBezTo>
                        <a:pt x="1" y="0"/>
                        <a:pt x="0" y="0"/>
                        <a:pt x="0" y="1"/>
                      </a:cubicBezTo>
                      <a:cubicBezTo>
                        <a:pt x="1" y="1"/>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4" name="Google Shape;1014;p27"/>
                <p:cNvSpPr/>
                <p:nvPr/>
              </p:nvSpPr>
              <p:spPr>
                <a:xfrm>
                  <a:off x="3537" y="3071"/>
                  <a:ext cx="1" cy="2"/>
                </a:xfrm>
                <a:custGeom>
                  <a:rect b="b" l="l" r="r" t="t"/>
                  <a:pathLst>
                    <a:path extrusionOk="0" h="1" w="1">
                      <a:moveTo>
                        <a:pt x="0" y="1"/>
                      </a:moveTo>
                      <a:cubicBezTo>
                        <a:pt x="1" y="1"/>
                        <a:pt x="1" y="1"/>
                        <a:pt x="1" y="0"/>
                      </a:cubicBezTo>
                      <a:cubicBezTo>
                        <a:pt x="1" y="0"/>
                        <a:pt x="0" y="0"/>
                        <a:pt x="0" y="0"/>
                      </a:cubicBezTo>
                      <a:cubicBezTo>
                        <a:pt x="0" y="0"/>
                        <a:pt x="0" y="0"/>
                        <a:pt x="0"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5" name="Google Shape;1015;p27"/>
                <p:cNvSpPr/>
                <p:nvPr/>
              </p:nvSpPr>
              <p:spPr>
                <a:xfrm>
                  <a:off x="3531" y="3079"/>
                  <a:ext cx="5" cy="5"/>
                </a:xfrm>
                <a:custGeom>
                  <a:rect b="b" l="l" r="r" t="t"/>
                  <a:pathLst>
                    <a:path extrusionOk="0" h="3" w="3">
                      <a:moveTo>
                        <a:pt x="0" y="3"/>
                      </a:moveTo>
                      <a:cubicBezTo>
                        <a:pt x="1" y="3"/>
                        <a:pt x="2" y="1"/>
                        <a:pt x="3" y="0"/>
                      </a:cubicBezTo>
                      <a:cubicBezTo>
                        <a:pt x="1" y="0"/>
                        <a:pt x="0" y="2"/>
                        <a:pt x="0"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6" name="Google Shape;1016;p27"/>
                <p:cNvSpPr/>
                <p:nvPr/>
              </p:nvSpPr>
              <p:spPr>
                <a:xfrm>
                  <a:off x="3319" y="3085"/>
                  <a:ext cx="7" cy="5"/>
                </a:xfrm>
                <a:custGeom>
                  <a:rect b="b" l="l" r="r" t="t"/>
                  <a:pathLst>
                    <a:path extrusionOk="0" h="3" w="4">
                      <a:moveTo>
                        <a:pt x="1" y="3"/>
                      </a:moveTo>
                      <a:cubicBezTo>
                        <a:pt x="2" y="3"/>
                        <a:pt x="4" y="1"/>
                        <a:pt x="3" y="1"/>
                      </a:cubicBezTo>
                      <a:cubicBezTo>
                        <a:pt x="2" y="0"/>
                        <a:pt x="0" y="3"/>
                        <a:pt x="1" y="3"/>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7" name="Google Shape;1017;p27"/>
                <p:cNvSpPr/>
                <p:nvPr/>
              </p:nvSpPr>
              <p:spPr>
                <a:xfrm>
                  <a:off x="3519" y="3090"/>
                  <a:ext cx="5" cy="3"/>
                </a:xfrm>
                <a:custGeom>
                  <a:rect b="b" l="l" r="r" t="t"/>
                  <a:pathLst>
                    <a:path extrusionOk="0" h="2" w="4">
                      <a:moveTo>
                        <a:pt x="4" y="0"/>
                      </a:moveTo>
                      <a:cubicBezTo>
                        <a:pt x="3" y="0"/>
                        <a:pt x="4" y="0"/>
                        <a:pt x="3" y="0"/>
                      </a:cubicBezTo>
                      <a:cubicBezTo>
                        <a:pt x="3" y="1"/>
                        <a:pt x="1" y="0"/>
                        <a:pt x="0" y="1"/>
                      </a:cubicBezTo>
                      <a:cubicBezTo>
                        <a:pt x="0" y="2"/>
                        <a:pt x="3" y="1"/>
                        <a:pt x="4"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8" name="Google Shape;1018;p27"/>
                <p:cNvSpPr/>
                <p:nvPr/>
              </p:nvSpPr>
              <p:spPr>
                <a:xfrm>
                  <a:off x="3489" y="3094"/>
                  <a:ext cx="1" cy="6"/>
                </a:xfrm>
                <a:custGeom>
                  <a:rect b="b" l="l" r="r" t="t"/>
                  <a:pathLst>
                    <a:path extrusionOk="0" h="3" w="1">
                      <a:moveTo>
                        <a:pt x="1" y="1"/>
                      </a:moveTo>
                      <a:cubicBezTo>
                        <a:pt x="1" y="1"/>
                        <a:pt x="1" y="1"/>
                        <a:pt x="0" y="0"/>
                      </a:cubicBezTo>
                      <a:cubicBezTo>
                        <a:pt x="0" y="1"/>
                        <a:pt x="0" y="2"/>
                        <a:pt x="1" y="3"/>
                      </a:cubicBezTo>
                      <a:cubicBezTo>
                        <a:pt x="1" y="2"/>
                        <a:pt x="1" y="2"/>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19" name="Google Shape;1019;p27"/>
                <p:cNvSpPr/>
                <p:nvPr/>
              </p:nvSpPr>
              <p:spPr>
                <a:xfrm>
                  <a:off x="3494" y="3098"/>
                  <a:ext cx="1" cy="2"/>
                </a:xfrm>
                <a:custGeom>
                  <a:rect b="b" l="l" r="r" t="t"/>
                  <a:pathLst>
                    <a:path extrusionOk="0" h="1" w="1">
                      <a:moveTo>
                        <a:pt x="0" y="0"/>
                      </a:moveTo>
                      <a:cubicBezTo>
                        <a:pt x="1" y="0"/>
                        <a:pt x="1" y="1"/>
                        <a:pt x="1" y="0"/>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0" name="Google Shape;1020;p27"/>
                <p:cNvSpPr/>
                <p:nvPr/>
              </p:nvSpPr>
              <p:spPr>
                <a:xfrm>
                  <a:off x="3509" y="3100"/>
                  <a:ext cx="2" cy="1"/>
                </a:xfrm>
                <a:custGeom>
                  <a:rect b="b" l="l" r="r" t="t"/>
                  <a:pathLst>
                    <a:path extrusionOk="0" h="1" w="1">
                      <a:moveTo>
                        <a:pt x="0" y="0"/>
                      </a:moveTo>
                      <a:cubicBezTo>
                        <a:pt x="0" y="1"/>
                        <a:pt x="0" y="1"/>
                        <a:pt x="1" y="1"/>
                      </a:cubicBezTo>
                      <a:cubicBezTo>
                        <a:pt x="1" y="1"/>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1" name="Google Shape;1021;p27"/>
                <p:cNvSpPr/>
                <p:nvPr/>
              </p:nvSpPr>
              <p:spPr>
                <a:xfrm>
                  <a:off x="3315" y="3102"/>
                  <a:ext cx="23" cy="21"/>
                </a:xfrm>
                <a:custGeom>
                  <a:rect b="b" l="l" r="r" t="t"/>
                  <a:pathLst>
                    <a:path extrusionOk="0" h="13" w="15">
                      <a:moveTo>
                        <a:pt x="14" y="12"/>
                      </a:moveTo>
                      <a:cubicBezTo>
                        <a:pt x="14" y="11"/>
                        <a:pt x="14" y="10"/>
                        <a:pt x="14" y="10"/>
                      </a:cubicBezTo>
                      <a:cubicBezTo>
                        <a:pt x="13" y="11"/>
                        <a:pt x="13" y="11"/>
                        <a:pt x="13" y="12"/>
                      </a:cubicBezTo>
                      <a:cubicBezTo>
                        <a:pt x="12" y="11"/>
                        <a:pt x="12" y="10"/>
                        <a:pt x="13" y="10"/>
                      </a:cubicBezTo>
                      <a:cubicBezTo>
                        <a:pt x="13" y="9"/>
                        <a:pt x="11" y="8"/>
                        <a:pt x="11" y="10"/>
                      </a:cubicBezTo>
                      <a:cubicBezTo>
                        <a:pt x="10" y="8"/>
                        <a:pt x="10" y="7"/>
                        <a:pt x="10" y="6"/>
                      </a:cubicBezTo>
                      <a:cubicBezTo>
                        <a:pt x="11" y="8"/>
                        <a:pt x="11" y="9"/>
                        <a:pt x="12" y="7"/>
                      </a:cubicBezTo>
                      <a:cubicBezTo>
                        <a:pt x="14" y="4"/>
                        <a:pt x="11" y="4"/>
                        <a:pt x="11" y="6"/>
                      </a:cubicBezTo>
                      <a:cubicBezTo>
                        <a:pt x="10" y="5"/>
                        <a:pt x="7" y="2"/>
                        <a:pt x="9" y="0"/>
                      </a:cubicBezTo>
                      <a:cubicBezTo>
                        <a:pt x="6" y="0"/>
                        <a:pt x="6" y="3"/>
                        <a:pt x="5" y="4"/>
                      </a:cubicBezTo>
                      <a:cubicBezTo>
                        <a:pt x="4" y="6"/>
                        <a:pt x="1" y="6"/>
                        <a:pt x="1" y="3"/>
                      </a:cubicBezTo>
                      <a:cubicBezTo>
                        <a:pt x="0" y="5"/>
                        <a:pt x="4" y="10"/>
                        <a:pt x="6" y="11"/>
                      </a:cubicBezTo>
                      <a:cubicBezTo>
                        <a:pt x="7" y="12"/>
                        <a:pt x="9" y="12"/>
                        <a:pt x="11" y="12"/>
                      </a:cubicBezTo>
                      <a:cubicBezTo>
                        <a:pt x="12" y="13"/>
                        <a:pt x="15" y="13"/>
                        <a:pt x="14" y="1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2" name="Google Shape;1022;p27"/>
                <p:cNvSpPr/>
                <p:nvPr/>
              </p:nvSpPr>
              <p:spPr>
                <a:xfrm>
                  <a:off x="3505" y="3106"/>
                  <a:ext cx="1" cy="0"/>
                </a:xfrm>
                <a:custGeom>
                  <a:rect b="b" l="l" r="r" t="t"/>
                  <a:pathLst>
                    <a:path extrusionOk="0" h="120000" w="1">
                      <a:moveTo>
                        <a:pt x="0" y="0"/>
                      </a:moveTo>
                      <a:cubicBezTo>
                        <a:pt x="1" y="0"/>
                        <a:pt x="1"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3" name="Google Shape;1023;p27"/>
                <p:cNvSpPr/>
                <p:nvPr/>
              </p:nvSpPr>
              <p:spPr>
                <a:xfrm>
                  <a:off x="3506" y="3106"/>
                  <a:ext cx="1" cy="1"/>
                </a:xfrm>
                <a:custGeom>
                  <a:rect b="b" l="l" r="r" t="t"/>
                  <a:pathLst>
                    <a:path extrusionOk="0" h="1" w="1">
                      <a:moveTo>
                        <a:pt x="0" y="0"/>
                      </a:moveTo>
                      <a:cubicBezTo>
                        <a:pt x="0" y="0"/>
                        <a:pt x="0" y="1"/>
                        <a:pt x="0" y="1"/>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4" name="Google Shape;1024;p27"/>
                <p:cNvSpPr/>
                <p:nvPr/>
              </p:nvSpPr>
              <p:spPr>
                <a:xfrm>
                  <a:off x="3521" y="3106"/>
                  <a:ext cx="2" cy="1"/>
                </a:xfrm>
                <a:custGeom>
                  <a:rect b="b" l="l" r="r" t="t"/>
                  <a:pathLst>
                    <a:path extrusionOk="0" h="1" w="1">
                      <a:moveTo>
                        <a:pt x="1" y="1"/>
                      </a:moveTo>
                      <a:cubicBezTo>
                        <a:pt x="1" y="1"/>
                        <a:pt x="1" y="0"/>
                        <a:pt x="1" y="0"/>
                      </a:cubicBezTo>
                      <a:cubicBezTo>
                        <a:pt x="0" y="1"/>
                        <a:pt x="1" y="1"/>
                        <a:pt x="1" y="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5" name="Google Shape;1025;p27"/>
                <p:cNvSpPr/>
                <p:nvPr/>
              </p:nvSpPr>
              <p:spPr>
                <a:xfrm>
                  <a:off x="3341" y="3107"/>
                  <a:ext cx="3" cy="5"/>
                </a:xfrm>
                <a:custGeom>
                  <a:rect b="b" l="l" r="r" t="t"/>
                  <a:pathLst>
                    <a:path extrusionOk="0" h="3" w="2">
                      <a:moveTo>
                        <a:pt x="1" y="2"/>
                      </a:moveTo>
                      <a:cubicBezTo>
                        <a:pt x="0" y="2"/>
                        <a:pt x="2" y="3"/>
                        <a:pt x="2" y="3"/>
                      </a:cubicBezTo>
                      <a:cubicBezTo>
                        <a:pt x="2" y="2"/>
                        <a:pt x="2" y="1"/>
                        <a:pt x="0" y="0"/>
                      </a:cubicBezTo>
                      <a:cubicBezTo>
                        <a:pt x="1" y="1"/>
                        <a:pt x="1" y="2"/>
                        <a:pt x="1" y="2"/>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6" name="Google Shape;1026;p27"/>
                <p:cNvSpPr/>
                <p:nvPr/>
              </p:nvSpPr>
              <p:spPr>
                <a:xfrm>
                  <a:off x="3334" y="3109"/>
                  <a:ext cx="1" cy="0"/>
                </a:xfrm>
                <a:custGeom>
                  <a:rect b="b" l="l" r="r" t="t"/>
                  <a:pathLst>
                    <a:path extrusionOk="0" h="120000" w="1">
                      <a:moveTo>
                        <a:pt x="0" y="0"/>
                      </a:moveTo>
                      <a:cubicBezTo>
                        <a:pt x="0" y="0"/>
                        <a:pt x="1" y="0"/>
                        <a:pt x="0"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7" name="Google Shape;1027;p27"/>
                <p:cNvSpPr/>
                <p:nvPr/>
              </p:nvSpPr>
              <p:spPr>
                <a:xfrm>
                  <a:off x="3523" y="3109"/>
                  <a:ext cx="1" cy="0"/>
                </a:xfrm>
                <a:custGeom>
                  <a:rect b="b" l="l" r="r" t="t"/>
                  <a:pathLst>
                    <a:path extrusionOk="0" h="120000" w="1">
                      <a:moveTo>
                        <a:pt x="0" y="0"/>
                      </a:moveTo>
                      <a:cubicBezTo>
                        <a:pt x="0" y="0"/>
                        <a:pt x="1" y="0"/>
                        <a:pt x="0" y="0"/>
                      </a:cubicBezTo>
                      <a:cubicBezTo>
                        <a:pt x="0"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8" name="Google Shape;1028;p27"/>
                <p:cNvSpPr/>
                <p:nvPr/>
              </p:nvSpPr>
              <p:spPr>
                <a:xfrm>
                  <a:off x="3336" y="3110"/>
                  <a:ext cx="21" cy="21"/>
                </a:xfrm>
                <a:custGeom>
                  <a:rect b="b" l="l" r="r" t="t"/>
                  <a:pathLst>
                    <a:path extrusionOk="0" h="13" w="13">
                      <a:moveTo>
                        <a:pt x="10" y="11"/>
                      </a:moveTo>
                      <a:cubicBezTo>
                        <a:pt x="10" y="9"/>
                        <a:pt x="12" y="9"/>
                        <a:pt x="11" y="8"/>
                      </a:cubicBezTo>
                      <a:cubicBezTo>
                        <a:pt x="11" y="7"/>
                        <a:pt x="10" y="9"/>
                        <a:pt x="9" y="7"/>
                      </a:cubicBezTo>
                      <a:cubicBezTo>
                        <a:pt x="8" y="6"/>
                        <a:pt x="9" y="4"/>
                        <a:pt x="10" y="3"/>
                      </a:cubicBezTo>
                      <a:cubicBezTo>
                        <a:pt x="10" y="3"/>
                        <a:pt x="11" y="5"/>
                        <a:pt x="11" y="5"/>
                      </a:cubicBezTo>
                      <a:cubicBezTo>
                        <a:pt x="10" y="4"/>
                        <a:pt x="10" y="5"/>
                        <a:pt x="9" y="5"/>
                      </a:cubicBezTo>
                      <a:cubicBezTo>
                        <a:pt x="11" y="5"/>
                        <a:pt x="10" y="6"/>
                        <a:pt x="10" y="7"/>
                      </a:cubicBezTo>
                      <a:cubicBezTo>
                        <a:pt x="10" y="7"/>
                        <a:pt x="11" y="6"/>
                        <a:pt x="12" y="6"/>
                      </a:cubicBezTo>
                      <a:cubicBezTo>
                        <a:pt x="11" y="6"/>
                        <a:pt x="11" y="6"/>
                        <a:pt x="11" y="6"/>
                      </a:cubicBezTo>
                      <a:cubicBezTo>
                        <a:pt x="11" y="5"/>
                        <a:pt x="11" y="5"/>
                        <a:pt x="12" y="4"/>
                      </a:cubicBezTo>
                      <a:cubicBezTo>
                        <a:pt x="12" y="4"/>
                        <a:pt x="12" y="5"/>
                        <a:pt x="12" y="5"/>
                      </a:cubicBezTo>
                      <a:cubicBezTo>
                        <a:pt x="12" y="5"/>
                        <a:pt x="12" y="4"/>
                        <a:pt x="12" y="5"/>
                      </a:cubicBezTo>
                      <a:cubicBezTo>
                        <a:pt x="13" y="4"/>
                        <a:pt x="11" y="4"/>
                        <a:pt x="10" y="3"/>
                      </a:cubicBezTo>
                      <a:cubicBezTo>
                        <a:pt x="10" y="2"/>
                        <a:pt x="11" y="0"/>
                        <a:pt x="8" y="0"/>
                      </a:cubicBezTo>
                      <a:cubicBezTo>
                        <a:pt x="8" y="0"/>
                        <a:pt x="8" y="2"/>
                        <a:pt x="8" y="2"/>
                      </a:cubicBezTo>
                      <a:cubicBezTo>
                        <a:pt x="8" y="2"/>
                        <a:pt x="6" y="1"/>
                        <a:pt x="6" y="1"/>
                      </a:cubicBezTo>
                      <a:cubicBezTo>
                        <a:pt x="5" y="1"/>
                        <a:pt x="4" y="1"/>
                        <a:pt x="3" y="1"/>
                      </a:cubicBezTo>
                      <a:cubicBezTo>
                        <a:pt x="3" y="1"/>
                        <a:pt x="0" y="3"/>
                        <a:pt x="1" y="2"/>
                      </a:cubicBezTo>
                      <a:cubicBezTo>
                        <a:pt x="0" y="2"/>
                        <a:pt x="1" y="4"/>
                        <a:pt x="1" y="3"/>
                      </a:cubicBezTo>
                      <a:cubicBezTo>
                        <a:pt x="1" y="3"/>
                        <a:pt x="0" y="6"/>
                        <a:pt x="1" y="7"/>
                      </a:cubicBezTo>
                      <a:cubicBezTo>
                        <a:pt x="1" y="9"/>
                        <a:pt x="6" y="13"/>
                        <a:pt x="5" y="8"/>
                      </a:cubicBezTo>
                      <a:cubicBezTo>
                        <a:pt x="4" y="9"/>
                        <a:pt x="4" y="7"/>
                        <a:pt x="5" y="7"/>
                      </a:cubicBezTo>
                      <a:cubicBezTo>
                        <a:pt x="3" y="6"/>
                        <a:pt x="6" y="2"/>
                        <a:pt x="7" y="4"/>
                      </a:cubicBezTo>
                      <a:cubicBezTo>
                        <a:pt x="7" y="4"/>
                        <a:pt x="6" y="5"/>
                        <a:pt x="6" y="5"/>
                      </a:cubicBezTo>
                      <a:cubicBezTo>
                        <a:pt x="6" y="6"/>
                        <a:pt x="6" y="6"/>
                        <a:pt x="6" y="7"/>
                      </a:cubicBezTo>
                      <a:cubicBezTo>
                        <a:pt x="6" y="8"/>
                        <a:pt x="5" y="9"/>
                        <a:pt x="6" y="10"/>
                      </a:cubicBezTo>
                      <a:cubicBezTo>
                        <a:pt x="6" y="9"/>
                        <a:pt x="6" y="6"/>
                        <a:pt x="7" y="8"/>
                      </a:cubicBezTo>
                      <a:cubicBezTo>
                        <a:pt x="7" y="8"/>
                        <a:pt x="7" y="8"/>
                        <a:pt x="7" y="8"/>
                      </a:cubicBezTo>
                      <a:cubicBezTo>
                        <a:pt x="7" y="8"/>
                        <a:pt x="7" y="8"/>
                        <a:pt x="7" y="9"/>
                      </a:cubicBezTo>
                      <a:cubicBezTo>
                        <a:pt x="8" y="7"/>
                        <a:pt x="10" y="9"/>
                        <a:pt x="8" y="9"/>
                      </a:cubicBezTo>
                      <a:cubicBezTo>
                        <a:pt x="8" y="9"/>
                        <a:pt x="8" y="11"/>
                        <a:pt x="8" y="11"/>
                      </a:cubicBezTo>
                      <a:cubicBezTo>
                        <a:pt x="9" y="12"/>
                        <a:pt x="10" y="11"/>
                        <a:pt x="10" y="11"/>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29" name="Google Shape;1029;p27"/>
                <p:cNvSpPr/>
                <p:nvPr/>
              </p:nvSpPr>
              <p:spPr>
                <a:xfrm>
                  <a:off x="3346" y="3123"/>
                  <a:ext cx="2" cy="1"/>
                </a:xfrm>
                <a:custGeom>
                  <a:rect b="b" l="l" r="r" t="t"/>
                  <a:pathLst>
                    <a:path extrusionOk="0" h="1" w="1">
                      <a:moveTo>
                        <a:pt x="1" y="0"/>
                      </a:moveTo>
                      <a:cubicBezTo>
                        <a:pt x="1" y="0"/>
                        <a:pt x="0" y="1"/>
                        <a:pt x="1" y="1"/>
                      </a:cubicBezTo>
                      <a:cubicBezTo>
                        <a:pt x="1" y="1"/>
                        <a:pt x="1" y="0"/>
                        <a:pt x="1"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0" name="Google Shape;1030;p27"/>
                <p:cNvSpPr/>
                <p:nvPr/>
              </p:nvSpPr>
              <p:spPr>
                <a:xfrm>
                  <a:off x="3346" y="3126"/>
                  <a:ext cx="2" cy="1"/>
                </a:xfrm>
                <a:custGeom>
                  <a:rect b="b" l="l" r="r" t="t"/>
                  <a:pathLst>
                    <a:path extrusionOk="0" h="1" w="1">
                      <a:moveTo>
                        <a:pt x="0" y="0"/>
                      </a:moveTo>
                      <a:cubicBezTo>
                        <a:pt x="0" y="0"/>
                        <a:pt x="0" y="0"/>
                        <a:pt x="0" y="1"/>
                      </a:cubicBezTo>
                      <a:cubicBezTo>
                        <a:pt x="1" y="0"/>
                        <a:pt x="0" y="0"/>
                        <a:pt x="0" y="0"/>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031" name="Google Shape;1031;p27"/>
              <p:cNvSpPr/>
              <p:nvPr/>
            </p:nvSpPr>
            <p:spPr>
              <a:xfrm>
                <a:off x="3623" y="1567"/>
                <a:ext cx="315" cy="499"/>
              </a:xfrm>
              <a:custGeom>
                <a:rect b="b" l="l" r="r" t="t"/>
                <a:pathLst>
                  <a:path extrusionOk="0" h="322" w="203">
                    <a:moveTo>
                      <a:pt x="36" y="228"/>
                    </a:moveTo>
                    <a:cubicBezTo>
                      <a:pt x="35" y="228"/>
                      <a:pt x="34" y="232"/>
                      <a:pt x="35" y="232"/>
                    </a:cubicBezTo>
                    <a:cubicBezTo>
                      <a:pt x="36" y="232"/>
                      <a:pt x="35" y="234"/>
                      <a:pt x="36" y="235"/>
                    </a:cubicBezTo>
                    <a:cubicBezTo>
                      <a:pt x="36" y="237"/>
                      <a:pt x="38" y="238"/>
                      <a:pt x="36" y="239"/>
                    </a:cubicBezTo>
                    <a:cubicBezTo>
                      <a:pt x="38" y="239"/>
                      <a:pt x="37" y="241"/>
                      <a:pt x="37" y="242"/>
                    </a:cubicBezTo>
                    <a:cubicBezTo>
                      <a:pt x="36" y="244"/>
                      <a:pt x="36" y="245"/>
                      <a:pt x="33" y="246"/>
                    </a:cubicBezTo>
                    <a:cubicBezTo>
                      <a:pt x="31" y="248"/>
                      <a:pt x="28" y="251"/>
                      <a:pt x="30" y="253"/>
                    </a:cubicBezTo>
                    <a:cubicBezTo>
                      <a:pt x="29" y="253"/>
                      <a:pt x="29" y="254"/>
                      <a:pt x="28" y="255"/>
                    </a:cubicBezTo>
                    <a:cubicBezTo>
                      <a:pt x="28" y="255"/>
                      <a:pt x="27" y="257"/>
                      <a:pt x="27" y="257"/>
                    </a:cubicBezTo>
                    <a:cubicBezTo>
                      <a:pt x="27" y="257"/>
                      <a:pt x="28" y="258"/>
                      <a:pt x="28" y="259"/>
                    </a:cubicBezTo>
                    <a:cubicBezTo>
                      <a:pt x="28" y="261"/>
                      <a:pt x="22" y="261"/>
                      <a:pt x="22" y="264"/>
                    </a:cubicBezTo>
                    <a:cubicBezTo>
                      <a:pt x="22" y="264"/>
                      <a:pt x="23" y="264"/>
                      <a:pt x="23" y="264"/>
                    </a:cubicBezTo>
                    <a:cubicBezTo>
                      <a:pt x="23" y="265"/>
                      <a:pt x="23" y="266"/>
                      <a:pt x="22" y="266"/>
                    </a:cubicBezTo>
                    <a:cubicBezTo>
                      <a:pt x="22" y="269"/>
                      <a:pt x="21" y="270"/>
                      <a:pt x="19" y="271"/>
                    </a:cubicBezTo>
                    <a:cubicBezTo>
                      <a:pt x="17" y="273"/>
                      <a:pt x="18" y="274"/>
                      <a:pt x="17" y="277"/>
                    </a:cubicBezTo>
                    <a:cubicBezTo>
                      <a:pt x="15" y="281"/>
                      <a:pt x="16" y="276"/>
                      <a:pt x="15" y="276"/>
                    </a:cubicBezTo>
                    <a:cubicBezTo>
                      <a:pt x="14" y="275"/>
                      <a:pt x="14" y="277"/>
                      <a:pt x="13" y="278"/>
                    </a:cubicBezTo>
                    <a:cubicBezTo>
                      <a:pt x="11" y="280"/>
                      <a:pt x="13" y="278"/>
                      <a:pt x="12" y="277"/>
                    </a:cubicBezTo>
                    <a:cubicBezTo>
                      <a:pt x="10" y="276"/>
                      <a:pt x="11" y="279"/>
                      <a:pt x="10" y="280"/>
                    </a:cubicBezTo>
                    <a:cubicBezTo>
                      <a:pt x="10" y="280"/>
                      <a:pt x="9" y="281"/>
                      <a:pt x="9" y="281"/>
                    </a:cubicBezTo>
                    <a:cubicBezTo>
                      <a:pt x="9" y="281"/>
                      <a:pt x="8" y="280"/>
                      <a:pt x="8" y="280"/>
                    </a:cubicBezTo>
                    <a:cubicBezTo>
                      <a:pt x="8" y="280"/>
                      <a:pt x="8" y="280"/>
                      <a:pt x="8" y="280"/>
                    </a:cubicBezTo>
                    <a:cubicBezTo>
                      <a:pt x="8" y="280"/>
                      <a:pt x="8" y="282"/>
                      <a:pt x="8" y="282"/>
                    </a:cubicBezTo>
                    <a:cubicBezTo>
                      <a:pt x="8" y="285"/>
                      <a:pt x="10" y="285"/>
                      <a:pt x="11" y="288"/>
                    </a:cubicBezTo>
                    <a:cubicBezTo>
                      <a:pt x="13" y="286"/>
                      <a:pt x="11" y="288"/>
                      <a:pt x="11" y="289"/>
                    </a:cubicBezTo>
                    <a:cubicBezTo>
                      <a:pt x="10" y="290"/>
                      <a:pt x="9" y="290"/>
                      <a:pt x="8" y="290"/>
                    </a:cubicBezTo>
                    <a:cubicBezTo>
                      <a:pt x="9" y="290"/>
                      <a:pt x="6" y="293"/>
                      <a:pt x="7" y="292"/>
                    </a:cubicBezTo>
                    <a:cubicBezTo>
                      <a:pt x="5" y="296"/>
                      <a:pt x="8" y="292"/>
                      <a:pt x="9" y="292"/>
                    </a:cubicBezTo>
                    <a:cubicBezTo>
                      <a:pt x="11" y="293"/>
                      <a:pt x="8" y="296"/>
                      <a:pt x="7" y="296"/>
                    </a:cubicBezTo>
                    <a:cubicBezTo>
                      <a:pt x="6" y="297"/>
                      <a:pt x="4" y="296"/>
                      <a:pt x="4" y="297"/>
                    </a:cubicBezTo>
                    <a:cubicBezTo>
                      <a:pt x="4" y="298"/>
                      <a:pt x="6" y="297"/>
                      <a:pt x="6" y="298"/>
                    </a:cubicBezTo>
                    <a:cubicBezTo>
                      <a:pt x="6" y="299"/>
                      <a:pt x="5" y="299"/>
                      <a:pt x="5" y="300"/>
                    </a:cubicBezTo>
                    <a:cubicBezTo>
                      <a:pt x="5" y="301"/>
                      <a:pt x="6" y="302"/>
                      <a:pt x="6" y="303"/>
                    </a:cubicBezTo>
                    <a:cubicBezTo>
                      <a:pt x="6" y="303"/>
                      <a:pt x="5" y="303"/>
                      <a:pt x="5" y="304"/>
                    </a:cubicBezTo>
                    <a:cubicBezTo>
                      <a:pt x="4" y="305"/>
                      <a:pt x="5" y="305"/>
                      <a:pt x="4" y="306"/>
                    </a:cubicBezTo>
                    <a:cubicBezTo>
                      <a:pt x="4" y="307"/>
                      <a:pt x="3" y="305"/>
                      <a:pt x="2" y="306"/>
                    </a:cubicBezTo>
                    <a:cubicBezTo>
                      <a:pt x="2" y="307"/>
                      <a:pt x="4" y="307"/>
                      <a:pt x="5" y="307"/>
                    </a:cubicBezTo>
                    <a:cubicBezTo>
                      <a:pt x="6" y="307"/>
                      <a:pt x="7" y="308"/>
                      <a:pt x="5" y="309"/>
                    </a:cubicBezTo>
                    <a:cubicBezTo>
                      <a:pt x="5" y="309"/>
                      <a:pt x="3" y="309"/>
                      <a:pt x="3" y="309"/>
                    </a:cubicBezTo>
                    <a:cubicBezTo>
                      <a:pt x="2" y="309"/>
                      <a:pt x="2" y="307"/>
                      <a:pt x="1" y="309"/>
                    </a:cubicBezTo>
                    <a:cubicBezTo>
                      <a:pt x="1" y="309"/>
                      <a:pt x="3" y="312"/>
                      <a:pt x="3" y="312"/>
                    </a:cubicBezTo>
                    <a:cubicBezTo>
                      <a:pt x="9" y="314"/>
                      <a:pt x="2" y="314"/>
                      <a:pt x="2" y="314"/>
                    </a:cubicBezTo>
                    <a:cubicBezTo>
                      <a:pt x="0" y="315"/>
                      <a:pt x="5" y="316"/>
                      <a:pt x="5" y="317"/>
                    </a:cubicBezTo>
                    <a:cubicBezTo>
                      <a:pt x="6" y="316"/>
                      <a:pt x="8" y="317"/>
                      <a:pt x="8" y="318"/>
                    </a:cubicBezTo>
                    <a:cubicBezTo>
                      <a:pt x="10" y="319"/>
                      <a:pt x="10" y="318"/>
                      <a:pt x="11" y="317"/>
                    </a:cubicBezTo>
                    <a:cubicBezTo>
                      <a:pt x="15" y="314"/>
                      <a:pt x="10" y="313"/>
                      <a:pt x="11" y="309"/>
                    </a:cubicBezTo>
                    <a:cubicBezTo>
                      <a:pt x="11" y="304"/>
                      <a:pt x="14" y="307"/>
                      <a:pt x="16" y="309"/>
                    </a:cubicBezTo>
                    <a:cubicBezTo>
                      <a:pt x="19" y="311"/>
                      <a:pt x="19" y="310"/>
                      <a:pt x="22" y="309"/>
                    </a:cubicBezTo>
                    <a:cubicBezTo>
                      <a:pt x="21" y="309"/>
                      <a:pt x="26" y="308"/>
                      <a:pt x="26" y="308"/>
                    </a:cubicBezTo>
                    <a:cubicBezTo>
                      <a:pt x="28" y="309"/>
                      <a:pt x="26" y="310"/>
                      <a:pt x="26" y="311"/>
                    </a:cubicBezTo>
                    <a:cubicBezTo>
                      <a:pt x="26" y="316"/>
                      <a:pt x="31" y="315"/>
                      <a:pt x="32" y="311"/>
                    </a:cubicBezTo>
                    <a:cubicBezTo>
                      <a:pt x="32" y="309"/>
                      <a:pt x="31" y="309"/>
                      <a:pt x="30" y="308"/>
                    </a:cubicBezTo>
                    <a:cubicBezTo>
                      <a:pt x="29" y="306"/>
                      <a:pt x="30" y="306"/>
                      <a:pt x="31" y="305"/>
                    </a:cubicBezTo>
                    <a:cubicBezTo>
                      <a:pt x="31" y="303"/>
                      <a:pt x="32" y="301"/>
                      <a:pt x="33" y="304"/>
                    </a:cubicBezTo>
                    <a:cubicBezTo>
                      <a:pt x="33" y="306"/>
                      <a:pt x="35" y="308"/>
                      <a:pt x="37" y="308"/>
                    </a:cubicBezTo>
                    <a:cubicBezTo>
                      <a:pt x="39" y="308"/>
                      <a:pt x="40" y="305"/>
                      <a:pt x="42" y="305"/>
                    </a:cubicBezTo>
                    <a:cubicBezTo>
                      <a:pt x="44" y="305"/>
                      <a:pt x="47" y="307"/>
                      <a:pt x="49" y="309"/>
                    </a:cubicBezTo>
                    <a:cubicBezTo>
                      <a:pt x="51" y="310"/>
                      <a:pt x="52" y="312"/>
                      <a:pt x="54" y="313"/>
                    </a:cubicBezTo>
                    <a:cubicBezTo>
                      <a:pt x="55" y="313"/>
                      <a:pt x="57" y="313"/>
                      <a:pt x="58" y="313"/>
                    </a:cubicBezTo>
                    <a:cubicBezTo>
                      <a:pt x="59" y="314"/>
                      <a:pt x="58" y="315"/>
                      <a:pt x="59" y="316"/>
                    </a:cubicBezTo>
                    <a:cubicBezTo>
                      <a:pt x="64" y="322"/>
                      <a:pt x="64" y="310"/>
                      <a:pt x="66" y="308"/>
                    </a:cubicBezTo>
                    <a:cubicBezTo>
                      <a:pt x="67" y="306"/>
                      <a:pt x="71" y="307"/>
                      <a:pt x="73" y="305"/>
                    </a:cubicBezTo>
                    <a:cubicBezTo>
                      <a:pt x="76" y="304"/>
                      <a:pt x="76" y="301"/>
                      <a:pt x="79" y="300"/>
                    </a:cubicBezTo>
                    <a:cubicBezTo>
                      <a:pt x="79" y="300"/>
                      <a:pt x="79" y="301"/>
                      <a:pt x="79" y="301"/>
                    </a:cubicBezTo>
                    <a:cubicBezTo>
                      <a:pt x="82" y="301"/>
                      <a:pt x="81" y="309"/>
                      <a:pt x="85" y="309"/>
                    </a:cubicBezTo>
                    <a:cubicBezTo>
                      <a:pt x="86" y="309"/>
                      <a:pt x="87" y="306"/>
                      <a:pt x="89" y="308"/>
                    </a:cubicBezTo>
                    <a:cubicBezTo>
                      <a:pt x="90" y="309"/>
                      <a:pt x="87" y="312"/>
                      <a:pt x="88" y="313"/>
                    </a:cubicBezTo>
                    <a:cubicBezTo>
                      <a:pt x="92" y="316"/>
                      <a:pt x="92" y="308"/>
                      <a:pt x="93" y="307"/>
                    </a:cubicBezTo>
                    <a:cubicBezTo>
                      <a:pt x="94" y="306"/>
                      <a:pt x="97" y="308"/>
                      <a:pt x="98" y="306"/>
                    </a:cubicBezTo>
                    <a:cubicBezTo>
                      <a:pt x="98" y="304"/>
                      <a:pt x="97" y="302"/>
                      <a:pt x="97" y="300"/>
                    </a:cubicBezTo>
                    <a:cubicBezTo>
                      <a:pt x="97" y="298"/>
                      <a:pt x="97" y="298"/>
                      <a:pt x="98" y="297"/>
                    </a:cubicBezTo>
                    <a:cubicBezTo>
                      <a:pt x="99" y="296"/>
                      <a:pt x="102" y="297"/>
                      <a:pt x="102" y="295"/>
                    </a:cubicBezTo>
                    <a:cubicBezTo>
                      <a:pt x="103" y="293"/>
                      <a:pt x="99" y="291"/>
                      <a:pt x="101" y="290"/>
                    </a:cubicBezTo>
                    <a:cubicBezTo>
                      <a:pt x="103" y="290"/>
                      <a:pt x="103" y="292"/>
                      <a:pt x="104" y="292"/>
                    </a:cubicBezTo>
                    <a:cubicBezTo>
                      <a:pt x="105" y="292"/>
                      <a:pt x="105" y="291"/>
                      <a:pt x="105" y="291"/>
                    </a:cubicBezTo>
                    <a:cubicBezTo>
                      <a:pt x="105" y="291"/>
                      <a:pt x="108" y="290"/>
                      <a:pt x="108" y="290"/>
                    </a:cubicBezTo>
                    <a:cubicBezTo>
                      <a:pt x="112" y="287"/>
                      <a:pt x="103" y="287"/>
                      <a:pt x="106" y="285"/>
                    </a:cubicBezTo>
                    <a:cubicBezTo>
                      <a:pt x="107" y="284"/>
                      <a:pt x="109" y="286"/>
                      <a:pt x="110" y="287"/>
                    </a:cubicBezTo>
                    <a:cubicBezTo>
                      <a:pt x="112" y="288"/>
                      <a:pt x="112" y="289"/>
                      <a:pt x="112" y="292"/>
                    </a:cubicBezTo>
                    <a:cubicBezTo>
                      <a:pt x="112" y="295"/>
                      <a:pt x="114" y="299"/>
                      <a:pt x="118" y="300"/>
                    </a:cubicBezTo>
                    <a:cubicBezTo>
                      <a:pt x="120" y="300"/>
                      <a:pt x="121" y="299"/>
                      <a:pt x="123" y="300"/>
                    </a:cubicBezTo>
                    <a:cubicBezTo>
                      <a:pt x="124" y="301"/>
                      <a:pt x="125" y="304"/>
                      <a:pt x="127" y="303"/>
                    </a:cubicBezTo>
                    <a:cubicBezTo>
                      <a:pt x="127" y="303"/>
                      <a:pt x="126" y="302"/>
                      <a:pt x="127" y="301"/>
                    </a:cubicBezTo>
                    <a:cubicBezTo>
                      <a:pt x="127" y="301"/>
                      <a:pt x="128" y="301"/>
                      <a:pt x="129" y="301"/>
                    </a:cubicBezTo>
                    <a:cubicBezTo>
                      <a:pt x="131" y="300"/>
                      <a:pt x="133" y="300"/>
                      <a:pt x="134" y="298"/>
                    </a:cubicBezTo>
                    <a:cubicBezTo>
                      <a:pt x="135" y="294"/>
                      <a:pt x="133" y="289"/>
                      <a:pt x="136" y="285"/>
                    </a:cubicBezTo>
                    <a:cubicBezTo>
                      <a:pt x="137" y="283"/>
                      <a:pt x="138" y="283"/>
                      <a:pt x="139" y="280"/>
                    </a:cubicBezTo>
                    <a:cubicBezTo>
                      <a:pt x="139" y="278"/>
                      <a:pt x="140" y="278"/>
                      <a:pt x="141" y="278"/>
                    </a:cubicBezTo>
                    <a:cubicBezTo>
                      <a:pt x="143" y="277"/>
                      <a:pt x="143" y="279"/>
                      <a:pt x="144" y="279"/>
                    </a:cubicBezTo>
                    <a:cubicBezTo>
                      <a:pt x="145" y="279"/>
                      <a:pt x="146" y="278"/>
                      <a:pt x="148" y="277"/>
                    </a:cubicBezTo>
                    <a:cubicBezTo>
                      <a:pt x="152" y="274"/>
                      <a:pt x="150" y="268"/>
                      <a:pt x="153" y="265"/>
                    </a:cubicBezTo>
                    <a:cubicBezTo>
                      <a:pt x="155" y="264"/>
                      <a:pt x="157" y="264"/>
                      <a:pt x="159" y="264"/>
                    </a:cubicBezTo>
                    <a:cubicBezTo>
                      <a:pt x="160" y="263"/>
                      <a:pt x="160" y="261"/>
                      <a:pt x="161" y="260"/>
                    </a:cubicBezTo>
                    <a:cubicBezTo>
                      <a:pt x="162" y="259"/>
                      <a:pt x="163" y="259"/>
                      <a:pt x="164" y="258"/>
                    </a:cubicBezTo>
                    <a:cubicBezTo>
                      <a:pt x="165" y="256"/>
                      <a:pt x="164" y="255"/>
                      <a:pt x="163" y="253"/>
                    </a:cubicBezTo>
                    <a:cubicBezTo>
                      <a:pt x="163" y="251"/>
                      <a:pt x="163" y="250"/>
                      <a:pt x="163" y="248"/>
                    </a:cubicBezTo>
                    <a:cubicBezTo>
                      <a:pt x="163" y="247"/>
                      <a:pt x="162" y="247"/>
                      <a:pt x="162" y="246"/>
                    </a:cubicBezTo>
                    <a:cubicBezTo>
                      <a:pt x="162" y="244"/>
                      <a:pt x="162" y="243"/>
                      <a:pt x="164" y="242"/>
                    </a:cubicBezTo>
                    <a:cubicBezTo>
                      <a:pt x="165" y="241"/>
                      <a:pt x="168" y="242"/>
                      <a:pt x="170" y="242"/>
                    </a:cubicBezTo>
                    <a:cubicBezTo>
                      <a:pt x="171" y="241"/>
                      <a:pt x="174" y="241"/>
                      <a:pt x="175" y="242"/>
                    </a:cubicBezTo>
                    <a:cubicBezTo>
                      <a:pt x="177" y="244"/>
                      <a:pt x="178" y="246"/>
                      <a:pt x="181" y="245"/>
                    </a:cubicBezTo>
                    <a:cubicBezTo>
                      <a:pt x="185" y="243"/>
                      <a:pt x="187" y="239"/>
                      <a:pt x="191" y="238"/>
                    </a:cubicBezTo>
                    <a:cubicBezTo>
                      <a:pt x="193" y="238"/>
                      <a:pt x="195" y="237"/>
                      <a:pt x="196" y="237"/>
                    </a:cubicBezTo>
                    <a:cubicBezTo>
                      <a:pt x="197" y="237"/>
                      <a:pt x="200" y="238"/>
                      <a:pt x="201" y="238"/>
                    </a:cubicBezTo>
                    <a:cubicBezTo>
                      <a:pt x="202" y="237"/>
                      <a:pt x="200" y="236"/>
                      <a:pt x="200" y="234"/>
                    </a:cubicBezTo>
                    <a:cubicBezTo>
                      <a:pt x="200" y="232"/>
                      <a:pt x="203" y="232"/>
                      <a:pt x="203" y="230"/>
                    </a:cubicBezTo>
                    <a:cubicBezTo>
                      <a:pt x="202" y="226"/>
                      <a:pt x="194" y="230"/>
                      <a:pt x="199" y="225"/>
                    </a:cubicBezTo>
                    <a:cubicBezTo>
                      <a:pt x="202" y="221"/>
                      <a:pt x="196" y="219"/>
                      <a:pt x="196" y="216"/>
                    </a:cubicBezTo>
                    <a:cubicBezTo>
                      <a:pt x="197" y="214"/>
                      <a:pt x="200" y="213"/>
                      <a:pt x="201" y="212"/>
                    </a:cubicBezTo>
                    <a:cubicBezTo>
                      <a:pt x="202" y="210"/>
                      <a:pt x="201" y="205"/>
                      <a:pt x="201" y="202"/>
                    </a:cubicBezTo>
                    <a:cubicBezTo>
                      <a:pt x="201" y="197"/>
                      <a:pt x="201" y="192"/>
                      <a:pt x="201" y="186"/>
                    </a:cubicBezTo>
                    <a:cubicBezTo>
                      <a:pt x="201" y="162"/>
                      <a:pt x="201" y="138"/>
                      <a:pt x="202" y="114"/>
                    </a:cubicBezTo>
                    <a:cubicBezTo>
                      <a:pt x="202" y="90"/>
                      <a:pt x="202" y="65"/>
                      <a:pt x="202" y="40"/>
                    </a:cubicBezTo>
                    <a:cubicBezTo>
                      <a:pt x="202" y="29"/>
                      <a:pt x="202" y="17"/>
                      <a:pt x="202" y="5"/>
                    </a:cubicBezTo>
                    <a:cubicBezTo>
                      <a:pt x="202" y="3"/>
                      <a:pt x="203" y="0"/>
                      <a:pt x="201" y="0"/>
                    </a:cubicBezTo>
                    <a:cubicBezTo>
                      <a:pt x="197" y="0"/>
                      <a:pt x="193" y="0"/>
                      <a:pt x="189" y="0"/>
                    </a:cubicBezTo>
                    <a:cubicBezTo>
                      <a:pt x="183" y="0"/>
                      <a:pt x="177" y="0"/>
                      <a:pt x="172" y="0"/>
                    </a:cubicBezTo>
                    <a:cubicBezTo>
                      <a:pt x="147" y="0"/>
                      <a:pt x="122" y="0"/>
                      <a:pt x="97" y="0"/>
                    </a:cubicBezTo>
                    <a:cubicBezTo>
                      <a:pt x="91" y="0"/>
                      <a:pt x="85" y="0"/>
                      <a:pt x="78" y="0"/>
                    </a:cubicBezTo>
                    <a:cubicBezTo>
                      <a:pt x="77" y="0"/>
                      <a:pt x="73" y="3"/>
                      <a:pt x="71" y="4"/>
                    </a:cubicBezTo>
                    <a:cubicBezTo>
                      <a:pt x="65" y="8"/>
                      <a:pt x="56" y="12"/>
                      <a:pt x="48" y="11"/>
                    </a:cubicBezTo>
                    <a:cubicBezTo>
                      <a:pt x="46" y="11"/>
                      <a:pt x="39" y="9"/>
                      <a:pt x="42" y="7"/>
                    </a:cubicBezTo>
                    <a:cubicBezTo>
                      <a:pt x="42" y="7"/>
                      <a:pt x="42" y="6"/>
                      <a:pt x="42" y="6"/>
                    </a:cubicBezTo>
                    <a:cubicBezTo>
                      <a:pt x="42" y="7"/>
                      <a:pt x="41" y="7"/>
                      <a:pt x="41" y="7"/>
                    </a:cubicBezTo>
                    <a:cubicBezTo>
                      <a:pt x="39" y="6"/>
                      <a:pt x="37" y="6"/>
                      <a:pt x="36" y="4"/>
                    </a:cubicBezTo>
                    <a:cubicBezTo>
                      <a:pt x="36" y="52"/>
                      <a:pt x="35" y="100"/>
                      <a:pt x="35" y="148"/>
                    </a:cubicBezTo>
                    <a:cubicBezTo>
                      <a:pt x="35" y="163"/>
                      <a:pt x="35" y="177"/>
                      <a:pt x="35" y="192"/>
                    </a:cubicBezTo>
                    <a:cubicBezTo>
                      <a:pt x="33" y="192"/>
                      <a:pt x="32" y="195"/>
                      <a:pt x="30" y="196"/>
                    </a:cubicBezTo>
                    <a:cubicBezTo>
                      <a:pt x="32" y="196"/>
                      <a:pt x="30" y="198"/>
                      <a:pt x="31" y="200"/>
                    </a:cubicBezTo>
                    <a:cubicBezTo>
                      <a:pt x="32" y="202"/>
                      <a:pt x="32" y="199"/>
                      <a:pt x="33" y="201"/>
                    </a:cubicBezTo>
                    <a:cubicBezTo>
                      <a:pt x="33" y="204"/>
                      <a:pt x="28" y="207"/>
                      <a:pt x="30" y="208"/>
                    </a:cubicBezTo>
                    <a:cubicBezTo>
                      <a:pt x="27" y="208"/>
                      <a:pt x="28" y="210"/>
                      <a:pt x="29" y="211"/>
                    </a:cubicBezTo>
                    <a:cubicBezTo>
                      <a:pt x="26" y="211"/>
                      <a:pt x="30" y="212"/>
                      <a:pt x="30" y="212"/>
                    </a:cubicBezTo>
                    <a:cubicBezTo>
                      <a:pt x="31" y="212"/>
                      <a:pt x="29" y="213"/>
                      <a:pt x="30" y="214"/>
                    </a:cubicBezTo>
                    <a:cubicBezTo>
                      <a:pt x="31" y="214"/>
                      <a:pt x="31" y="214"/>
                      <a:pt x="32" y="215"/>
                    </a:cubicBezTo>
                    <a:cubicBezTo>
                      <a:pt x="33" y="216"/>
                      <a:pt x="33" y="221"/>
                      <a:pt x="32" y="221"/>
                    </a:cubicBezTo>
                    <a:cubicBezTo>
                      <a:pt x="34" y="222"/>
                      <a:pt x="36" y="222"/>
                      <a:pt x="36" y="224"/>
                    </a:cubicBezTo>
                    <a:cubicBezTo>
                      <a:pt x="37" y="225"/>
                      <a:pt x="35" y="227"/>
                      <a:pt x="36" y="228"/>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2" name="Google Shape;1032;p27"/>
              <p:cNvSpPr/>
              <p:nvPr/>
            </p:nvSpPr>
            <p:spPr>
              <a:xfrm>
                <a:off x="4661" y="1908"/>
                <a:ext cx="27" cy="27"/>
              </a:xfrm>
              <a:custGeom>
                <a:rect b="b" l="l" r="r" t="t"/>
                <a:pathLst>
                  <a:path extrusionOk="0" h="15" w="15">
                    <a:moveTo>
                      <a:pt x="11" y="7"/>
                    </a:moveTo>
                    <a:cubicBezTo>
                      <a:pt x="10" y="5"/>
                      <a:pt x="9" y="4"/>
                      <a:pt x="8" y="3"/>
                    </a:cubicBezTo>
                    <a:cubicBezTo>
                      <a:pt x="6" y="1"/>
                      <a:pt x="6" y="0"/>
                      <a:pt x="4" y="1"/>
                    </a:cubicBezTo>
                    <a:cubicBezTo>
                      <a:pt x="3" y="1"/>
                      <a:pt x="1" y="4"/>
                      <a:pt x="0" y="5"/>
                    </a:cubicBezTo>
                    <a:cubicBezTo>
                      <a:pt x="0" y="5"/>
                      <a:pt x="1" y="6"/>
                      <a:pt x="1" y="6"/>
                    </a:cubicBezTo>
                    <a:cubicBezTo>
                      <a:pt x="2" y="8"/>
                      <a:pt x="5" y="7"/>
                      <a:pt x="6" y="10"/>
                    </a:cubicBezTo>
                    <a:cubicBezTo>
                      <a:pt x="6" y="10"/>
                      <a:pt x="8" y="9"/>
                      <a:pt x="9" y="9"/>
                    </a:cubicBezTo>
                    <a:cubicBezTo>
                      <a:pt x="8" y="10"/>
                      <a:pt x="6" y="10"/>
                      <a:pt x="6" y="11"/>
                    </a:cubicBezTo>
                    <a:cubicBezTo>
                      <a:pt x="5" y="13"/>
                      <a:pt x="6" y="14"/>
                      <a:pt x="6" y="15"/>
                    </a:cubicBezTo>
                    <a:cubicBezTo>
                      <a:pt x="7" y="14"/>
                      <a:pt x="15" y="8"/>
                      <a:pt x="11" y="7"/>
                    </a:cubicBezTo>
                  </a:path>
                </a:pathLst>
              </a:custGeom>
              <a:solidFill>
                <a:schemeClr val="lt1"/>
              </a:solidFill>
              <a:ln cap="flat" cmpd="sng" w="9525">
                <a:solidFill>
                  <a:srgbClr val="D8D8D8"/>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1033" name="Google Shape;1033;p27"/>
            <p:cNvSpPr/>
            <p:nvPr/>
          </p:nvSpPr>
          <p:spPr>
            <a:xfrm>
              <a:off x="5286340" y="3153488"/>
              <a:ext cx="431375" cy="326446"/>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F1562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4" name="Google Shape;1034;p27"/>
            <p:cNvSpPr txBox="1"/>
            <p:nvPr/>
          </p:nvSpPr>
          <p:spPr>
            <a:xfrm>
              <a:off x="4917944" y="3494104"/>
              <a:ext cx="1130092"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595959"/>
                  </a:solidFill>
                  <a:latin typeface="Arial"/>
                  <a:ea typeface="Arial"/>
                  <a:cs typeface="Arial"/>
                  <a:sym typeface="Arial"/>
                </a:rPr>
                <a:t>DENVER</a:t>
              </a:r>
              <a:endParaRPr b="0" i="0" sz="1400" u="none" cap="none" strike="noStrike">
                <a:solidFill>
                  <a:srgbClr val="000000"/>
                </a:solidFill>
                <a:latin typeface="Arial"/>
                <a:ea typeface="Arial"/>
                <a:cs typeface="Arial"/>
                <a:sym typeface="Arial"/>
              </a:endParaRPr>
            </a:p>
          </p:txBody>
        </p:sp>
        <p:sp>
          <p:nvSpPr>
            <p:cNvPr id="1035" name="Google Shape;1035;p27"/>
            <p:cNvSpPr/>
            <p:nvPr/>
          </p:nvSpPr>
          <p:spPr>
            <a:xfrm>
              <a:off x="6388332" y="4308180"/>
              <a:ext cx="431375" cy="326446"/>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AACF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6" name="Google Shape;1036;p27"/>
            <p:cNvSpPr txBox="1"/>
            <p:nvPr/>
          </p:nvSpPr>
          <p:spPr>
            <a:xfrm>
              <a:off x="6078794" y="4648796"/>
              <a:ext cx="1012374"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595959"/>
                  </a:solidFill>
                  <a:latin typeface="Arial"/>
                  <a:ea typeface="Arial"/>
                  <a:cs typeface="Arial"/>
                  <a:sym typeface="Arial"/>
                </a:rPr>
                <a:t>DALLAS</a:t>
              </a:r>
              <a:endParaRPr b="0" i="0" sz="1400" u="none" cap="none" strike="noStrike">
                <a:solidFill>
                  <a:srgbClr val="000000"/>
                </a:solidFill>
                <a:latin typeface="Arial"/>
                <a:ea typeface="Arial"/>
                <a:cs typeface="Arial"/>
                <a:sym typeface="Arial"/>
              </a:endParaRPr>
            </a:p>
          </p:txBody>
        </p:sp>
        <p:sp>
          <p:nvSpPr>
            <p:cNvPr id="1037" name="Google Shape;1037;p27"/>
            <p:cNvSpPr/>
            <p:nvPr/>
          </p:nvSpPr>
          <p:spPr>
            <a:xfrm>
              <a:off x="6049625" y="4903535"/>
              <a:ext cx="431375" cy="326446"/>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BAE0C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38" name="Google Shape;1038;p27"/>
            <p:cNvSpPr txBox="1"/>
            <p:nvPr/>
          </p:nvSpPr>
          <p:spPr>
            <a:xfrm>
              <a:off x="5399109" y="5244151"/>
              <a:ext cx="169433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595959"/>
                  </a:solidFill>
                  <a:latin typeface="Arial"/>
                  <a:ea typeface="Arial"/>
                  <a:cs typeface="Arial"/>
                  <a:sym typeface="Arial"/>
                </a:rPr>
                <a:t>SAN ANTONIO</a:t>
              </a:r>
              <a:endParaRPr b="0" i="0" sz="1400" u="none" cap="none" strike="noStrike">
                <a:solidFill>
                  <a:srgbClr val="000000"/>
                </a:solidFill>
                <a:latin typeface="Arial"/>
                <a:ea typeface="Arial"/>
                <a:cs typeface="Arial"/>
                <a:sym typeface="Arial"/>
              </a:endParaRPr>
            </a:p>
          </p:txBody>
        </p:sp>
        <p:sp>
          <p:nvSpPr>
            <p:cNvPr id="1039" name="Google Shape;1039;p27"/>
            <p:cNvSpPr/>
            <p:nvPr/>
          </p:nvSpPr>
          <p:spPr>
            <a:xfrm>
              <a:off x="8563822" y="5458496"/>
              <a:ext cx="431375" cy="326446"/>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AC8C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0" name="Google Shape;1040;p27"/>
            <p:cNvSpPr txBox="1"/>
            <p:nvPr/>
          </p:nvSpPr>
          <p:spPr>
            <a:xfrm>
              <a:off x="8707290" y="5589219"/>
              <a:ext cx="984824"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595959"/>
                  </a:solidFill>
                  <a:latin typeface="Arial"/>
                  <a:ea typeface="Arial"/>
                  <a:cs typeface="Arial"/>
                  <a:sym typeface="Arial"/>
                </a:rPr>
                <a:t>MIAMI</a:t>
              </a:r>
              <a:endParaRPr b="0" i="0" sz="1400" u="none" cap="none" strike="noStrike">
                <a:solidFill>
                  <a:srgbClr val="000000"/>
                </a:solidFill>
                <a:latin typeface="Arial"/>
                <a:ea typeface="Arial"/>
                <a:cs typeface="Arial"/>
                <a:sym typeface="Arial"/>
              </a:endParaRPr>
            </a:p>
          </p:txBody>
        </p:sp>
        <p:sp>
          <p:nvSpPr>
            <p:cNvPr id="1041" name="Google Shape;1041;p27"/>
            <p:cNvSpPr/>
            <p:nvPr/>
          </p:nvSpPr>
          <p:spPr>
            <a:xfrm>
              <a:off x="8329865" y="5145574"/>
              <a:ext cx="431375" cy="326446"/>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FCC8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2" name="Google Shape;1042;p27"/>
            <p:cNvSpPr txBox="1"/>
            <p:nvPr/>
          </p:nvSpPr>
          <p:spPr>
            <a:xfrm>
              <a:off x="7326364" y="5262301"/>
              <a:ext cx="1239834"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595959"/>
                  </a:solidFill>
                  <a:latin typeface="Arial"/>
                  <a:ea typeface="Arial"/>
                  <a:cs typeface="Arial"/>
                  <a:sym typeface="Arial"/>
                </a:rPr>
                <a:t>TAMPA</a:t>
              </a:r>
              <a:endParaRPr b="0" i="0" sz="1400" u="none" cap="none" strike="noStrike">
                <a:solidFill>
                  <a:srgbClr val="000000"/>
                </a:solidFill>
                <a:latin typeface="Arial"/>
                <a:ea typeface="Arial"/>
                <a:cs typeface="Arial"/>
                <a:sym typeface="Arial"/>
              </a:endParaRPr>
            </a:p>
          </p:txBody>
        </p:sp>
        <p:sp>
          <p:nvSpPr>
            <p:cNvPr id="1043" name="Google Shape;1043;p27"/>
            <p:cNvSpPr/>
            <p:nvPr/>
          </p:nvSpPr>
          <p:spPr>
            <a:xfrm>
              <a:off x="8011391" y="4134749"/>
              <a:ext cx="431375" cy="326446"/>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00929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4" name="Google Shape;1044;p27"/>
            <p:cNvSpPr txBox="1"/>
            <p:nvPr/>
          </p:nvSpPr>
          <p:spPr>
            <a:xfrm>
              <a:off x="7658025" y="4475365"/>
              <a:ext cx="110003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595959"/>
                  </a:solidFill>
                  <a:latin typeface="Arial"/>
                  <a:ea typeface="Arial"/>
                  <a:cs typeface="Arial"/>
                  <a:sym typeface="Arial"/>
                </a:rPr>
                <a:t>ATLANTA</a:t>
              </a:r>
              <a:endParaRPr b="0" i="0" sz="1400" u="none" cap="none" strike="noStrike">
                <a:solidFill>
                  <a:srgbClr val="000000"/>
                </a:solidFill>
                <a:latin typeface="Arial"/>
                <a:ea typeface="Arial"/>
                <a:cs typeface="Arial"/>
                <a:sym typeface="Arial"/>
              </a:endParaRPr>
            </a:p>
          </p:txBody>
        </p:sp>
        <p:sp>
          <p:nvSpPr>
            <p:cNvPr id="1045" name="Google Shape;1045;p27"/>
            <p:cNvSpPr/>
            <p:nvPr/>
          </p:nvSpPr>
          <p:spPr>
            <a:xfrm>
              <a:off x="7595047" y="2718751"/>
              <a:ext cx="431375" cy="326446"/>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DCCF3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6" name="Google Shape;1046;p27"/>
            <p:cNvSpPr txBox="1"/>
            <p:nvPr/>
          </p:nvSpPr>
          <p:spPr>
            <a:xfrm>
              <a:off x="7169045" y="3059367"/>
              <a:ext cx="1245306"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595959"/>
                  </a:solidFill>
                  <a:latin typeface="Arial"/>
                  <a:ea typeface="Arial"/>
                  <a:cs typeface="Arial"/>
                  <a:sym typeface="Arial"/>
                </a:rPr>
                <a:t>CHICAGO</a:t>
              </a:r>
              <a:endParaRPr b="0" i="0" sz="1400" u="none" cap="none" strike="noStrike">
                <a:solidFill>
                  <a:srgbClr val="000000"/>
                </a:solidFill>
                <a:latin typeface="Arial"/>
                <a:ea typeface="Arial"/>
                <a:cs typeface="Arial"/>
                <a:sym typeface="Arial"/>
              </a:endParaRPr>
            </a:p>
          </p:txBody>
        </p:sp>
        <p:sp>
          <p:nvSpPr>
            <p:cNvPr id="1047" name="Google Shape;1047;p27"/>
            <p:cNvSpPr/>
            <p:nvPr/>
          </p:nvSpPr>
          <p:spPr>
            <a:xfrm>
              <a:off x="9430862" y="2920558"/>
              <a:ext cx="431375" cy="326446"/>
            </a:xfrm>
            <a:custGeom>
              <a:rect b="b" l="l" r="r" t="t"/>
              <a:pathLst>
                <a:path extrusionOk="0" h="1600200" w="2114550">
                  <a:moveTo>
                    <a:pt x="0" y="1238250"/>
                  </a:moveTo>
                  <a:cubicBezTo>
                    <a:pt x="238125" y="-57150"/>
                    <a:pt x="1495425" y="533400"/>
                    <a:pt x="2114550" y="0"/>
                  </a:cubicBezTo>
                  <a:cubicBezTo>
                    <a:pt x="2066925" y="1428750"/>
                    <a:pt x="809625" y="1866900"/>
                    <a:pt x="0" y="1457325"/>
                  </a:cubicBezTo>
                  <a:cubicBezTo>
                    <a:pt x="285750" y="981075"/>
                    <a:pt x="638175" y="790575"/>
                    <a:pt x="1019175" y="695325"/>
                  </a:cubicBezTo>
                  <a:cubicBezTo>
                    <a:pt x="561975" y="733425"/>
                    <a:pt x="285750" y="981075"/>
                    <a:pt x="0" y="1238250"/>
                  </a:cubicBezTo>
                  <a:lnTo>
                    <a:pt x="0" y="1238250"/>
                  </a:lnTo>
                  <a:close/>
                </a:path>
              </a:pathLst>
            </a:custGeom>
            <a:solidFill>
              <a:srgbClr val="2D5CA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48" name="Google Shape;1048;p27"/>
            <p:cNvSpPr txBox="1"/>
            <p:nvPr/>
          </p:nvSpPr>
          <p:spPr>
            <a:xfrm>
              <a:off x="8856560" y="3286529"/>
              <a:ext cx="1905550" cy="29238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595959"/>
                  </a:solidFill>
                  <a:latin typeface="Arial"/>
                  <a:ea typeface="Arial"/>
                  <a:cs typeface="Arial"/>
                  <a:sym typeface="Arial"/>
                </a:rPr>
                <a:t>NEW YORK</a:t>
              </a:r>
              <a:endParaRPr b="0" i="0" sz="1400" u="none" cap="none" strike="noStrike">
                <a:solidFill>
                  <a:srgbClr val="000000"/>
                </a:solidFill>
                <a:latin typeface="Arial"/>
                <a:ea typeface="Arial"/>
                <a:cs typeface="Arial"/>
                <a:sym typeface="Arial"/>
              </a:endParaRPr>
            </a:p>
          </p:txBody>
        </p:sp>
      </p:grpSp>
      <p:grpSp>
        <p:nvGrpSpPr>
          <p:cNvPr id="1049" name="Google Shape;1049;p27"/>
          <p:cNvGrpSpPr/>
          <p:nvPr/>
        </p:nvGrpSpPr>
        <p:grpSpPr>
          <a:xfrm>
            <a:off x="10426196" y="5079631"/>
            <a:ext cx="1476474" cy="1476472"/>
            <a:chOff x="10426196" y="5079631"/>
            <a:chExt cx="1476474" cy="1476472"/>
          </a:xfrm>
        </p:grpSpPr>
        <p:sp>
          <p:nvSpPr>
            <p:cNvPr id="1050" name="Google Shape;1050;p27"/>
            <p:cNvSpPr/>
            <p:nvPr/>
          </p:nvSpPr>
          <p:spPr>
            <a:xfrm>
              <a:off x="10426196" y="5079631"/>
              <a:ext cx="1476474" cy="147647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1051" name="Google Shape;1051;p27"/>
            <p:cNvPicPr preferRelativeResize="0"/>
            <p:nvPr/>
          </p:nvPicPr>
          <p:blipFill rotWithShape="1">
            <a:blip r:embed="rId3">
              <a:alphaModFix/>
            </a:blip>
            <a:srcRect b="0" l="0" r="0" t="0"/>
            <a:stretch/>
          </p:blipFill>
          <p:spPr>
            <a:xfrm>
              <a:off x="10551667" y="5174390"/>
              <a:ext cx="1225530" cy="1225530"/>
            </a:xfrm>
            <a:prstGeom prst="rect">
              <a:avLst/>
            </a:prstGeom>
            <a:noFill/>
            <a:ln>
              <a:noFill/>
            </a:ln>
          </p:spPr>
        </p:pic>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5" name="Shape 1055"/>
        <p:cNvGrpSpPr/>
        <p:nvPr/>
      </p:nvGrpSpPr>
      <p:grpSpPr>
        <a:xfrm>
          <a:off x="0" y="0"/>
          <a:ext cx="0" cy="0"/>
          <a:chOff x="0" y="0"/>
          <a:chExt cx="0" cy="0"/>
        </a:xfrm>
      </p:grpSpPr>
      <p:sp>
        <p:nvSpPr>
          <p:cNvPr id="1056" name="Google Shape;1056;p28"/>
          <p:cNvSpPr txBox="1"/>
          <p:nvPr>
            <p:ph type="ctrTitle"/>
          </p:nvPr>
        </p:nvSpPr>
        <p:spPr>
          <a:xfrm>
            <a:off x="701040" y="4297680"/>
            <a:ext cx="10789920" cy="64008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accent1"/>
              </a:buClr>
              <a:buSzPts val="2400"/>
              <a:buFont typeface="Arial"/>
              <a:buNone/>
            </a:pPr>
            <a:r>
              <a:rPr lang="en-US"/>
              <a:t>THANK YOU</a:t>
            </a:r>
            <a:endParaRPr/>
          </a:p>
        </p:txBody>
      </p:sp>
      <p:sp>
        <p:nvSpPr>
          <p:cNvPr id="1057" name="Google Shape;1057;p28"/>
          <p:cNvSpPr txBox="1"/>
          <p:nvPr>
            <p:ph idx="1" type="subTitle"/>
          </p:nvPr>
        </p:nvSpPr>
        <p:spPr>
          <a:xfrm>
            <a:off x="1524000" y="5120640"/>
            <a:ext cx="9144000" cy="82296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920"/>
              <a:buNone/>
            </a:pPr>
            <a:r>
              <a:rPr lang="en-US"/>
              <a:t>Enter contact information here </a:t>
            </a:r>
            <a:endParaRPr/>
          </a:p>
        </p:txBody>
      </p:sp>
      <p:sp>
        <p:nvSpPr>
          <p:cNvPr id="1058" name="Google Shape;1058;p28"/>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1059" name="Google Shape;1059;p28"/>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3"/>
          <p:cNvSpPr/>
          <p:nvPr/>
        </p:nvSpPr>
        <p:spPr>
          <a:xfrm>
            <a:off x="3505200" y="0"/>
            <a:ext cx="8686800" cy="621792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24" name="Google Shape;324;p3"/>
          <p:cNvSpPr txBox="1"/>
          <p:nvPr>
            <p:ph type="title"/>
          </p:nvPr>
        </p:nvSpPr>
        <p:spPr>
          <a:xfrm>
            <a:off x="624486" y="2560320"/>
            <a:ext cx="2832076" cy="109728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959"/>
              </a:buClr>
              <a:buSzPts val="3600"/>
              <a:buFont typeface="Arial"/>
              <a:buNone/>
            </a:pPr>
            <a:r>
              <a:rPr lang="en-US"/>
              <a:t>CONTENTS</a:t>
            </a:r>
            <a:endParaRPr/>
          </a:p>
        </p:txBody>
      </p:sp>
      <p:sp>
        <p:nvSpPr>
          <p:cNvPr id="325" name="Google Shape;325;p3"/>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326" name="Google Shape;326;p3"/>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pSp>
        <p:nvGrpSpPr>
          <p:cNvPr id="327" name="Google Shape;327;p3"/>
          <p:cNvGrpSpPr/>
          <p:nvPr/>
        </p:nvGrpSpPr>
        <p:grpSpPr>
          <a:xfrm>
            <a:off x="10426196" y="5079631"/>
            <a:ext cx="1476474" cy="1476472"/>
            <a:chOff x="10426196" y="5079631"/>
            <a:chExt cx="1476474" cy="1476472"/>
          </a:xfrm>
        </p:grpSpPr>
        <p:sp>
          <p:nvSpPr>
            <p:cNvPr id="328" name="Google Shape;328;p3"/>
            <p:cNvSpPr/>
            <p:nvPr/>
          </p:nvSpPr>
          <p:spPr>
            <a:xfrm>
              <a:off x="10426196" y="5079631"/>
              <a:ext cx="1476474" cy="147647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329" name="Google Shape;329;p3"/>
            <p:cNvPicPr preferRelativeResize="0"/>
            <p:nvPr/>
          </p:nvPicPr>
          <p:blipFill rotWithShape="1">
            <a:blip r:embed="rId3">
              <a:alphaModFix/>
            </a:blip>
            <a:srcRect b="0" l="0" r="0" t="0"/>
            <a:stretch/>
          </p:blipFill>
          <p:spPr>
            <a:xfrm>
              <a:off x="10551667" y="5174390"/>
              <a:ext cx="1225530" cy="1225530"/>
            </a:xfrm>
            <a:prstGeom prst="rect">
              <a:avLst/>
            </a:prstGeom>
            <a:noFill/>
            <a:ln>
              <a:noFill/>
            </a:ln>
          </p:spPr>
        </p:pic>
      </p:grpSp>
      <p:graphicFrame>
        <p:nvGraphicFramePr>
          <p:cNvPr id="330" name="Google Shape;330;p3"/>
          <p:cNvGraphicFramePr/>
          <p:nvPr/>
        </p:nvGraphicFramePr>
        <p:xfrm>
          <a:off x="3919785" y="274320"/>
          <a:ext cx="3000000" cy="3000000"/>
        </p:xfrm>
        <a:graphic>
          <a:graphicData uri="http://schemas.openxmlformats.org/drawingml/2006/table">
            <a:tbl>
              <a:tblPr bandRow="1">
                <a:noFill/>
                <a:tableStyleId>{1D2E15BD-1581-4015-8AD2-F579C13E4AD7}</a:tableStyleId>
              </a:tblPr>
              <a:tblGrid>
                <a:gridCol w="548650"/>
                <a:gridCol w="182875"/>
                <a:gridCol w="4480550"/>
              </a:tblGrid>
              <a:tr h="548650">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accent1"/>
                          </a:solidFill>
                        </a:rPr>
                        <a:t>1</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228600" marR="0" rtl="0" algn="l">
                        <a:lnSpc>
                          <a:spcPct val="100000"/>
                        </a:lnSpc>
                        <a:spcBef>
                          <a:spcPts val="0"/>
                        </a:spcBef>
                        <a:spcAft>
                          <a:spcPts val="0"/>
                        </a:spcAft>
                        <a:buClr>
                          <a:srgbClr val="000000"/>
                        </a:buClr>
                        <a:buSzPts val="2000"/>
                        <a:buFont typeface="Arial"/>
                        <a:buNone/>
                      </a:pPr>
                      <a:r>
                        <a:rPr lang="en-US" sz="2000" u="none" cap="none" strike="noStrike">
                          <a:solidFill>
                            <a:srgbClr val="3F3F3F"/>
                          </a:solidFill>
                        </a:rPr>
                        <a:t>CORE BELIEFS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182875">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48650">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accent2"/>
                          </a:solidFill>
                        </a:rPr>
                        <a:t>2</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228600" marR="0" rtl="0" algn="l">
                        <a:lnSpc>
                          <a:spcPct val="100000"/>
                        </a:lnSpc>
                        <a:spcBef>
                          <a:spcPts val="0"/>
                        </a:spcBef>
                        <a:spcAft>
                          <a:spcPts val="0"/>
                        </a:spcAft>
                        <a:buClr>
                          <a:srgbClr val="000000"/>
                        </a:buClr>
                        <a:buSzPts val="2000"/>
                        <a:buFont typeface="Arial"/>
                        <a:buNone/>
                      </a:pPr>
                      <a:r>
                        <a:rPr lang="en-US" sz="2000" u="none" cap="none" strike="noStrike">
                          <a:solidFill>
                            <a:srgbClr val="3F3F3F"/>
                          </a:solidFill>
                        </a:rPr>
                        <a:t>TODAY’S CHALLENGES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182875">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48650">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accent5"/>
                          </a:solidFill>
                        </a:rPr>
                        <a:t>3</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228600" marR="0" rtl="0" algn="l">
                        <a:lnSpc>
                          <a:spcPct val="100000"/>
                        </a:lnSpc>
                        <a:spcBef>
                          <a:spcPts val="0"/>
                        </a:spcBef>
                        <a:spcAft>
                          <a:spcPts val="0"/>
                        </a:spcAft>
                        <a:buClr>
                          <a:srgbClr val="000000"/>
                        </a:buClr>
                        <a:buSzPts val="2000"/>
                        <a:buFont typeface="Arial"/>
                        <a:buNone/>
                      </a:pPr>
                      <a:r>
                        <a:rPr lang="en-US" sz="2000" u="none" cap="none" strike="noStrike">
                          <a:solidFill>
                            <a:srgbClr val="3F3F3F"/>
                          </a:solidFill>
                        </a:rPr>
                        <a:t>WHO WE ARE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182875">
                <a:tc>
                  <a:txBody>
                    <a:bodyPr/>
                    <a:lstStyle/>
                    <a:p>
                      <a:pPr indent="0" lvl="0" marL="0" marR="0" rtl="0" algn="ctr">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48650">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accent4"/>
                          </a:solidFill>
                        </a:rPr>
                        <a:t>4</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228600" marR="0" rtl="0" algn="l">
                        <a:lnSpc>
                          <a:spcPct val="100000"/>
                        </a:lnSpc>
                        <a:spcBef>
                          <a:spcPts val="0"/>
                        </a:spcBef>
                        <a:spcAft>
                          <a:spcPts val="0"/>
                        </a:spcAft>
                        <a:buClr>
                          <a:srgbClr val="000000"/>
                        </a:buClr>
                        <a:buSzPts val="2000"/>
                        <a:buFont typeface="Arial"/>
                        <a:buNone/>
                      </a:pPr>
                      <a:r>
                        <a:rPr lang="en-US" sz="2000" u="none" cap="none" strike="noStrike">
                          <a:solidFill>
                            <a:srgbClr val="3F3F3F"/>
                          </a:solidFill>
                        </a:rPr>
                        <a:t>GOALS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0">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chemeClr val="lt1"/>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48650">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accent3"/>
                          </a:solidFill>
                        </a:rPr>
                        <a:t>5</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3F3F3F"/>
                        </a:buClr>
                        <a:buSzPts val="2000"/>
                        <a:buFont typeface="Arial"/>
                        <a:buNone/>
                      </a:pPr>
                      <a:r>
                        <a:rPr lang="en-US" sz="2000">
                          <a:solidFill>
                            <a:srgbClr val="3F3F3F"/>
                          </a:solidFill>
                        </a:rPr>
                        <a:t>   </a:t>
                      </a:r>
                      <a:r>
                        <a:rPr lang="en-US" sz="2000" u="none" cap="none" strike="noStrike">
                          <a:solidFill>
                            <a:srgbClr val="3F3F3F"/>
                          </a:solidFill>
                        </a:rPr>
                        <a:t>THE PROGRAM</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182875">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chemeClr val="lt1"/>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48650">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chemeClr val="accent6"/>
                          </a:solidFill>
                        </a:rPr>
                        <a:t>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a:solidFill>
                            <a:srgbClr val="3F3F3F"/>
                          </a:solidFill>
                        </a:rPr>
                        <a:t>   </a:t>
                      </a:r>
                      <a:r>
                        <a:rPr lang="en-US" sz="2000" u="none" cap="none" strike="noStrike">
                          <a:solidFill>
                            <a:srgbClr val="3F3F3F"/>
                          </a:solidFill>
                        </a:rPr>
                        <a:t>RESULTS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182875">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chemeClr val="lt1"/>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48650">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00B14C"/>
                          </a:solidFill>
                        </a:rPr>
                        <a:t>7</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a:solidFill>
                            <a:srgbClr val="3F3F3F"/>
                          </a:solidFill>
                        </a:rPr>
                        <a:t>   </a:t>
                      </a:r>
                      <a:r>
                        <a:rPr lang="en-US" sz="2000" u="none" cap="none" strike="noStrike">
                          <a:solidFill>
                            <a:srgbClr val="3F3F3F"/>
                          </a:solidFill>
                        </a:rPr>
                        <a:t>INITIATIVES</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r h="91450">
                <a:tc>
                  <a:txBody>
                    <a:bodyPr/>
                    <a:lstStyle/>
                    <a:p>
                      <a:pPr indent="0" lvl="0" marL="0" marR="0" rtl="0" algn="ctr">
                        <a:lnSpc>
                          <a:spcPct val="100000"/>
                        </a:lnSpc>
                        <a:spcBef>
                          <a:spcPts val="0"/>
                        </a:spcBef>
                        <a:spcAft>
                          <a:spcPts val="0"/>
                        </a:spcAft>
                        <a:buClr>
                          <a:srgbClr val="000000"/>
                        </a:buClr>
                        <a:buSzPts val="1200"/>
                        <a:buFont typeface="Arial"/>
                        <a:buNone/>
                      </a:pPr>
                      <a:r>
                        <a:t/>
                      </a:r>
                      <a:endParaRPr b="1" sz="1200" u="none" cap="none" strike="noStrike">
                        <a:solidFill>
                          <a:schemeClr val="lt1"/>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200"/>
                        <a:buFont typeface="Arial"/>
                        <a:buNone/>
                      </a:pPr>
                      <a:r>
                        <a:t/>
                      </a:r>
                      <a:endParaRPr sz="12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48650">
                <a:tc>
                  <a:txBody>
                    <a:bodyPr/>
                    <a:lstStyle/>
                    <a:p>
                      <a:pPr indent="0" lvl="0" marL="0" marR="0" rtl="0" algn="ctr">
                        <a:lnSpc>
                          <a:spcPct val="100000"/>
                        </a:lnSpc>
                        <a:spcBef>
                          <a:spcPts val="0"/>
                        </a:spcBef>
                        <a:spcAft>
                          <a:spcPts val="0"/>
                        </a:spcAft>
                        <a:buClr>
                          <a:srgbClr val="000000"/>
                        </a:buClr>
                        <a:buSzPts val="2000"/>
                        <a:buFont typeface="Arial"/>
                        <a:buNone/>
                      </a:pPr>
                      <a:r>
                        <a:rPr b="1" lang="en-US" sz="2000" u="none" cap="none" strike="noStrike">
                          <a:solidFill>
                            <a:srgbClr val="8458A2"/>
                          </a:solidFill>
                        </a:rPr>
                        <a:t>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3F3F3F"/>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en-US" sz="2000">
                          <a:solidFill>
                            <a:srgbClr val="3F3F3F"/>
                          </a:solidFill>
                        </a:rPr>
                        <a:t>   </a:t>
                      </a:r>
                      <a:r>
                        <a:rPr lang="en-US" sz="2000" u="none" cap="none" strike="noStrike">
                          <a:solidFill>
                            <a:srgbClr val="3F3F3F"/>
                          </a:solidFill>
                        </a:rPr>
                        <a:t>APPENDIX</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7E6E6"/>
                    </a:solidFill>
                  </a:tcPr>
                </a:tc>
              </a:tr>
            </a:tbl>
          </a:graphicData>
        </a:graphic>
      </p:graphicFrame>
      <p:grpSp>
        <p:nvGrpSpPr>
          <p:cNvPr id="331" name="Google Shape;331;p3"/>
          <p:cNvGrpSpPr/>
          <p:nvPr/>
        </p:nvGrpSpPr>
        <p:grpSpPr>
          <a:xfrm>
            <a:off x="3482502" y="274320"/>
            <a:ext cx="437283" cy="5669280"/>
            <a:chOff x="3482502" y="274320"/>
            <a:chExt cx="437283" cy="5669280"/>
          </a:xfrm>
        </p:grpSpPr>
        <p:cxnSp>
          <p:nvCxnSpPr>
            <p:cNvPr id="332" name="Google Shape;332;p3"/>
            <p:cNvCxnSpPr/>
            <p:nvPr/>
          </p:nvCxnSpPr>
          <p:spPr>
            <a:xfrm>
              <a:off x="3919785" y="274320"/>
              <a:ext cx="0" cy="5669280"/>
            </a:xfrm>
            <a:prstGeom prst="straightConnector1">
              <a:avLst/>
            </a:prstGeom>
            <a:noFill/>
            <a:ln cap="flat" cmpd="sng" w="9525">
              <a:solidFill>
                <a:srgbClr val="A5A5A5"/>
              </a:solidFill>
              <a:prstDash val="solid"/>
              <a:miter lim="800000"/>
              <a:headEnd len="sm" w="sm" type="none"/>
              <a:tailEnd len="sm" w="sm" type="none"/>
            </a:ln>
          </p:spPr>
        </p:cxnSp>
        <p:cxnSp>
          <p:nvCxnSpPr>
            <p:cNvPr id="333" name="Google Shape;333;p3"/>
            <p:cNvCxnSpPr/>
            <p:nvPr/>
          </p:nvCxnSpPr>
          <p:spPr>
            <a:xfrm>
              <a:off x="3482502" y="3108960"/>
              <a:ext cx="437283" cy="0"/>
            </a:xfrm>
            <a:prstGeom prst="straightConnector1">
              <a:avLst/>
            </a:prstGeom>
            <a:noFill/>
            <a:ln cap="flat" cmpd="sng" w="9525">
              <a:solidFill>
                <a:srgbClr val="A5A5A5"/>
              </a:solidFill>
              <a:prstDash val="solid"/>
              <a:miter lim="800000"/>
              <a:headEnd len="sm" w="sm" type="none"/>
              <a:tailEnd len="sm" w="sm" type="none"/>
            </a:ln>
          </p:spPr>
        </p:cxn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3" name="Shape 1063"/>
        <p:cNvGrpSpPr/>
        <p:nvPr/>
      </p:nvGrpSpPr>
      <p:grpSpPr>
        <a:xfrm>
          <a:off x="0" y="0"/>
          <a:ext cx="0" cy="0"/>
          <a:chOff x="0" y="0"/>
          <a:chExt cx="0" cy="0"/>
        </a:xfrm>
      </p:grpSpPr>
      <p:sp>
        <p:nvSpPr>
          <p:cNvPr id="1064" name="Google Shape;1064;p29"/>
          <p:cNvSpPr txBox="1"/>
          <p:nvPr>
            <p:ph type="title"/>
          </p:nvPr>
        </p:nvSpPr>
        <p:spPr>
          <a:xfrm>
            <a:off x="914400" y="3940373"/>
            <a:ext cx="5282648"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SzPts val="4000"/>
              <a:buNone/>
            </a:pPr>
            <a:r>
              <a:rPr lang="en-US" sz="2800"/>
              <a:t>ADDITIONAL LAYOUTS FOR POSSIBLE USAGE; IF NOT USED IN AN ACTIVE PRESENTATION, DELETE THESE PAGES. LAYOUTS WILL REMAIN AVAILABLE UNDER THE “LAYOUTS” TAB</a:t>
            </a:r>
            <a:endParaRPr/>
          </a:p>
        </p:txBody>
      </p:sp>
      <p:sp>
        <p:nvSpPr>
          <p:cNvPr id="1065" name="Google Shape;1065;p29"/>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1066" name="Google Shape;1066;p29"/>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0" name="Shape 1070"/>
        <p:cNvGrpSpPr/>
        <p:nvPr/>
      </p:nvGrpSpPr>
      <p:grpSpPr>
        <a:xfrm>
          <a:off x="0" y="0"/>
          <a:ext cx="0" cy="0"/>
          <a:chOff x="0" y="0"/>
          <a:chExt cx="0" cy="0"/>
        </a:xfrm>
      </p:grpSpPr>
      <p:sp>
        <p:nvSpPr>
          <p:cNvPr id="1071" name="Google Shape;1071;p30"/>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chemeClr val="lt1"/>
                </a:solidFill>
              </a:rPr>
              <a:t>PROPRIETARY AND CONFIDENTIAL. NOT FOR DISTRIBUTION.</a:t>
            </a:r>
            <a:endParaRPr>
              <a:solidFill>
                <a:schemeClr val="lt1"/>
              </a:solidFill>
            </a:endParaRPr>
          </a:p>
        </p:txBody>
      </p:sp>
      <p:sp>
        <p:nvSpPr>
          <p:cNvPr id="1072" name="Google Shape;1072;p30"/>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solidFill>
                  <a:schemeClr val="lt1"/>
                </a:solidFill>
              </a:rPr>
              <a:t>‹#›</a:t>
            </a:fld>
            <a:endParaRPr>
              <a:solidFill>
                <a:schemeClr val="lt1"/>
              </a:solidFill>
            </a:endParaRPr>
          </a:p>
        </p:txBody>
      </p:sp>
      <p:sp>
        <p:nvSpPr>
          <p:cNvPr id="1073" name="Google Shape;1073;p30"/>
          <p:cNvSpPr/>
          <p:nvPr/>
        </p:nvSpPr>
        <p:spPr>
          <a:xfrm>
            <a:off x="894303" y="1617784"/>
            <a:ext cx="5848141" cy="3652575"/>
          </a:xfrm>
          <a:prstGeom prst="rect">
            <a:avLst/>
          </a:prstGeom>
          <a:noFill/>
          <a:ln cap="flat" cmpd="sng" w="158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Area can contain a graphic, text or chart / figure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7" name="Shape 1077"/>
        <p:cNvGrpSpPr/>
        <p:nvPr/>
      </p:nvGrpSpPr>
      <p:grpSpPr>
        <a:xfrm>
          <a:off x="0" y="0"/>
          <a:ext cx="0" cy="0"/>
          <a:chOff x="0" y="0"/>
          <a:chExt cx="0" cy="0"/>
        </a:xfrm>
      </p:grpSpPr>
      <p:sp>
        <p:nvSpPr>
          <p:cNvPr id="1078" name="Google Shape;1078;p31"/>
          <p:cNvSpPr/>
          <p:nvPr/>
        </p:nvSpPr>
        <p:spPr>
          <a:xfrm>
            <a:off x="8619496" y="-534541"/>
            <a:ext cx="265192" cy="588474"/>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079" name="Google Shape;1079;p31"/>
          <p:cNvSpPr txBox="1"/>
          <p:nvPr>
            <p:ph type="title"/>
          </p:nvPr>
        </p:nvSpPr>
        <p:spPr>
          <a:xfrm>
            <a:off x="914400" y="1733887"/>
            <a:ext cx="576072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accent2"/>
              </a:buClr>
              <a:buSzPts val="4000"/>
              <a:buFont typeface="Arial"/>
              <a:buNone/>
            </a:pPr>
            <a:r>
              <a:t/>
            </a:r>
            <a:endParaRPr/>
          </a:p>
        </p:txBody>
      </p:sp>
      <p:sp>
        <p:nvSpPr>
          <p:cNvPr id="1080" name="Google Shape;1080;p31"/>
          <p:cNvSpPr txBox="1"/>
          <p:nvPr>
            <p:ph idx="1" type="body"/>
          </p:nvPr>
        </p:nvSpPr>
        <p:spPr>
          <a:xfrm>
            <a:off x="914400" y="2968625"/>
            <a:ext cx="5852160" cy="2336800"/>
          </a:xfrm>
          <a:prstGeom prst="rect">
            <a:avLst/>
          </a:prstGeom>
          <a:noFill/>
          <a:ln>
            <a:noFill/>
          </a:ln>
        </p:spPr>
        <p:txBody>
          <a:bodyPr anchorCtr="0" anchor="t" bIns="45700" lIns="91425" spcFirstLastPara="1" rIns="91425" wrap="square" tIns="45700">
            <a:noAutofit/>
          </a:bodyPr>
          <a:lstStyle/>
          <a:p>
            <a:pPr indent="-76200" lvl="0" marL="228600" rtl="0" algn="l">
              <a:lnSpc>
                <a:spcPct val="100000"/>
              </a:lnSpc>
              <a:spcBef>
                <a:spcPts val="0"/>
              </a:spcBef>
              <a:spcAft>
                <a:spcPts val="0"/>
              </a:spcAft>
              <a:buSzPts val="2400"/>
              <a:buNone/>
            </a:pPr>
            <a:r>
              <a:t/>
            </a:r>
            <a:endParaRPr/>
          </a:p>
        </p:txBody>
      </p:sp>
      <p:sp>
        <p:nvSpPr>
          <p:cNvPr id="1081" name="Google Shape;1081;p31"/>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1082" name="Google Shape;1082;p31"/>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6" name="Shape 1086"/>
        <p:cNvGrpSpPr/>
        <p:nvPr/>
      </p:nvGrpSpPr>
      <p:grpSpPr>
        <a:xfrm>
          <a:off x="0" y="0"/>
          <a:ext cx="0" cy="0"/>
          <a:chOff x="0" y="0"/>
          <a:chExt cx="0" cy="0"/>
        </a:xfrm>
      </p:grpSpPr>
      <p:sp>
        <p:nvSpPr>
          <p:cNvPr id="1087" name="Google Shape;1087;p32"/>
          <p:cNvSpPr txBox="1"/>
          <p:nvPr>
            <p:ph type="title"/>
          </p:nvPr>
        </p:nvSpPr>
        <p:spPr>
          <a:xfrm>
            <a:off x="518160" y="457200"/>
            <a:ext cx="3932237" cy="1405890"/>
          </a:xfrm>
          <a:prstGeom prst="rect">
            <a:avLst/>
          </a:prstGeom>
          <a:solidFill>
            <a:schemeClr val="lt1">
              <a:alpha val="84313"/>
            </a:schemeClr>
          </a:solid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15628"/>
              </a:buClr>
              <a:buSzPts val="3200"/>
              <a:buFont typeface="Arial"/>
              <a:buNone/>
            </a:pPr>
            <a:r>
              <a:t/>
            </a:r>
            <a:endParaRPr/>
          </a:p>
        </p:txBody>
      </p:sp>
      <p:sp>
        <p:nvSpPr>
          <p:cNvPr id="1088" name="Google Shape;1088;p32"/>
          <p:cNvSpPr txBox="1"/>
          <p:nvPr>
            <p:ph idx="1" type="body"/>
          </p:nvPr>
        </p:nvSpPr>
        <p:spPr>
          <a:xfrm>
            <a:off x="4655505" y="457201"/>
            <a:ext cx="5646734" cy="5303520"/>
          </a:xfrm>
          <a:prstGeom prst="rect">
            <a:avLst/>
          </a:prstGeom>
          <a:solidFill>
            <a:schemeClr val="lt1">
              <a:alpha val="84313"/>
            </a:schemeClr>
          </a:solidFill>
          <a:ln>
            <a:noFill/>
          </a:ln>
        </p:spPr>
        <p:txBody>
          <a:bodyPr anchorCtr="0" anchor="ctr" bIns="274300" lIns="274300" spcFirstLastPara="1" rIns="274300" wrap="square" tIns="274300">
            <a:noAutofit/>
          </a:bodyPr>
          <a:lstStyle/>
          <a:p>
            <a:pPr indent="-45720" lvl="0" marL="228600" rtl="0" algn="l">
              <a:lnSpc>
                <a:spcPct val="100000"/>
              </a:lnSpc>
              <a:spcBef>
                <a:spcPts val="0"/>
              </a:spcBef>
              <a:spcAft>
                <a:spcPts val="0"/>
              </a:spcAft>
              <a:buSzPts val="2880"/>
              <a:buNone/>
            </a:pPr>
            <a:r>
              <a:t/>
            </a:r>
            <a:endParaRPr/>
          </a:p>
        </p:txBody>
      </p:sp>
      <p:sp>
        <p:nvSpPr>
          <p:cNvPr id="1089" name="Google Shape;1089;p32"/>
          <p:cNvSpPr txBox="1"/>
          <p:nvPr>
            <p:ph idx="2" type="body"/>
          </p:nvPr>
        </p:nvSpPr>
        <p:spPr>
          <a:xfrm>
            <a:off x="518160" y="2091690"/>
            <a:ext cx="3932237" cy="3669030"/>
          </a:xfrm>
          <a:prstGeom prst="rect">
            <a:avLst/>
          </a:prstGeom>
          <a:solidFill>
            <a:schemeClr val="lt1">
              <a:alpha val="84313"/>
            </a:schemeClr>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t/>
            </a:r>
            <a:endParaRPr/>
          </a:p>
        </p:txBody>
      </p:sp>
      <p:sp>
        <p:nvSpPr>
          <p:cNvPr id="1090" name="Google Shape;1090;p32"/>
          <p:cNvSpPr txBox="1"/>
          <p:nvPr>
            <p:ph idx="11" type="ftr"/>
          </p:nvPr>
        </p:nvSpPr>
        <p:spPr>
          <a:xfrm>
            <a:off x="518160" y="6411954"/>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1091" name="Google Shape;1091;p32"/>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5" name="Shape 1095"/>
        <p:cNvGrpSpPr/>
        <p:nvPr/>
      </p:nvGrpSpPr>
      <p:grpSpPr>
        <a:xfrm>
          <a:off x="0" y="0"/>
          <a:ext cx="0" cy="0"/>
          <a:chOff x="0" y="0"/>
          <a:chExt cx="0" cy="0"/>
        </a:xfrm>
      </p:grpSpPr>
      <p:sp>
        <p:nvSpPr>
          <p:cNvPr id="1096" name="Google Shape;1096;p33"/>
          <p:cNvSpPr txBox="1"/>
          <p:nvPr>
            <p:ph type="title"/>
          </p:nvPr>
        </p:nvSpPr>
        <p:spPr>
          <a:xfrm>
            <a:off x="518160" y="777240"/>
            <a:ext cx="3932237" cy="1405890"/>
          </a:xfrm>
          <a:prstGeom prst="rect">
            <a:avLst/>
          </a:prstGeom>
          <a:solidFill>
            <a:schemeClr val="lt1">
              <a:alpha val="84313"/>
            </a:schemeClr>
          </a:solidFill>
          <a:ln>
            <a:noFill/>
          </a:ln>
        </p:spPr>
        <p:txBody>
          <a:bodyPr anchorCtr="0" anchor="t" bIns="45700" lIns="91425" spcFirstLastPara="1" rIns="91425" wrap="square" tIns="91425">
            <a:noAutofit/>
          </a:bodyPr>
          <a:lstStyle/>
          <a:p>
            <a:pPr indent="0" lvl="0" marL="171450" rtl="0" algn="l">
              <a:lnSpc>
                <a:spcPct val="90000"/>
              </a:lnSpc>
              <a:spcBef>
                <a:spcPts val="0"/>
              </a:spcBef>
              <a:spcAft>
                <a:spcPts val="0"/>
              </a:spcAft>
              <a:buClr>
                <a:schemeClr val="accent1"/>
              </a:buClr>
              <a:buSzPts val="3200"/>
              <a:buFont typeface="Arial"/>
              <a:buNone/>
            </a:pPr>
            <a:r>
              <a:t/>
            </a:r>
            <a:endParaRPr/>
          </a:p>
        </p:txBody>
      </p:sp>
      <p:sp>
        <p:nvSpPr>
          <p:cNvPr id="1097" name="Google Shape;1097;p33"/>
          <p:cNvSpPr txBox="1"/>
          <p:nvPr>
            <p:ph idx="1" type="body"/>
          </p:nvPr>
        </p:nvSpPr>
        <p:spPr>
          <a:xfrm>
            <a:off x="4655505" y="777240"/>
            <a:ext cx="5646734" cy="5303520"/>
          </a:xfrm>
          <a:prstGeom prst="rect">
            <a:avLst/>
          </a:prstGeom>
          <a:solidFill>
            <a:schemeClr val="lt1">
              <a:alpha val="84313"/>
            </a:schemeClr>
          </a:solidFill>
          <a:ln>
            <a:noFill/>
          </a:ln>
        </p:spPr>
        <p:txBody>
          <a:bodyPr anchorCtr="0" anchor="ctr" bIns="274300" lIns="274300" spcFirstLastPara="1" rIns="274300" wrap="square" tIns="274300">
            <a:noAutofit/>
          </a:bodyPr>
          <a:lstStyle/>
          <a:p>
            <a:pPr indent="-228600" lvl="0" marL="457200" rtl="0" algn="l">
              <a:lnSpc>
                <a:spcPct val="100000"/>
              </a:lnSpc>
              <a:spcBef>
                <a:spcPts val="1800"/>
              </a:spcBef>
              <a:spcAft>
                <a:spcPts val="0"/>
              </a:spcAft>
              <a:buSzPts val="2880"/>
              <a:buNone/>
            </a:pPr>
            <a:r>
              <a:t/>
            </a:r>
            <a:endParaRPr/>
          </a:p>
        </p:txBody>
      </p:sp>
      <p:sp>
        <p:nvSpPr>
          <p:cNvPr id="1098" name="Google Shape;1098;p33"/>
          <p:cNvSpPr txBox="1"/>
          <p:nvPr>
            <p:ph idx="2" type="body"/>
          </p:nvPr>
        </p:nvSpPr>
        <p:spPr>
          <a:xfrm>
            <a:off x="518160" y="2411730"/>
            <a:ext cx="3932237" cy="3669030"/>
          </a:xfrm>
          <a:prstGeom prst="rect">
            <a:avLst/>
          </a:prstGeom>
          <a:solidFill>
            <a:schemeClr val="lt1">
              <a:alpha val="84313"/>
            </a:schemeClr>
          </a:solidFill>
          <a:ln>
            <a:noFill/>
          </a:ln>
        </p:spPr>
        <p:txBody>
          <a:bodyPr anchorCtr="0" anchor="t" bIns="45700" lIns="91425" spcFirstLastPara="1" rIns="91425" wrap="square" tIns="45700">
            <a:noAutofit/>
          </a:bodyPr>
          <a:lstStyle/>
          <a:p>
            <a:pPr indent="0" lvl="0" marL="171450" rtl="0" algn="l">
              <a:lnSpc>
                <a:spcPct val="100000"/>
              </a:lnSpc>
              <a:spcBef>
                <a:spcPts val="1800"/>
              </a:spcBef>
              <a:spcAft>
                <a:spcPts val="0"/>
              </a:spcAft>
              <a:buSzPts val="2400"/>
              <a:buNone/>
            </a:pPr>
            <a:r>
              <a:t/>
            </a:r>
            <a:endParaRPr/>
          </a:p>
        </p:txBody>
      </p:sp>
      <p:sp>
        <p:nvSpPr>
          <p:cNvPr id="1099" name="Google Shape;1099;p33"/>
          <p:cNvSpPr txBox="1"/>
          <p:nvPr>
            <p:ph idx="11" type="ftr"/>
          </p:nvPr>
        </p:nvSpPr>
        <p:spPr>
          <a:xfrm>
            <a:off x="518160" y="6411954"/>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1100" name="Google Shape;1100;p33"/>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grpSp>
        <p:nvGrpSpPr>
          <p:cNvPr id="338" name="Google Shape;338;p4"/>
          <p:cNvGrpSpPr/>
          <p:nvPr/>
        </p:nvGrpSpPr>
        <p:grpSpPr>
          <a:xfrm>
            <a:off x="3307697" y="-534541"/>
            <a:ext cx="5576607" cy="7392541"/>
            <a:chOff x="4039" y="864"/>
            <a:chExt cx="2208" cy="2927"/>
          </a:xfrm>
        </p:grpSpPr>
        <p:sp>
          <p:nvSpPr>
            <p:cNvPr id="339" name="Google Shape;339;p4"/>
            <p:cNvSpPr/>
            <p:nvPr/>
          </p:nvSpPr>
          <p:spPr>
            <a:xfrm>
              <a:off x="4264" y="1105"/>
              <a:ext cx="1721" cy="2686"/>
            </a:xfrm>
            <a:custGeom>
              <a:rect b="b" l="l" r="r" t="t"/>
              <a:pathLst>
                <a:path extrusionOk="0" h="2686" w="1721">
                  <a:moveTo>
                    <a:pt x="1069" y="8"/>
                  </a:moveTo>
                  <a:lnTo>
                    <a:pt x="1058" y="3"/>
                  </a:lnTo>
                  <a:lnTo>
                    <a:pt x="1056" y="0"/>
                  </a:lnTo>
                  <a:lnTo>
                    <a:pt x="1037" y="0"/>
                  </a:lnTo>
                  <a:lnTo>
                    <a:pt x="1008" y="8"/>
                  </a:lnTo>
                  <a:lnTo>
                    <a:pt x="982" y="16"/>
                  </a:lnTo>
                  <a:lnTo>
                    <a:pt x="959" y="34"/>
                  </a:lnTo>
                  <a:lnTo>
                    <a:pt x="938" y="50"/>
                  </a:lnTo>
                  <a:lnTo>
                    <a:pt x="917" y="68"/>
                  </a:lnTo>
                  <a:lnTo>
                    <a:pt x="898" y="89"/>
                  </a:lnTo>
                  <a:lnTo>
                    <a:pt x="883" y="110"/>
                  </a:lnTo>
                  <a:lnTo>
                    <a:pt x="864" y="131"/>
                  </a:lnTo>
                  <a:lnTo>
                    <a:pt x="841" y="186"/>
                  </a:lnTo>
                  <a:lnTo>
                    <a:pt x="836" y="241"/>
                  </a:lnTo>
                  <a:lnTo>
                    <a:pt x="836" y="299"/>
                  </a:lnTo>
                  <a:lnTo>
                    <a:pt x="843" y="354"/>
                  </a:lnTo>
                  <a:lnTo>
                    <a:pt x="862" y="409"/>
                  </a:lnTo>
                  <a:lnTo>
                    <a:pt x="883" y="464"/>
                  </a:lnTo>
                  <a:lnTo>
                    <a:pt x="898" y="513"/>
                  </a:lnTo>
                  <a:lnTo>
                    <a:pt x="911" y="568"/>
                  </a:lnTo>
                  <a:lnTo>
                    <a:pt x="925" y="628"/>
                  </a:lnTo>
                  <a:lnTo>
                    <a:pt x="938" y="691"/>
                  </a:lnTo>
                  <a:lnTo>
                    <a:pt x="946" y="757"/>
                  </a:lnTo>
                  <a:lnTo>
                    <a:pt x="946" y="825"/>
                  </a:lnTo>
                  <a:lnTo>
                    <a:pt x="938" y="888"/>
                  </a:lnTo>
                  <a:lnTo>
                    <a:pt x="919" y="948"/>
                  </a:lnTo>
                  <a:lnTo>
                    <a:pt x="885" y="1005"/>
                  </a:lnTo>
                  <a:lnTo>
                    <a:pt x="836" y="1052"/>
                  </a:lnTo>
                  <a:lnTo>
                    <a:pt x="836" y="1045"/>
                  </a:lnTo>
                  <a:lnTo>
                    <a:pt x="828" y="1018"/>
                  </a:lnTo>
                  <a:lnTo>
                    <a:pt x="820" y="977"/>
                  </a:lnTo>
                  <a:lnTo>
                    <a:pt x="801" y="940"/>
                  </a:lnTo>
                  <a:lnTo>
                    <a:pt x="786" y="906"/>
                  </a:lnTo>
                  <a:lnTo>
                    <a:pt x="765" y="867"/>
                  </a:lnTo>
                  <a:lnTo>
                    <a:pt x="739" y="825"/>
                  </a:lnTo>
                  <a:lnTo>
                    <a:pt x="710" y="788"/>
                  </a:lnTo>
                  <a:lnTo>
                    <a:pt x="668" y="754"/>
                  </a:lnTo>
                  <a:lnTo>
                    <a:pt x="626" y="720"/>
                  </a:lnTo>
                  <a:lnTo>
                    <a:pt x="587" y="686"/>
                  </a:lnTo>
                  <a:lnTo>
                    <a:pt x="553" y="649"/>
                  </a:lnTo>
                  <a:lnTo>
                    <a:pt x="529" y="608"/>
                  </a:lnTo>
                  <a:lnTo>
                    <a:pt x="524" y="560"/>
                  </a:lnTo>
                  <a:lnTo>
                    <a:pt x="524" y="608"/>
                  </a:lnTo>
                  <a:lnTo>
                    <a:pt x="532" y="652"/>
                  </a:lnTo>
                  <a:lnTo>
                    <a:pt x="550" y="694"/>
                  </a:lnTo>
                  <a:lnTo>
                    <a:pt x="574" y="733"/>
                  </a:lnTo>
                  <a:lnTo>
                    <a:pt x="600" y="757"/>
                  </a:lnTo>
                  <a:lnTo>
                    <a:pt x="626" y="788"/>
                  </a:lnTo>
                  <a:lnTo>
                    <a:pt x="642" y="817"/>
                  </a:lnTo>
                  <a:lnTo>
                    <a:pt x="660" y="843"/>
                  </a:lnTo>
                  <a:lnTo>
                    <a:pt x="671" y="872"/>
                  </a:lnTo>
                  <a:lnTo>
                    <a:pt x="689" y="906"/>
                  </a:lnTo>
                  <a:lnTo>
                    <a:pt x="702" y="935"/>
                  </a:lnTo>
                  <a:lnTo>
                    <a:pt x="712" y="969"/>
                  </a:lnTo>
                  <a:lnTo>
                    <a:pt x="723" y="990"/>
                  </a:lnTo>
                  <a:lnTo>
                    <a:pt x="723" y="1016"/>
                  </a:lnTo>
                  <a:lnTo>
                    <a:pt x="726" y="1039"/>
                  </a:lnTo>
                  <a:lnTo>
                    <a:pt x="736" y="1060"/>
                  </a:lnTo>
                  <a:lnTo>
                    <a:pt x="726" y="1100"/>
                  </a:lnTo>
                  <a:lnTo>
                    <a:pt x="723" y="1141"/>
                  </a:lnTo>
                  <a:lnTo>
                    <a:pt x="710" y="1178"/>
                  </a:lnTo>
                  <a:lnTo>
                    <a:pt x="689" y="1217"/>
                  </a:lnTo>
                  <a:lnTo>
                    <a:pt x="650" y="1265"/>
                  </a:lnTo>
                  <a:lnTo>
                    <a:pt x="616" y="1309"/>
                  </a:lnTo>
                  <a:lnTo>
                    <a:pt x="587" y="1364"/>
                  </a:lnTo>
                  <a:lnTo>
                    <a:pt x="566" y="1419"/>
                  </a:lnTo>
                  <a:lnTo>
                    <a:pt x="550" y="1474"/>
                  </a:lnTo>
                  <a:lnTo>
                    <a:pt x="537" y="1534"/>
                  </a:lnTo>
                  <a:lnTo>
                    <a:pt x="529" y="1592"/>
                  </a:lnTo>
                  <a:lnTo>
                    <a:pt x="529" y="1652"/>
                  </a:lnTo>
                  <a:lnTo>
                    <a:pt x="524" y="1660"/>
                  </a:lnTo>
                  <a:lnTo>
                    <a:pt x="456" y="1621"/>
                  </a:lnTo>
                  <a:lnTo>
                    <a:pt x="419" y="1605"/>
                  </a:lnTo>
                  <a:lnTo>
                    <a:pt x="380" y="1592"/>
                  </a:lnTo>
                  <a:lnTo>
                    <a:pt x="343" y="1584"/>
                  </a:lnTo>
                  <a:lnTo>
                    <a:pt x="304" y="1566"/>
                  </a:lnTo>
                  <a:lnTo>
                    <a:pt x="267" y="1555"/>
                  </a:lnTo>
                  <a:lnTo>
                    <a:pt x="228" y="1537"/>
                  </a:lnTo>
                  <a:lnTo>
                    <a:pt x="199" y="1516"/>
                  </a:lnTo>
                  <a:lnTo>
                    <a:pt x="170" y="1490"/>
                  </a:lnTo>
                  <a:lnTo>
                    <a:pt x="149" y="1474"/>
                  </a:lnTo>
                  <a:lnTo>
                    <a:pt x="142" y="1466"/>
                  </a:lnTo>
                  <a:lnTo>
                    <a:pt x="131" y="1458"/>
                  </a:lnTo>
                  <a:lnTo>
                    <a:pt x="123" y="1448"/>
                  </a:lnTo>
                  <a:lnTo>
                    <a:pt x="94" y="1411"/>
                  </a:lnTo>
                  <a:lnTo>
                    <a:pt x="73" y="1372"/>
                  </a:lnTo>
                  <a:lnTo>
                    <a:pt x="55" y="1330"/>
                  </a:lnTo>
                  <a:lnTo>
                    <a:pt x="47" y="1293"/>
                  </a:lnTo>
                  <a:lnTo>
                    <a:pt x="39" y="1246"/>
                  </a:lnTo>
                  <a:lnTo>
                    <a:pt x="34" y="1210"/>
                  </a:lnTo>
                  <a:lnTo>
                    <a:pt x="32" y="1168"/>
                  </a:lnTo>
                  <a:lnTo>
                    <a:pt x="26" y="1123"/>
                  </a:lnTo>
                  <a:lnTo>
                    <a:pt x="5" y="1196"/>
                  </a:lnTo>
                  <a:lnTo>
                    <a:pt x="0" y="1272"/>
                  </a:lnTo>
                  <a:lnTo>
                    <a:pt x="11" y="1348"/>
                  </a:lnTo>
                  <a:lnTo>
                    <a:pt x="26" y="1414"/>
                  </a:lnTo>
                  <a:lnTo>
                    <a:pt x="47" y="1458"/>
                  </a:lnTo>
                  <a:lnTo>
                    <a:pt x="73" y="1495"/>
                  </a:lnTo>
                  <a:lnTo>
                    <a:pt x="108" y="1529"/>
                  </a:lnTo>
                  <a:lnTo>
                    <a:pt x="144" y="1563"/>
                  </a:lnTo>
                  <a:lnTo>
                    <a:pt x="183" y="1592"/>
                  </a:lnTo>
                  <a:lnTo>
                    <a:pt x="228" y="1613"/>
                  </a:lnTo>
                  <a:lnTo>
                    <a:pt x="275" y="1639"/>
                  </a:lnTo>
                  <a:lnTo>
                    <a:pt x="317" y="1652"/>
                  </a:lnTo>
                  <a:lnTo>
                    <a:pt x="356" y="1668"/>
                  </a:lnTo>
                  <a:lnTo>
                    <a:pt x="393" y="1689"/>
                  </a:lnTo>
                  <a:lnTo>
                    <a:pt x="427" y="1715"/>
                  </a:lnTo>
                  <a:lnTo>
                    <a:pt x="456" y="1738"/>
                  </a:lnTo>
                  <a:lnTo>
                    <a:pt x="482" y="1772"/>
                  </a:lnTo>
                  <a:lnTo>
                    <a:pt x="503" y="1801"/>
                  </a:lnTo>
                  <a:lnTo>
                    <a:pt x="524" y="1835"/>
                  </a:lnTo>
                  <a:lnTo>
                    <a:pt x="537" y="1869"/>
                  </a:lnTo>
                  <a:lnTo>
                    <a:pt x="553" y="1908"/>
                  </a:lnTo>
                  <a:lnTo>
                    <a:pt x="571" y="1945"/>
                  </a:lnTo>
                  <a:lnTo>
                    <a:pt x="587" y="1987"/>
                  </a:lnTo>
                  <a:lnTo>
                    <a:pt x="605" y="2026"/>
                  </a:lnTo>
                  <a:lnTo>
                    <a:pt x="626" y="2063"/>
                  </a:lnTo>
                  <a:lnTo>
                    <a:pt x="642" y="2102"/>
                  </a:lnTo>
                  <a:lnTo>
                    <a:pt x="663" y="2139"/>
                  </a:lnTo>
                  <a:lnTo>
                    <a:pt x="681" y="2178"/>
                  </a:lnTo>
                  <a:lnTo>
                    <a:pt x="697" y="2222"/>
                  </a:lnTo>
                  <a:lnTo>
                    <a:pt x="705" y="2270"/>
                  </a:lnTo>
                  <a:lnTo>
                    <a:pt x="705" y="2317"/>
                  </a:lnTo>
                  <a:lnTo>
                    <a:pt x="702" y="2366"/>
                  </a:lnTo>
                  <a:lnTo>
                    <a:pt x="692" y="2414"/>
                  </a:lnTo>
                  <a:lnTo>
                    <a:pt x="676" y="2461"/>
                  </a:lnTo>
                  <a:lnTo>
                    <a:pt x="660" y="2505"/>
                  </a:lnTo>
                  <a:lnTo>
                    <a:pt x="637" y="2547"/>
                  </a:lnTo>
                  <a:lnTo>
                    <a:pt x="629" y="2558"/>
                  </a:lnTo>
                  <a:lnTo>
                    <a:pt x="626" y="2565"/>
                  </a:lnTo>
                  <a:lnTo>
                    <a:pt x="613" y="2568"/>
                  </a:lnTo>
                  <a:lnTo>
                    <a:pt x="605" y="2568"/>
                  </a:lnTo>
                  <a:lnTo>
                    <a:pt x="592" y="2573"/>
                  </a:lnTo>
                  <a:lnTo>
                    <a:pt x="579" y="2578"/>
                  </a:lnTo>
                  <a:lnTo>
                    <a:pt x="571" y="2578"/>
                  </a:lnTo>
                  <a:lnTo>
                    <a:pt x="558" y="2578"/>
                  </a:lnTo>
                  <a:lnTo>
                    <a:pt x="516" y="2589"/>
                  </a:lnTo>
                  <a:lnTo>
                    <a:pt x="474" y="2602"/>
                  </a:lnTo>
                  <a:lnTo>
                    <a:pt x="432" y="2620"/>
                  </a:lnTo>
                  <a:lnTo>
                    <a:pt x="390" y="2636"/>
                  </a:lnTo>
                  <a:lnTo>
                    <a:pt x="351" y="2657"/>
                  </a:lnTo>
                  <a:lnTo>
                    <a:pt x="314" y="2686"/>
                  </a:lnTo>
                  <a:lnTo>
                    <a:pt x="1325" y="2686"/>
                  </a:lnTo>
                  <a:lnTo>
                    <a:pt x="1270" y="2631"/>
                  </a:lnTo>
                  <a:lnTo>
                    <a:pt x="1231" y="2599"/>
                  </a:lnTo>
                  <a:lnTo>
                    <a:pt x="1186" y="2578"/>
                  </a:lnTo>
                  <a:lnTo>
                    <a:pt x="1139" y="2558"/>
                  </a:lnTo>
                  <a:lnTo>
                    <a:pt x="1090" y="2544"/>
                  </a:lnTo>
                  <a:lnTo>
                    <a:pt x="1037" y="2531"/>
                  </a:lnTo>
                  <a:lnTo>
                    <a:pt x="982" y="2526"/>
                  </a:lnTo>
                  <a:lnTo>
                    <a:pt x="995" y="2489"/>
                  </a:lnTo>
                  <a:lnTo>
                    <a:pt x="1006" y="2448"/>
                  </a:lnTo>
                  <a:lnTo>
                    <a:pt x="1008" y="2406"/>
                  </a:lnTo>
                  <a:lnTo>
                    <a:pt x="1006" y="2361"/>
                  </a:lnTo>
                  <a:lnTo>
                    <a:pt x="995" y="2319"/>
                  </a:lnTo>
                  <a:lnTo>
                    <a:pt x="982" y="2277"/>
                  </a:lnTo>
                  <a:lnTo>
                    <a:pt x="966" y="2236"/>
                  </a:lnTo>
                  <a:lnTo>
                    <a:pt x="951" y="2202"/>
                  </a:lnTo>
                  <a:lnTo>
                    <a:pt x="932" y="2165"/>
                  </a:lnTo>
                  <a:lnTo>
                    <a:pt x="919" y="2126"/>
                  </a:lnTo>
                  <a:lnTo>
                    <a:pt x="919" y="2089"/>
                  </a:lnTo>
                  <a:lnTo>
                    <a:pt x="919" y="2047"/>
                  </a:lnTo>
                  <a:lnTo>
                    <a:pt x="925" y="2008"/>
                  </a:lnTo>
                  <a:lnTo>
                    <a:pt x="938" y="1971"/>
                  </a:lnTo>
                  <a:lnTo>
                    <a:pt x="953" y="1932"/>
                  </a:lnTo>
                  <a:lnTo>
                    <a:pt x="974" y="1901"/>
                  </a:lnTo>
                  <a:lnTo>
                    <a:pt x="1006" y="1867"/>
                  </a:lnTo>
                  <a:lnTo>
                    <a:pt x="1035" y="1846"/>
                  </a:lnTo>
                  <a:lnTo>
                    <a:pt x="1063" y="1825"/>
                  </a:lnTo>
                  <a:lnTo>
                    <a:pt x="1097" y="1806"/>
                  </a:lnTo>
                  <a:lnTo>
                    <a:pt x="1134" y="1793"/>
                  </a:lnTo>
                  <a:lnTo>
                    <a:pt x="1173" y="1785"/>
                  </a:lnTo>
                  <a:lnTo>
                    <a:pt x="1210" y="1778"/>
                  </a:lnTo>
                  <a:lnTo>
                    <a:pt x="1249" y="1772"/>
                  </a:lnTo>
                  <a:lnTo>
                    <a:pt x="1286" y="1770"/>
                  </a:lnTo>
                  <a:lnTo>
                    <a:pt x="1328" y="1759"/>
                  </a:lnTo>
                  <a:lnTo>
                    <a:pt x="1367" y="1757"/>
                  </a:lnTo>
                  <a:lnTo>
                    <a:pt x="1404" y="1751"/>
                  </a:lnTo>
                  <a:lnTo>
                    <a:pt x="1443" y="1744"/>
                  </a:lnTo>
                  <a:lnTo>
                    <a:pt x="1480" y="1736"/>
                  </a:lnTo>
                  <a:lnTo>
                    <a:pt x="1519" y="1723"/>
                  </a:lnTo>
                  <a:lnTo>
                    <a:pt x="1548" y="1704"/>
                  </a:lnTo>
                  <a:lnTo>
                    <a:pt x="1587" y="1683"/>
                  </a:lnTo>
                  <a:lnTo>
                    <a:pt x="1621" y="1660"/>
                  </a:lnTo>
                  <a:lnTo>
                    <a:pt x="1645" y="1631"/>
                  </a:lnTo>
                  <a:lnTo>
                    <a:pt x="1671" y="1600"/>
                  </a:lnTo>
                  <a:lnTo>
                    <a:pt x="1692" y="1566"/>
                  </a:lnTo>
                  <a:lnTo>
                    <a:pt x="1705" y="1529"/>
                  </a:lnTo>
                  <a:lnTo>
                    <a:pt x="1718" y="1490"/>
                  </a:lnTo>
                  <a:lnTo>
                    <a:pt x="1721" y="1453"/>
                  </a:lnTo>
                  <a:lnTo>
                    <a:pt x="1697" y="1508"/>
                  </a:lnTo>
                  <a:lnTo>
                    <a:pt x="1666" y="1555"/>
                  </a:lnTo>
                  <a:lnTo>
                    <a:pt x="1629" y="1592"/>
                  </a:lnTo>
                  <a:lnTo>
                    <a:pt x="1587" y="1621"/>
                  </a:lnTo>
                  <a:lnTo>
                    <a:pt x="1540" y="1641"/>
                  </a:lnTo>
                  <a:lnTo>
                    <a:pt x="1490" y="1662"/>
                  </a:lnTo>
                  <a:lnTo>
                    <a:pt x="1435" y="1675"/>
                  </a:lnTo>
                  <a:lnTo>
                    <a:pt x="1380" y="1694"/>
                  </a:lnTo>
                  <a:lnTo>
                    <a:pt x="1320" y="1702"/>
                  </a:lnTo>
                  <a:lnTo>
                    <a:pt x="1262" y="1704"/>
                  </a:lnTo>
                  <a:lnTo>
                    <a:pt x="1207" y="1715"/>
                  </a:lnTo>
                  <a:lnTo>
                    <a:pt x="1145" y="1723"/>
                  </a:lnTo>
                  <a:lnTo>
                    <a:pt x="1090" y="1736"/>
                  </a:lnTo>
                  <a:lnTo>
                    <a:pt x="1035" y="1744"/>
                  </a:lnTo>
                  <a:lnTo>
                    <a:pt x="980" y="1759"/>
                  </a:lnTo>
                  <a:lnTo>
                    <a:pt x="930" y="1780"/>
                  </a:lnTo>
                  <a:lnTo>
                    <a:pt x="909" y="1791"/>
                  </a:lnTo>
                  <a:lnTo>
                    <a:pt x="885" y="1801"/>
                  </a:lnTo>
                  <a:lnTo>
                    <a:pt x="870" y="1814"/>
                  </a:lnTo>
                  <a:lnTo>
                    <a:pt x="854" y="1827"/>
                  </a:lnTo>
                  <a:lnTo>
                    <a:pt x="836" y="1846"/>
                  </a:lnTo>
                  <a:lnTo>
                    <a:pt x="815" y="1856"/>
                  </a:lnTo>
                  <a:lnTo>
                    <a:pt x="801" y="1874"/>
                  </a:lnTo>
                  <a:lnTo>
                    <a:pt x="788" y="1888"/>
                  </a:lnTo>
                  <a:lnTo>
                    <a:pt x="773" y="1827"/>
                  </a:lnTo>
                  <a:lnTo>
                    <a:pt x="752" y="1770"/>
                  </a:lnTo>
                  <a:lnTo>
                    <a:pt x="739" y="1704"/>
                  </a:lnTo>
                  <a:lnTo>
                    <a:pt x="736" y="1641"/>
                  </a:lnTo>
                  <a:lnTo>
                    <a:pt x="731" y="1579"/>
                  </a:lnTo>
                  <a:lnTo>
                    <a:pt x="736" y="1521"/>
                  </a:lnTo>
                  <a:lnTo>
                    <a:pt x="752" y="1458"/>
                  </a:lnTo>
                  <a:lnTo>
                    <a:pt x="778" y="1403"/>
                  </a:lnTo>
                  <a:lnTo>
                    <a:pt x="815" y="1356"/>
                  </a:lnTo>
                  <a:lnTo>
                    <a:pt x="854" y="1322"/>
                  </a:lnTo>
                  <a:lnTo>
                    <a:pt x="904" y="1293"/>
                  </a:lnTo>
                  <a:lnTo>
                    <a:pt x="953" y="1267"/>
                  </a:lnTo>
                  <a:lnTo>
                    <a:pt x="1008" y="1246"/>
                  </a:lnTo>
                  <a:lnTo>
                    <a:pt x="1058" y="1230"/>
                  </a:lnTo>
                  <a:lnTo>
                    <a:pt x="1118" y="1212"/>
                  </a:lnTo>
                  <a:lnTo>
                    <a:pt x="1168" y="1191"/>
                  </a:lnTo>
                  <a:lnTo>
                    <a:pt x="1210" y="1170"/>
                  </a:lnTo>
                  <a:lnTo>
                    <a:pt x="1249" y="1149"/>
                  </a:lnTo>
                  <a:lnTo>
                    <a:pt x="1283" y="1121"/>
                  </a:lnTo>
                  <a:lnTo>
                    <a:pt x="1312" y="1092"/>
                  </a:lnTo>
                  <a:lnTo>
                    <a:pt x="1341" y="1058"/>
                  </a:lnTo>
                  <a:lnTo>
                    <a:pt x="1367" y="1024"/>
                  </a:lnTo>
                  <a:lnTo>
                    <a:pt x="1393" y="990"/>
                  </a:lnTo>
                  <a:lnTo>
                    <a:pt x="1414" y="961"/>
                  </a:lnTo>
                  <a:lnTo>
                    <a:pt x="1430" y="940"/>
                  </a:lnTo>
                  <a:lnTo>
                    <a:pt x="1448" y="927"/>
                  </a:lnTo>
                  <a:lnTo>
                    <a:pt x="1469" y="909"/>
                  </a:lnTo>
                  <a:lnTo>
                    <a:pt x="1485" y="898"/>
                  </a:lnTo>
                  <a:lnTo>
                    <a:pt x="1506" y="888"/>
                  </a:lnTo>
                  <a:lnTo>
                    <a:pt x="1532" y="872"/>
                  </a:lnTo>
                  <a:lnTo>
                    <a:pt x="1548" y="864"/>
                  </a:lnTo>
                  <a:lnTo>
                    <a:pt x="1569" y="851"/>
                  </a:lnTo>
                  <a:lnTo>
                    <a:pt x="1535" y="854"/>
                  </a:lnTo>
                  <a:lnTo>
                    <a:pt x="1506" y="864"/>
                  </a:lnTo>
                  <a:lnTo>
                    <a:pt x="1480" y="877"/>
                  </a:lnTo>
                  <a:lnTo>
                    <a:pt x="1456" y="893"/>
                  </a:lnTo>
                  <a:lnTo>
                    <a:pt x="1427" y="914"/>
                  </a:lnTo>
                  <a:lnTo>
                    <a:pt x="1404" y="935"/>
                  </a:lnTo>
                  <a:lnTo>
                    <a:pt x="1380" y="950"/>
                  </a:lnTo>
                  <a:lnTo>
                    <a:pt x="1359" y="977"/>
                  </a:lnTo>
                  <a:lnTo>
                    <a:pt x="1341" y="998"/>
                  </a:lnTo>
                  <a:lnTo>
                    <a:pt x="1320" y="1018"/>
                  </a:lnTo>
                  <a:lnTo>
                    <a:pt x="1296" y="1037"/>
                  </a:lnTo>
                  <a:lnTo>
                    <a:pt x="1270" y="1052"/>
                  </a:lnTo>
                  <a:lnTo>
                    <a:pt x="1244" y="1066"/>
                  </a:lnTo>
                  <a:lnTo>
                    <a:pt x="1221" y="1079"/>
                  </a:lnTo>
                  <a:lnTo>
                    <a:pt x="1194" y="1092"/>
                  </a:lnTo>
                  <a:lnTo>
                    <a:pt x="1168" y="1100"/>
                  </a:lnTo>
                  <a:lnTo>
                    <a:pt x="1139" y="1107"/>
                  </a:lnTo>
                  <a:lnTo>
                    <a:pt x="1111" y="1115"/>
                  </a:lnTo>
                  <a:lnTo>
                    <a:pt x="1084" y="1123"/>
                  </a:lnTo>
                  <a:lnTo>
                    <a:pt x="1050" y="1128"/>
                  </a:lnTo>
                  <a:lnTo>
                    <a:pt x="1027" y="1136"/>
                  </a:lnTo>
                  <a:lnTo>
                    <a:pt x="995" y="1144"/>
                  </a:lnTo>
                  <a:lnTo>
                    <a:pt x="972" y="1149"/>
                  </a:lnTo>
                  <a:lnTo>
                    <a:pt x="940" y="1157"/>
                  </a:lnTo>
                  <a:lnTo>
                    <a:pt x="974" y="1102"/>
                  </a:lnTo>
                  <a:lnTo>
                    <a:pt x="1001" y="1045"/>
                  </a:lnTo>
                  <a:lnTo>
                    <a:pt x="1021" y="984"/>
                  </a:lnTo>
                  <a:lnTo>
                    <a:pt x="1035" y="922"/>
                  </a:lnTo>
                  <a:lnTo>
                    <a:pt x="1048" y="859"/>
                  </a:lnTo>
                  <a:lnTo>
                    <a:pt x="1048" y="791"/>
                  </a:lnTo>
                  <a:lnTo>
                    <a:pt x="1048" y="728"/>
                  </a:lnTo>
                  <a:lnTo>
                    <a:pt x="1037" y="665"/>
                  </a:lnTo>
                  <a:lnTo>
                    <a:pt x="1021" y="589"/>
                  </a:lnTo>
                  <a:lnTo>
                    <a:pt x="987" y="519"/>
                  </a:lnTo>
                  <a:lnTo>
                    <a:pt x="953" y="450"/>
                  </a:lnTo>
                  <a:lnTo>
                    <a:pt x="919" y="380"/>
                  </a:lnTo>
                  <a:lnTo>
                    <a:pt x="896" y="306"/>
                  </a:lnTo>
                  <a:lnTo>
                    <a:pt x="883" y="236"/>
                  </a:lnTo>
                  <a:lnTo>
                    <a:pt x="891" y="165"/>
                  </a:lnTo>
                  <a:lnTo>
                    <a:pt x="925" y="89"/>
                  </a:lnTo>
                  <a:lnTo>
                    <a:pt x="938" y="71"/>
                  </a:lnTo>
                  <a:lnTo>
                    <a:pt x="953" y="55"/>
                  </a:lnTo>
                  <a:lnTo>
                    <a:pt x="972" y="42"/>
                  </a:lnTo>
                  <a:lnTo>
                    <a:pt x="987" y="29"/>
                  </a:lnTo>
                  <a:lnTo>
                    <a:pt x="1008" y="16"/>
                  </a:lnTo>
                  <a:lnTo>
                    <a:pt x="1027" y="13"/>
                  </a:lnTo>
                  <a:lnTo>
                    <a:pt x="1048" y="8"/>
                  </a:lnTo>
                  <a:lnTo>
                    <a:pt x="1069" y="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0" name="Google Shape;340;p4"/>
            <p:cNvSpPr/>
            <p:nvPr/>
          </p:nvSpPr>
          <p:spPr>
            <a:xfrm>
              <a:off x="4264" y="1105"/>
              <a:ext cx="1721" cy="2686"/>
            </a:xfrm>
            <a:custGeom>
              <a:rect b="b" l="l" r="r" t="t"/>
              <a:pathLst>
                <a:path extrusionOk="0" h="2686" w="1721">
                  <a:moveTo>
                    <a:pt x="1069" y="8"/>
                  </a:moveTo>
                  <a:lnTo>
                    <a:pt x="1058" y="3"/>
                  </a:lnTo>
                  <a:lnTo>
                    <a:pt x="1056" y="0"/>
                  </a:lnTo>
                  <a:lnTo>
                    <a:pt x="1037" y="0"/>
                  </a:lnTo>
                  <a:lnTo>
                    <a:pt x="1008" y="8"/>
                  </a:lnTo>
                  <a:lnTo>
                    <a:pt x="982" y="16"/>
                  </a:lnTo>
                  <a:lnTo>
                    <a:pt x="959" y="34"/>
                  </a:lnTo>
                  <a:lnTo>
                    <a:pt x="938" y="50"/>
                  </a:lnTo>
                  <a:lnTo>
                    <a:pt x="917" y="68"/>
                  </a:lnTo>
                  <a:lnTo>
                    <a:pt x="898" y="89"/>
                  </a:lnTo>
                  <a:lnTo>
                    <a:pt x="883" y="110"/>
                  </a:lnTo>
                  <a:lnTo>
                    <a:pt x="864" y="131"/>
                  </a:lnTo>
                  <a:lnTo>
                    <a:pt x="841" y="186"/>
                  </a:lnTo>
                  <a:lnTo>
                    <a:pt x="836" y="241"/>
                  </a:lnTo>
                  <a:lnTo>
                    <a:pt x="836" y="299"/>
                  </a:lnTo>
                  <a:lnTo>
                    <a:pt x="843" y="354"/>
                  </a:lnTo>
                  <a:lnTo>
                    <a:pt x="862" y="409"/>
                  </a:lnTo>
                  <a:lnTo>
                    <a:pt x="883" y="464"/>
                  </a:lnTo>
                  <a:lnTo>
                    <a:pt x="898" y="513"/>
                  </a:lnTo>
                  <a:lnTo>
                    <a:pt x="911" y="568"/>
                  </a:lnTo>
                  <a:lnTo>
                    <a:pt x="925" y="628"/>
                  </a:lnTo>
                  <a:lnTo>
                    <a:pt x="938" y="691"/>
                  </a:lnTo>
                  <a:lnTo>
                    <a:pt x="946" y="757"/>
                  </a:lnTo>
                  <a:lnTo>
                    <a:pt x="946" y="825"/>
                  </a:lnTo>
                  <a:lnTo>
                    <a:pt x="938" y="888"/>
                  </a:lnTo>
                  <a:lnTo>
                    <a:pt x="919" y="948"/>
                  </a:lnTo>
                  <a:lnTo>
                    <a:pt x="885" y="1005"/>
                  </a:lnTo>
                  <a:lnTo>
                    <a:pt x="836" y="1052"/>
                  </a:lnTo>
                  <a:lnTo>
                    <a:pt x="836" y="1045"/>
                  </a:lnTo>
                  <a:lnTo>
                    <a:pt x="828" y="1018"/>
                  </a:lnTo>
                  <a:lnTo>
                    <a:pt x="820" y="977"/>
                  </a:lnTo>
                  <a:lnTo>
                    <a:pt x="801" y="940"/>
                  </a:lnTo>
                  <a:lnTo>
                    <a:pt x="786" y="906"/>
                  </a:lnTo>
                  <a:lnTo>
                    <a:pt x="765" y="867"/>
                  </a:lnTo>
                  <a:lnTo>
                    <a:pt x="739" y="825"/>
                  </a:lnTo>
                  <a:lnTo>
                    <a:pt x="710" y="788"/>
                  </a:lnTo>
                  <a:lnTo>
                    <a:pt x="668" y="754"/>
                  </a:lnTo>
                  <a:lnTo>
                    <a:pt x="626" y="720"/>
                  </a:lnTo>
                  <a:lnTo>
                    <a:pt x="587" y="686"/>
                  </a:lnTo>
                  <a:lnTo>
                    <a:pt x="553" y="649"/>
                  </a:lnTo>
                  <a:lnTo>
                    <a:pt x="529" y="608"/>
                  </a:lnTo>
                  <a:lnTo>
                    <a:pt x="524" y="560"/>
                  </a:lnTo>
                  <a:lnTo>
                    <a:pt x="524" y="608"/>
                  </a:lnTo>
                  <a:lnTo>
                    <a:pt x="532" y="652"/>
                  </a:lnTo>
                  <a:lnTo>
                    <a:pt x="550" y="694"/>
                  </a:lnTo>
                  <a:lnTo>
                    <a:pt x="574" y="733"/>
                  </a:lnTo>
                  <a:lnTo>
                    <a:pt x="600" y="757"/>
                  </a:lnTo>
                  <a:lnTo>
                    <a:pt x="626" y="788"/>
                  </a:lnTo>
                  <a:lnTo>
                    <a:pt x="642" y="817"/>
                  </a:lnTo>
                  <a:lnTo>
                    <a:pt x="660" y="843"/>
                  </a:lnTo>
                  <a:lnTo>
                    <a:pt x="671" y="872"/>
                  </a:lnTo>
                  <a:lnTo>
                    <a:pt x="689" y="906"/>
                  </a:lnTo>
                  <a:lnTo>
                    <a:pt x="702" y="935"/>
                  </a:lnTo>
                  <a:lnTo>
                    <a:pt x="712" y="969"/>
                  </a:lnTo>
                  <a:lnTo>
                    <a:pt x="723" y="990"/>
                  </a:lnTo>
                  <a:lnTo>
                    <a:pt x="723" y="1016"/>
                  </a:lnTo>
                  <a:lnTo>
                    <a:pt x="726" y="1039"/>
                  </a:lnTo>
                  <a:lnTo>
                    <a:pt x="736" y="1060"/>
                  </a:lnTo>
                  <a:lnTo>
                    <a:pt x="726" y="1100"/>
                  </a:lnTo>
                  <a:lnTo>
                    <a:pt x="723" y="1141"/>
                  </a:lnTo>
                  <a:lnTo>
                    <a:pt x="710" y="1178"/>
                  </a:lnTo>
                  <a:lnTo>
                    <a:pt x="689" y="1217"/>
                  </a:lnTo>
                  <a:lnTo>
                    <a:pt x="650" y="1265"/>
                  </a:lnTo>
                  <a:lnTo>
                    <a:pt x="616" y="1309"/>
                  </a:lnTo>
                  <a:lnTo>
                    <a:pt x="587" y="1364"/>
                  </a:lnTo>
                  <a:lnTo>
                    <a:pt x="566" y="1419"/>
                  </a:lnTo>
                  <a:lnTo>
                    <a:pt x="550" y="1474"/>
                  </a:lnTo>
                  <a:lnTo>
                    <a:pt x="537" y="1534"/>
                  </a:lnTo>
                  <a:lnTo>
                    <a:pt x="529" y="1592"/>
                  </a:lnTo>
                  <a:lnTo>
                    <a:pt x="529" y="1652"/>
                  </a:lnTo>
                  <a:lnTo>
                    <a:pt x="524" y="1660"/>
                  </a:lnTo>
                  <a:lnTo>
                    <a:pt x="456" y="1621"/>
                  </a:lnTo>
                  <a:lnTo>
                    <a:pt x="419" y="1605"/>
                  </a:lnTo>
                  <a:lnTo>
                    <a:pt x="380" y="1592"/>
                  </a:lnTo>
                  <a:lnTo>
                    <a:pt x="343" y="1584"/>
                  </a:lnTo>
                  <a:lnTo>
                    <a:pt x="304" y="1566"/>
                  </a:lnTo>
                  <a:lnTo>
                    <a:pt x="267" y="1555"/>
                  </a:lnTo>
                  <a:lnTo>
                    <a:pt x="228" y="1537"/>
                  </a:lnTo>
                  <a:lnTo>
                    <a:pt x="199" y="1516"/>
                  </a:lnTo>
                  <a:lnTo>
                    <a:pt x="170" y="1490"/>
                  </a:lnTo>
                  <a:lnTo>
                    <a:pt x="149" y="1474"/>
                  </a:lnTo>
                  <a:lnTo>
                    <a:pt x="142" y="1466"/>
                  </a:lnTo>
                  <a:lnTo>
                    <a:pt x="131" y="1458"/>
                  </a:lnTo>
                  <a:lnTo>
                    <a:pt x="123" y="1448"/>
                  </a:lnTo>
                  <a:lnTo>
                    <a:pt x="94" y="1411"/>
                  </a:lnTo>
                  <a:lnTo>
                    <a:pt x="73" y="1372"/>
                  </a:lnTo>
                  <a:lnTo>
                    <a:pt x="55" y="1330"/>
                  </a:lnTo>
                  <a:lnTo>
                    <a:pt x="47" y="1293"/>
                  </a:lnTo>
                  <a:lnTo>
                    <a:pt x="39" y="1246"/>
                  </a:lnTo>
                  <a:lnTo>
                    <a:pt x="34" y="1210"/>
                  </a:lnTo>
                  <a:lnTo>
                    <a:pt x="32" y="1168"/>
                  </a:lnTo>
                  <a:lnTo>
                    <a:pt x="26" y="1123"/>
                  </a:lnTo>
                  <a:lnTo>
                    <a:pt x="5" y="1196"/>
                  </a:lnTo>
                  <a:lnTo>
                    <a:pt x="0" y="1272"/>
                  </a:lnTo>
                  <a:lnTo>
                    <a:pt x="11" y="1348"/>
                  </a:lnTo>
                  <a:lnTo>
                    <a:pt x="26" y="1414"/>
                  </a:lnTo>
                  <a:lnTo>
                    <a:pt x="47" y="1458"/>
                  </a:lnTo>
                  <a:lnTo>
                    <a:pt x="73" y="1495"/>
                  </a:lnTo>
                  <a:lnTo>
                    <a:pt x="108" y="1529"/>
                  </a:lnTo>
                  <a:lnTo>
                    <a:pt x="144" y="1563"/>
                  </a:lnTo>
                  <a:lnTo>
                    <a:pt x="183" y="1592"/>
                  </a:lnTo>
                  <a:lnTo>
                    <a:pt x="228" y="1613"/>
                  </a:lnTo>
                  <a:lnTo>
                    <a:pt x="275" y="1639"/>
                  </a:lnTo>
                  <a:lnTo>
                    <a:pt x="317" y="1652"/>
                  </a:lnTo>
                  <a:lnTo>
                    <a:pt x="356" y="1668"/>
                  </a:lnTo>
                  <a:lnTo>
                    <a:pt x="393" y="1689"/>
                  </a:lnTo>
                  <a:lnTo>
                    <a:pt x="427" y="1715"/>
                  </a:lnTo>
                  <a:lnTo>
                    <a:pt x="456" y="1738"/>
                  </a:lnTo>
                  <a:lnTo>
                    <a:pt x="482" y="1772"/>
                  </a:lnTo>
                  <a:lnTo>
                    <a:pt x="503" y="1801"/>
                  </a:lnTo>
                  <a:lnTo>
                    <a:pt x="524" y="1835"/>
                  </a:lnTo>
                  <a:lnTo>
                    <a:pt x="537" y="1869"/>
                  </a:lnTo>
                  <a:lnTo>
                    <a:pt x="553" y="1908"/>
                  </a:lnTo>
                  <a:lnTo>
                    <a:pt x="571" y="1945"/>
                  </a:lnTo>
                  <a:lnTo>
                    <a:pt x="587" y="1987"/>
                  </a:lnTo>
                  <a:lnTo>
                    <a:pt x="605" y="2026"/>
                  </a:lnTo>
                  <a:lnTo>
                    <a:pt x="626" y="2063"/>
                  </a:lnTo>
                  <a:lnTo>
                    <a:pt x="642" y="2102"/>
                  </a:lnTo>
                  <a:lnTo>
                    <a:pt x="663" y="2139"/>
                  </a:lnTo>
                  <a:lnTo>
                    <a:pt x="681" y="2178"/>
                  </a:lnTo>
                  <a:lnTo>
                    <a:pt x="697" y="2222"/>
                  </a:lnTo>
                  <a:lnTo>
                    <a:pt x="705" y="2270"/>
                  </a:lnTo>
                  <a:lnTo>
                    <a:pt x="705" y="2317"/>
                  </a:lnTo>
                  <a:lnTo>
                    <a:pt x="702" y="2366"/>
                  </a:lnTo>
                  <a:lnTo>
                    <a:pt x="692" y="2414"/>
                  </a:lnTo>
                  <a:lnTo>
                    <a:pt x="676" y="2461"/>
                  </a:lnTo>
                  <a:lnTo>
                    <a:pt x="660" y="2505"/>
                  </a:lnTo>
                  <a:lnTo>
                    <a:pt x="637" y="2547"/>
                  </a:lnTo>
                  <a:lnTo>
                    <a:pt x="629" y="2558"/>
                  </a:lnTo>
                  <a:lnTo>
                    <a:pt x="626" y="2565"/>
                  </a:lnTo>
                  <a:lnTo>
                    <a:pt x="613" y="2568"/>
                  </a:lnTo>
                  <a:lnTo>
                    <a:pt x="605" y="2568"/>
                  </a:lnTo>
                  <a:lnTo>
                    <a:pt x="592" y="2573"/>
                  </a:lnTo>
                  <a:lnTo>
                    <a:pt x="579" y="2578"/>
                  </a:lnTo>
                  <a:lnTo>
                    <a:pt x="571" y="2578"/>
                  </a:lnTo>
                  <a:lnTo>
                    <a:pt x="558" y="2578"/>
                  </a:lnTo>
                  <a:lnTo>
                    <a:pt x="516" y="2589"/>
                  </a:lnTo>
                  <a:lnTo>
                    <a:pt x="474" y="2602"/>
                  </a:lnTo>
                  <a:lnTo>
                    <a:pt x="432" y="2620"/>
                  </a:lnTo>
                  <a:lnTo>
                    <a:pt x="390" y="2636"/>
                  </a:lnTo>
                  <a:lnTo>
                    <a:pt x="351" y="2657"/>
                  </a:lnTo>
                  <a:lnTo>
                    <a:pt x="314" y="2686"/>
                  </a:lnTo>
                  <a:lnTo>
                    <a:pt x="1325" y="2686"/>
                  </a:lnTo>
                  <a:lnTo>
                    <a:pt x="1270" y="2631"/>
                  </a:lnTo>
                  <a:lnTo>
                    <a:pt x="1231" y="2599"/>
                  </a:lnTo>
                  <a:lnTo>
                    <a:pt x="1186" y="2578"/>
                  </a:lnTo>
                  <a:lnTo>
                    <a:pt x="1139" y="2558"/>
                  </a:lnTo>
                  <a:lnTo>
                    <a:pt x="1090" y="2544"/>
                  </a:lnTo>
                  <a:lnTo>
                    <a:pt x="1037" y="2531"/>
                  </a:lnTo>
                  <a:lnTo>
                    <a:pt x="982" y="2526"/>
                  </a:lnTo>
                  <a:lnTo>
                    <a:pt x="995" y="2489"/>
                  </a:lnTo>
                  <a:lnTo>
                    <a:pt x="1006" y="2448"/>
                  </a:lnTo>
                  <a:lnTo>
                    <a:pt x="1008" y="2406"/>
                  </a:lnTo>
                  <a:lnTo>
                    <a:pt x="1006" y="2361"/>
                  </a:lnTo>
                  <a:lnTo>
                    <a:pt x="995" y="2319"/>
                  </a:lnTo>
                  <a:lnTo>
                    <a:pt x="982" y="2277"/>
                  </a:lnTo>
                  <a:lnTo>
                    <a:pt x="966" y="2236"/>
                  </a:lnTo>
                  <a:lnTo>
                    <a:pt x="951" y="2202"/>
                  </a:lnTo>
                  <a:lnTo>
                    <a:pt x="932" y="2165"/>
                  </a:lnTo>
                  <a:lnTo>
                    <a:pt x="919" y="2126"/>
                  </a:lnTo>
                  <a:lnTo>
                    <a:pt x="919" y="2089"/>
                  </a:lnTo>
                  <a:lnTo>
                    <a:pt x="919" y="2047"/>
                  </a:lnTo>
                  <a:lnTo>
                    <a:pt x="925" y="2008"/>
                  </a:lnTo>
                  <a:lnTo>
                    <a:pt x="938" y="1971"/>
                  </a:lnTo>
                  <a:lnTo>
                    <a:pt x="953" y="1932"/>
                  </a:lnTo>
                  <a:lnTo>
                    <a:pt x="974" y="1901"/>
                  </a:lnTo>
                  <a:lnTo>
                    <a:pt x="1006" y="1867"/>
                  </a:lnTo>
                  <a:lnTo>
                    <a:pt x="1035" y="1846"/>
                  </a:lnTo>
                  <a:lnTo>
                    <a:pt x="1063" y="1825"/>
                  </a:lnTo>
                  <a:lnTo>
                    <a:pt x="1097" y="1806"/>
                  </a:lnTo>
                  <a:lnTo>
                    <a:pt x="1134" y="1793"/>
                  </a:lnTo>
                  <a:lnTo>
                    <a:pt x="1173" y="1785"/>
                  </a:lnTo>
                  <a:lnTo>
                    <a:pt x="1210" y="1778"/>
                  </a:lnTo>
                  <a:lnTo>
                    <a:pt x="1249" y="1772"/>
                  </a:lnTo>
                  <a:lnTo>
                    <a:pt x="1286" y="1770"/>
                  </a:lnTo>
                  <a:lnTo>
                    <a:pt x="1328" y="1759"/>
                  </a:lnTo>
                  <a:lnTo>
                    <a:pt x="1367" y="1757"/>
                  </a:lnTo>
                  <a:lnTo>
                    <a:pt x="1404" y="1751"/>
                  </a:lnTo>
                  <a:lnTo>
                    <a:pt x="1443" y="1744"/>
                  </a:lnTo>
                  <a:lnTo>
                    <a:pt x="1480" y="1736"/>
                  </a:lnTo>
                  <a:lnTo>
                    <a:pt x="1519" y="1723"/>
                  </a:lnTo>
                  <a:lnTo>
                    <a:pt x="1548" y="1704"/>
                  </a:lnTo>
                  <a:lnTo>
                    <a:pt x="1587" y="1683"/>
                  </a:lnTo>
                  <a:lnTo>
                    <a:pt x="1621" y="1660"/>
                  </a:lnTo>
                  <a:lnTo>
                    <a:pt x="1645" y="1631"/>
                  </a:lnTo>
                  <a:lnTo>
                    <a:pt x="1671" y="1600"/>
                  </a:lnTo>
                  <a:lnTo>
                    <a:pt x="1692" y="1566"/>
                  </a:lnTo>
                  <a:lnTo>
                    <a:pt x="1705" y="1529"/>
                  </a:lnTo>
                  <a:lnTo>
                    <a:pt x="1718" y="1490"/>
                  </a:lnTo>
                  <a:lnTo>
                    <a:pt x="1721" y="1453"/>
                  </a:lnTo>
                  <a:lnTo>
                    <a:pt x="1697" y="1508"/>
                  </a:lnTo>
                  <a:lnTo>
                    <a:pt x="1666" y="1555"/>
                  </a:lnTo>
                  <a:lnTo>
                    <a:pt x="1629" y="1592"/>
                  </a:lnTo>
                  <a:lnTo>
                    <a:pt x="1587" y="1621"/>
                  </a:lnTo>
                  <a:lnTo>
                    <a:pt x="1540" y="1641"/>
                  </a:lnTo>
                  <a:lnTo>
                    <a:pt x="1490" y="1662"/>
                  </a:lnTo>
                  <a:lnTo>
                    <a:pt x="1435" y="1675"/>
                  </a:lnTo>
                  <a:lnTo>
                    <a:pt x="1380" y="1694"/>
                  </a:lnTo>
                  <a:lnTo>
                    <a:pt x="1320" y="1702"/>
                  </a:lnTo>
                  <a:lnTo>
                    <a:pt x="1262" y="1704"/>
                  </a:lnTo>
                  <a:lnTo>
                    <a:pt x="1207" y="1715"/>
                  </a:lnTo>
                  <a:lnTo>
                    <a:pt x="1145" y="1723"/>
                  </a:lnTo>
                  <a:lnTo>
                    <a:pt x="1090" y="1736"/>
                  </a:lnTo>
                  <a:lnTo>
                    <a:pt x="1035" y="1744"/>
                  </a:lnTo>
                  <a:lnTo>
                    <a:pt x="980" y="1759"/>
                  </a:lnTo>
                  <a:lnTo>
                    <a:pt x="930" y="1780"/>
                  </a:lnTo>
                  <a:lnTo>
                    <a:pt x="909" y="1791"/>
                  </a:lnTo>
                  <a:lnTo>
                    <a:pt x="885" y="1801"/>
                  </a:lnTo>
                  <a:lnTo>
                    <a:pt x="870" y="1814"/>
                  </a:lnTo>
                  <a:lnTo>
                    <a:pt x="854" y="1827"/>
                  </a:lnTo>
                  <a:lnTo>
                    <a:pt x="836" y="1846"/>
                  </a:lnTo>
                  <a:lnTo>
                    <a:pt x="815" y="1856"/>
                  </a:lnTo>
                  <a:lnTo>
                    <a:pt x="801" y="1874"/>
                  </a:lnTo>
                  <a:lnTo>
                    <a:pt x="788" y="1888"/>
                  </a:lnTo>
                  <a:lnTo>
                    <a:pt x="773" y="1827"/>
                  </a:lnTo>
                  <a:lnTo>
                    <a:pt x="752" y="1770"/>
                  </a:lnTo>
                  <a:lnTo>
                    <a:pt x="739" y="1704"/>
                  </a:lnTo>
                  <a:lnTo>
                    <a:pt x="736" y="1641"/>
                  </a:lnTo>
                  <a:lnTo>
                    <a:pt x="731" y="1579"/>
                  </a:lnTo>
                  <a:lnTo>
                    <a:pt x="736" y="1521"/>
                  </a:lnTo>
                  <a:lnTo>
                    <a:pt x="752" y="1458"/>
                  </a:lnTo>
                  <a:lnTo>
                    <a:pt x="778" y="1403"/>
                  </a:lnTo>
                  <a:lnTo>
                    <a:pt x="815" y="1356"/>
                  </a:lnTo>
                  <a:lnTo>
                    <a:pt x="854" y="1322"/>
                  </a:lnTo>
                  <a:lnTo>
                    <a:pt x="904" y="1293"/>
                  </a:lnTo>
                  <a:lnTo>
                    <a:pt x="953" y="1267"/>
                  </a:lnTo>
                  <a:lnTo>
                    <a:pt x="1008" y="1246"/>
                  </a:lnTo>
                  <a:lnTo>
                    <a:pt x="1058" y="1230"/>
                  </a:lnTo>
                  <a:lnTo>
                    <a:pt x="1118" y="1212"/>
                  </a:lnTo>
                  <a:lnTo>
                    <a:pt x="1168" y="1191"/>
                  </a:lnTo>
                  <a:lnTo>
                    <a:pt x="1210" y="1170"/>
                  </a:lnTo>
                  <a:lnTo>
                    <a:pt x="1249" y="1149"/>
                  </a:lnTo>
                  <a:lnTo>
                    <a:pt x="1283" y="1121"/>
                  </a:lnTo>
                  <a:lnTo>
                    <a:pt x="1312" y="1092"/>
                  </a:lnTo>
                  <a:lnTo>
                    <a:pt x="1341" y="1058"/>
                  </a:lnTo>
                  <a:lnTo>
                    <a:pt x="1367" y="1024"/>
                  </a:lnTo>
                  <a:lnTo>
                    <a:pt x="1393" y="990"/>
                  </a:lnTo>
                  <a:lnTo>
                    <a:pt x="1414" y="961"/>
                  </a:lnTo>
                  <a:lnTo>
                    <a:pt x="1430" y="940"/>
                  </a:lnTo>
                  <a:lnTo>
                    <a:pt x="1448" y="927"/>
                  </a:lnTo>
                  <a:lnTo>
                    <a:pt x="1469" y="909"/>
                  </a:lnTo>
                  <a:lnTo>
                    <a:pt x="1485" y="898"/>
                  </a:lnTo>
                  <a:lnTo>
                    <a:pt x="1506" y="888"/>
                  </a:lnTo>
                  <a:lnTo>
                    <a:pt x="1532" y="872"/>
                  </a:lnTo>
                  <a:lnTo>
                    <a:pt x="1548" y="864"/>
                  </a:lnTo>
                  <a:lnTo>
                    <a:pt x="1569" y="851"/>
                  </a:lnTo>
                  <a:lnTo>
                    <a:pt x="1535" y="854"/>
                  </a:lnTo>
                  <a:lnTo>
                    <a:pt x="1506" y="864"/>
                  </a:lnTo>
                  <a:lnTo>
                    <a:pt x="1480" y="877"/>
                  </a:lnTo>
                  <a:lnTo>
                    <a:pt x="1456" y="893"/>
                  </a:lnTo>
                  <a:lnTo>
                    <a:pt x="1427" y="914"/>
                  </a:lnTo>
                  <a:lnTo>
                    <a:pt x="1404" y="935"/>
                  </a:lnTo>
                  <a:lnTo>
                    <a:pt x="1380" y="950"/>
                  </a:lnTo>
                  <a:lnTo>
                    <a:pt x="1359" y="977"/>
                  </a:lnTo>
                  <a:lnTo>
                    <a:pt x="1341" y="998"/>
                  </a:lnTo>
                  <a:lnTo>
                    <a:pt x="1320" y="1018"/>
                  </a:lnTo>
                  <a:lnTo>
                    <a:pt x="1296" y="1037"/>
                  </a:lnTo>
                  <a:lnTo>
                    <a:pt x="1270" y="1052"/>
                  </a:lnTo>
                  <a:lnTo>
                    <a:pt x="1244" y="1066"/>
                  </a:lnTo>
                  <a:lnTo>
                    <a:pt x="1221" y="1079"/>
                  </a:lnTo>
                  <a:lnTo>
                    <a:pt x="1194" y="1092"/>
                  </a:lnTo>
                  <a:lnTo>
                    <a:pt x="1168" y="1100"/>
                  </a:lnTo>
                  <a:lnTo>
                    <a:pt x="1139" y="1107"/>
                  </a:lnTo>
                  <a:lnTo>
                    <a:pt x="1111" y="1115"/>
                  </a:lnTo>
                  <a:lnTo>
                    <a:pt x="1084" y="1123"/>
                  </a:lnTo>
                  <a:lnTo>
                    <a:pt x="1050" y="1128"/>
                  </a:lnTo>
                  <a:lnTo>
                    <a:pt x="1027" y="1136"/>
                  </a:lnTo>
                  <a:lnTo>
                    <a:pt x="995" y="1144"/>
                  </a:lnTo>
                  <a:lnTo>
                    <a:pt x="972" y="1149"/>
                  </a:lnTo>
                  <a:lnTo>
                    <a:pt x="940" y="1157"/>
                  </a:lnTo>
                  <a:lnTo>
                    <a:pt x="974" y="1102"/>
                  </a:lnTo>
                  <a:lnTo>
                    <a:pt x="1001" y="1045"/>
                  </a:lnTo>
                  <a:lnTo>
                    <a:pt x="1021" y="984"/>
                  </a:lnTo>
                  <a:lnTo>
                    <a:pt x="1035" y="922"/>
                  </a:lnTo>
                  <a:lnTo>
                    <a:pt x="1048" y="859"/>
                  </a:lnTo>
                  <a:lnTo>
                    <a:pt x="1048" y="791"/>
                  </a:lnTo>
                  <a:lnTo>
                    <a:pt x="1048" y="728"/>
                  </a:lnTo>
                  <a:lnTo>
                    <a:pt x="1037" y="665"/>
                  </a:lnTo>
                  <a:lnTo>
                    <a:pt x="1021" y="589"/>
                  </a:lnTo>
                  <a:lnTo>
                    <a:pt x="987" y="519"/>
                  </a:lnTo>
                  <a:lnTo>
                    <a:pt x="953" y="450"/>
                  </a:lnTo>
                  <a:lnTo>
                    <a:pt x="919" y="380"/>
                  </a:lnTo>
                  <a:lnTo>
                    <a:pt x="896" y="306"/>
                  </a:lnTo>
                  <a:lnTo>
                    <a:pt x="883" y="236"/>
                  </a:lnTo>
                  <a:lnTo>
                    <a:pt x="891" y="165"/>
                  </a:lnTo>
                  <a:lnTo>
                    <a:pt x="925" y="89"/>
                  </a:lnTo>
                  <a:lnTo>
                    <a:pt x="938" y="71"/>
                  </a:lnTo>
                  <a:lnTo>
                    <a:pt x="953" y="55"/>
                  </a:lnTo>
                  <a:lnTo>
                    <a:pt x="972" y="42"/>
                  </a:lnTo>
                  <a:lnTo>
                    <a:pt x="987" y="29"/>
                  </a:lnTo>
                  <a:lnTo>
                    <a:pt x="1008" y="16"/>
                  </a:lnTo>
                  <a:lnTo>
                    <a:pt x="1027" y="13"/>
                  </a:lnTo>
                  <a:lnTo>
                    <a:pt x="1048" y="8"/>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1" name="Google Shape;341;p4"/>
            <p:cNvSpPr/>
            <p:nvPr/>
          </p:nvSpPr>
          <p:spPr>
            <a:xfrm>
              <a:off x="4039" y="2288"/>
              <a:ext cx="173" cy="181"/>
            </a:xfrm>
            <a:custGeom>
              <a:rect b="b" l="l" r="r" t="t"/>
              <a:pathLst>
                <a:path extrusionOk="0" h="181" w="173">
                  <a:moveTo>
                    <a:pt x="173" y="181"/>
                  </a:moveTo>
                  <a:lnTo>
                    <a:pt x="162" y="152"/>
                  </a:lnTo>
                  <a:lnTo>
                    <a:pt x="147" y="126"/>
                  </a:lnTo>
                  <a:lnTo>
                    <a:pt x="128" y="102"/>
                  </a:lnTo>
                  <a:lnTo>
                    <a:pt x="105" y="76"/>
                  </a:lnTo>
                  <a:lnTo>
                    <a:pt x="84" y="55"/>
                  </a:lnTo>
                  <a:lnTo>
                    <a:pt x="58" y="34"/>
                  </a:lnTo>
                  <a:lnTo>
                    <a:pt x="29" y="16"/>
                  </a:lnTo>
                  <a:lnTo>
                    <a:pt x="0" y="0"/>
                  </a:lnTo>
                  <a:lnTo>
                    <a:pt x="0" y="34"/>
                  </a:lnTo>
                  <a:lnTo>
                    <a:pt x="0" y="63"/>
                  </a:lnTo>
                  <a:lnTo>
                    <a:pt x="3" y="92"/>
                  </a:lnTo>
                  <a:lnTo>
                    <a:pt x="21" y="123"/>
                  </a:lnTo>
                  <a:lnTo>
                    <a:pt x="31" y="134"/>
                  </a:lnTo>
                  <a:lnTo>
                    <a:pt x="50" y="147"/>
                  </a:lnTo>
                  <a:lnTo>
                    <a:pt x="65" y="160"/>
                  </a:lnTo>
                  <a:lnTo>
                    <a:pt x="86" y="168"/>
                  </a:lnTo>
                  <a:lnTo>
                    <a:pt x="105" y="173"/>
                  </a:lnTo>
                  <a:lnTo>
                    <a:pt x="126" y="178"/>
                  </a:lnTo>
                  <a:lnTo>
                    <a:pt x="149" y="181"/>
                  </a:lnTo>
                  <a:lnTo>
                    <a:pt x="173" y="18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2" name="Google Shape;342;p4"/>
            <p:cNvSpPr/>
            <p:nvPr/>
          </p:nvSpPr>
          <p:spPr>
            <a:xfrm>
              <a:off x="4039" y="2288"/>
              <a:ext cx="173" cy="181"/>
            </a:xfrm>
            <a:custGeom>
              <a:rect b="b" l="l" r="r" t="t"/>
              <a:pathLst>
                <a:path extrusionOk="0" h="181" w="173">
                  <a:moveTo>
                    <a:pt x="173" y="181"/>
                  </a:moveTo>
                  <a:lnTo>
                    <a:pt x="162" y="152"/>
                  </a:lnTo>
                  <a:lnTo>
                    <a:pt x="147" y="126"/>
                  </a:lnTo>
                  <a:lnTo>
                    <a:pt x="128" y="102"/>
                  </a:lnTo>
                  <a:lnTo>
                    <a:pt x="105" y="76"/>
                  </a:lnTo>
                  <a:lnTo>
                    <a:pt x="84" y="55"/>
                  </a:lnTo>
                  <a:lnTo>
                    <a:pt x="58" y="34"/>
                  </a:lnTo>
                  <a:lnTo>
                    <a:pt x="29" y="16"/>
                  </a:lnTo>
                  <a:lnTo>
                    <a:pt x="0" y="0"/>
                  </a:lnTo>
                  <a:lnTo>
                    <a:pt x="0" y="34"/>
                  </a:lnTo>
                  <a:lnTo>
                    <a:pt x="0" y="63"/>
                  </a:lnTo>
                  <a:lnTo>
                    <a:pt x="3" y="92"/>
                  </a:lnTo>
                  <a:lnTo>
                    <a:pt x="21" y="123"/>
                  </a:lnTo>
                  <a:lnTo>
                    <a:pt x="31" y="134"/>
                  </a:lnTo>
                  <a:lnTo>
                    <a:pt x="50" y="147"/>
                  </a:lnTo>
                  <a:lnTo>
                    <a:pt x="65" y="160"/>
                  </a:lnTo>
                  <a:lnTo>
                    <a:pt x="86" y="168"/>
                  </a:lnTo>
                  <a:lnTo>
                    <a:pt x="105" y="173"/>
                  </a:lnTo>
                  <a:lnTo>
                    <a:pt x="126" y="178"/>
                  </a:lnTo>
                  <a:lnTo>
                    <a:pt x="149" y="181"/>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3" name="Google Shape;343;p4"/>
            <p:cNvSpPr/>
            <p:nvPr/>
          </p:nvSpPr>
          <p:spPr>
            <a:xfrm>
              <a:off x="4510" y="2309"/>
              <a:ext cx="139" cy="317"/>
            </a:xfrm>
            <a:custGeom>
              <a:rect b="b" l="l" r="r" t="t"/>
              <a:pathLst>
                <a:path extrusionOk="0" h="317" w="139">
                  <a:moveTo>
                    <a:pt x="121" y="220"/>
                  </a:moveTo>
                  <a:lnTo>
                    <a:pt x="139" y="189"/>
                  </a:lnTo>
                  <a:lnTo>
                    <a:pt x="139" y="131"/>
                  </a:lnTo>
                  <a:lnTo>
                    <a:pt x="126" y="105"/>
                  </a:lnTo>
                  <a:lnTo>
                    <a:pt x="113" y="76"/>
                  </a:lnTo>
                  <a:lnTo>
                    <a:pt x="100" y="50"/>
                  </a:lnTo>
                  <a:lnTo>
                    <a:pt x="92" y="26"/>
                  </a:lnTo>
                  <a:lnTo>
                    <a:pt x="84" y="0"/>
                  </a:lnTo>
                  <a:lnTo>
                    <a:pt x="76" y="13"/>
                  </a:lnTo>
                  <a:lnTo>
                    <a:pt x="68" y="29"/>
                  </a:lnTo>
                  <a:lnTo>
                    <a:pt x="55" y="42"/>
                  </a:lnTo>
                  <a:lnTo>
                    <a:pt x="42" y="55"/>
                  </a:lnTo>
                  <a:lnTo>
                    <a:pt x="29" y="68"/>
                  </a:lnTo>
                  <a:lnTo>
                    <a:pt x="21" y="81"/>
                  </a:lnTo>
                  <a:lnTo>
                    <a:pt x="13" y="92"/>
                  </a:lnTo>
                  <a:lnTo>
                    <a:pt x="3" y="110"/>
                  </a:lnTo>
                  <a:lnTo>
                    <a:pt x="0" y="139"/>
                  </a:lnTo>
                  <a:lnTo>
                    <a:pt x="0" y="168"/>
                  </a:lnTo>
                  <a:lnTo>
                    <a:pt x="0" y="199"/>
                  </a:lnTo>
                  <a:lnTo>
                    <a:pt x="13" y="223"/>
                  </a:lnTo>
                  <a:lnTo>
                    <a:pt x="24" y="254"/>
                  </a:lnTo>
                  <a:lnTo>
                    <a:pt x="42" y="275"/>
                  </a:lnTo>
                  <a:lnTo>
                    <a:pt x="63" y="299"/>
                  </a:lnTo>
                  <a:lnTo>
                    <a:pt x="89" y="317"/>
                  </a:lnTo>
                  <a:lnTo>
                    <a:pt x="79" y="291"/>
                  </a:lnTo>
                  <a:lnTo>
                    <a:pt x="89" y="265"/>
                  </a:lnTo>
                  <a:lnTo>
                    <a:pt x="105" y="241"/>
                  </a:lnTo>
                  <a:lnTo>
                    <a:pt x="121" y="22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4" name="Google Shape;344;p4"/>
            <p:cNvSpPr/>
            <p:nvPr/>
          </p:nvSpPr>
          <p:spPr>
            <a:xfrm>
              <a:off x="4510" y="2309"/>
              <a:ext cx="139" cy="317"/>
            </a:xfrm>
            <a:custGeom>
              <a:rect b="b" l="l" r="r" t="t"/>
              <a:pathLst>
                <a:path extrusionOk="0" h="317" w="139">
                  <a:moveTo>
                    <a:pt x="121" y="220"/>
                  </a:moveTo>
                  <a:lnTo>
                    <a:pt x="139" y="189"/>
                  </a:lnTo>
                  <a:lnTo>
                    <a:pt x="139" y="131"/>
                  </a:lnTo>
                  <a:lnTo>
                    <a:pt x="126" y="105"/>
                  </a:lnTo>
                  <a:lnTo>
                    <a:pt x="113" y="76"/>
                  </a:lnTo>
                  <a:lnTo>
                    <a:pt x="100" y="50"/>
                  </a:lnTo>
                  <a:lnTo>
                    <a:pt x="92" y="26"/>
                  </a:lnTo>
                  <a:lnTo>
                    <a:pt x="84" y="0"/>
                  </a:lnTo>
                  <a:lnTo>
                    <a:pt x="76" y="13"/>
                  </a:lnTo>
                  <a:lnTo>
                    <a:pt x="68" y="29"/>
                  </a:lnTo>
                  <a:lnTo>
                    <a:pt x="55" y="42"/>
                  </a:lnTo>
                  <a:lnTo>
                    <a:pt x="42" y="55"/>
                  </a:lnTo>
                  <a:lnTo>
                    <a:pt x="29" y="68"/>
                  </a:lnTo>
                  <a:lnTo>
                    <a:pt x="21" y="81"/>
                  </a:lnTo>
                  <a:lnTo>
                    <a:pt x="13" y="92"/>
                  </a:lnTo>
                  <a:lnTo>
                    <a:pt x="3" y="110"/>
                  </a:lnTo>
                  <a:lnTo>
                    <a:pt x="0" y="139"/>
                  </a:lnTo>
                  <a:lnTo>
                    <a:pt x="0" y="168"/>
                  </a:lnTo>
                  <a:lnTo>
                    <a:pt x="0" y="199"/>
                  </a:lnTo>
                  <a:lnTo>
                    <a:pt x="13" y="223"/>
                  </a:lnTo>
                  <a:lnTo>
                    <a:pt x="24" y="254"/>
                  </a:lnTo>
                  <a:lnTo>
                    <a:pt x="42" y="275"/>
                  </a:lnTo>
                  <a:lnTo>
                    <a:pt x="63" y="299"/>
                  </a:lnTo>
                  <a:lnTo>
                    <a:pt x="89" y="317"/>
                  </a:lnTo>
                  <a:lnTo>
                    <a:pt x="79" y="291"/>
                  </a:lnTo>
                  <a:lnTo>
                    <a:pt x="89" y="265"/>
                  </a:lnTo>
                  <a:lnTo>
                    <a:pt x="105" y="241"/>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5" name="Google Shape;345;p4"/>
            <p:cNvSpPr/>
            <p:nvPr/>
          </p:nvSpPr>
          <p:spPr>
            <a:xfrm>
              <a:off x="4869" y="1508"/>
              <a:ext cx="113" cy="257"/>
            </a:xfrm>
            <a:custGeom>
              <a:rect b="b" l="l" r="r" t="t"/>
              <a:pathLst>
                <a:path extrusionOk="0" h="257" w="113">
                  <a:moveTo>
                    <a:pt x="100" y="178"/>
                  </a:moveTo>
                  <a:lnTo>
                    <a:pt x="113" y="131"/>
                  </a:lnTo>
                  <a:lnTo>
                    <a:pt x="105" y="84"/>
                  </a:lnTo>
                  <a:lnTo>
                    <a:pt x="87" y="42"/>
                  </a:lnTo>
                  <a:lnTo>
                    <a:pt x="71" y="0"/>
                  </a:lnTo>
                  <a:lnTo>
                    <a:pt x="58" y="27"/>
                  </a:lnTo>
                  <a:lnTo>
                    <a:pt x="37" y="42"/>
                  </a:lnTo>
                  <a:lnTo>
                    <a:pt x="16" y="63"/>
                  </a:lnTo>
                  <a:lnTo>
                    <a:pt x="3" y="89"/>
                  </a:lnTo>
                  <a:lnTo>
                    <a:pt x="0" y="110"/>
                  </a:lnTo>
                  <a:lnTo>
                    <a:pt x="0" y="136"/>
                  </a:lnTo>
                  <a:lnTo>
                    <a:pt x="3" y="157"/>
                  </a:lnTo>
                  <a:lnTo>
                    <a:pt x="8" y="181"/>
                  </a:lnTo>
                  <a:lnTo>
                    <a:pt x="21" y="205"/>
                  </a:lnTo>
                  <a:lnTo>
                    <a:pt x="37" y="225"/>
                  </a:lnTo>
                  <a:lnTo>
                    <a:pt x="50" y="241"/>
                  </a:lnTo>
                  <a:lnTo>
                    <a:pt x="71" y="257"/>
                  </a:lnTo>
                  <a:lnTo>
                    <a:pt x="66" y="233"/>
                  </a:lnTo>
                  <a:lnTo>
                    <a:pt x="76" y="212"/>
                  </a:lnTo>
                  <a:lnTo>
                    <a:pt x="87" y="194"/>
                  </a:lnTo>
                  <a:lnTo>
                    <a:pt x="100" y="17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6" name="Google Shape;346;p4"/>
            <p:cNvSpPr/>
            <p:nvPr/>
          </p:nvSpPr>
          <p:spPr>
            <a:xfrm>
              <a:off x="4869" y="1508"/>
              <a:ext cx="113" cy="257"/>
            </a:xfrm>
            <a:custGeom>
              <a:rect b="b" l="l" r="r" t="t"/>
              <a:pathLst>
                <a:path extrusionOk="0" h="257" w="113">
                  <a:moveTo>
                    <a:pt x="100" y="178"/>
                  </a:moveTo>
                  <a:lnTo>
                    <a:pt x="113" y="131"/>
                  </a:lnTo>
                  <a:lnTo>
                    <a:pt x="105" y="84"/>
                  </a:lnTo>
                  <a:lnTo>
                    <a:pt x="87" y="42"/>
                  </a:lnTo>
                  <a:lnTo>
                    <a:pt x="71" y="0"/>
                  </a:lnTo>
                  <a:lnTo>
                    <a:pt x="58" y="27"/>
                  </a:lnTo>
                  <a:lnTo>
                    <a:pt x="37" y="42"/>
                  </a:lnTo>
                  <a:lnTo>
                    <a:pt x="16" y="63"/>
                  </a:lnTo>
                  <a:lnTo>
                    <a:pt x="3" y="89"/>
                  </a:lnTo>
                  <a:lnTo>
                    <a:pt x="0" y="110"/>
                  </a:lnTo>
                  <a:lnTo>
                    <a:pt x="0" y="136"/>
                  </a:lnTo>
                  <a:lnTo>
                    <a:pt x="3" y="157"/>
                  </a:lnTo>
                  <a:lnTo>
                    <a:pt x="8" y="181"/>
                  </a:lnTo>
                  <a:lnTo>
                    <a:pt x="21" y="205"/>
                  </a:lnTo>
                  <a:lnTo>
                    <a:pt x="37" y="225"/>
                  </a:lnTo>
                  <a:lnTo>
                    <a:pt x="50" y="241"/>
                  </a:lnTo>
                  <a:lnTo>
                    <a:pt x="71" y="257"/>
                  </a:lnTo>
                  <a:lnTo>
                    <a:pt x="66" y="233"/>
                  </a:lnTo>
                  <a:lnTo>
                    <a:pt x="76" y="212"/>
                  </a:lnTo>
                  <a:lnTo>
                    <a:pt x="87" y="194"/>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7" name="Google Shape;347;p4"/>
            <p:cNvSpPr/>
            <p:nvPr/>
          </p:nvSpPr>
          <p:spPr>
            <a:xfrm>
              <a:off x="4062" y="2794"/>
              <a:ext cx="440" cy="138"/>
            </a:xfrm>
            <a:custGeom>
              <a:rect b="b" l="l" r="r" t="t"/>
              <a:pathLst>
                <a:path extrusionOk="0" h="138" w="440">
                  <a:moveTo>
                    <a:pt x="440" y="5"/>
                  </a:moveTo>
                  <a:lnTo>
                    <a:pt x="414" y="5"/>
                  </a:lnTo>
                  <a:lnTo>
                    <a:pt x="393" y="7"/>
                  </a:lnTo>
                  <a:lnTo>
                    <a:pt x="367" y="7"/>
                  </a:lnTo>
                  <a:lnTo>
                    <a:pt x="344" y="5"/>
                  </a:lnTo>
                  <a:lnTo>
                    <a:pt x="317" y="5"/>
                  </a:lnTo>
                  <a:lnTo>
                    <a:pt x="296" y="0"/>
                  </a:lnTo>
                  <a:lnTo>
                    <a:pt x="270" y="0"/>
                  </a:lnTo>
                  <a:lnTo>
                    <a:pt x="249" y="0"/>
                  </a:lnTo>
                  <a:lnTo>
                    <a:pt x="213" y="5"/>
                  </a:lnTo>
                  <a:lnTo>
                    <a:pt x="179" y="13"/>
                  </a:lnTo>
                  <a:lnTo>
                    <a:pt x="145" y="26"/>
                  </a:lnTo>
                  <a:lnTo>
                    <a:pt x="116" y="39"/>
                  </a:lnTo>
                  <a:lnTo>
                    <a:pt x="90" y="49"/>
                  </a:lnTo>
                  <a:lnTo>
                    <a:pt x="55" y="62"/>
                  </a:lnTo>
                  <a:lnTo>
                    <a:pt x="29" y="75"/>
                  </a:lnTo>
                  <a:lnTo>
                    <a:pt x="0" y="89"/>
                  </a:lnTo>
                  <a:lnTo>
                    <a:pt x="21" y="96"/>
                  </a:lnTo>
                  <a:lnTo>
                    <a:pt x="42" y="104"/>
                  </a:lnTo>
                  <a:lnTo>
                    <a:pt x="69" y="110"/>
                  </a:lnTo>
                  <a:lnTo>
                    <a:pt x="90" y="112"/>
                  </a:lnTo>
                  <a:lnTo>
                    <a:pt x="116" y="123"/>
                  </a:lnTo>
                  <a:lnTo>
                    <a:pt x="137" y="125"/>
                  </a:lnTo>
                  <a:lnTo>
                    <a:pt x="160" y="130"/>
                  </a:lnTo>
                  <a:lnTo>
                    <a:pt x="186" y="136"/>
                  </a:lnTo>
                  <a:lnTo>
                    <a:pt x="223" y="138"/>
                  </a:lnTo>
                  <a:lnTo>
                    <a:pt x="262" y="130"/>
                  </a:lnTo>
                  <a:lnTo>
                    <a:pt x="296" y="117"/>
                  </a:lnTo>
                  <a:lnTo>
                    <a:pt x="330" y="102"/>
                  </a:lnTo>
                  <a:lnTo>
                    <a:pt x="354" y="75"/>
                  </a:lnTo>
                  <a:lnTo>
                    <a:pt x="385" y="49"/>
                  </a:lnTo>
                  <a:lnTo>
                    <a:pt x="414" y="26"/>
                  </a:lnTo>
                  <a:lnTo>
                    <a:pt x="440" y="5"/>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8" name="Google Shape;348;p4"/>
            <p:cNvSpPr/>
            <p:nvPr/>
          </p:nvSpPr>
          <p:spPr>
            <a:xfrm>
              <a:off x="4062" y="2794"/>
              <a:ext cx="440" cy="138"/>
            </a:xfrm>
            <a:custGeom>
              <a:rect b="b" l="l" r="r" t="t"/>
              <a:pathLst>
                <a:path extrusionOk="0" h="138" w="440">
                  <a:moveTo>
                    <a:pt x="440" y="5"/>
                  </a:moveTo>
                  <a:lnTo>
                    <a:pt x="414" y="5"/>
                  </a:lnTo>
                  <a:lnTo>
                    <a:pt x="393" y="7"/>
                  </a:lnTo>
                  <a:lnTo>
                    <a:pt x="367" y="7"/>
                  </a:lnTo>
                  <a:lnTo>
                    <a:pt x="344" y="5"/>
                  </a:lnTo>
                  <a:lnTo>
                    <a:pt x="317" y="5"/>
                  </a:lnTo>
                  <a:lnTo>
                    <a:pt x="296" y="0"/>
                  </a:lnTo>
                  <a:lnTo>
                    <a:pt x="270" y="0"/>
                  </a:lnTo>
                  <a:lnTo>
                    <a:pt x="249" y="0"/>
                  </a:lnTo>
                  <a:lnTo>
                    <a:pt x="213" y="5"/>
                  </a:lnTo>
                  <a:lnTo>
                    <a:pt x="179" y="13"/>
                  </a:lnTo>
                  <a:lnTo>
                    <a:pt x="145" y="26"/>
                  </a:lnTo>
                  <a:lnTo>
                    <a:pt x="116" y="39"/>
                  </a:lnTo>
                  <a:lnTo>
                    <a:pt x="90" y="49"/>
                  </a:lnTo>
                  <a:lnTo>
                    <a:pt x="55" y="62"/>
                  </a:lnTo>
                  <a:lnTo>
                    <a:pt x="29" y="75"/>
                  </a:lnTo>
                  <a:lnTo>
                    <a:pt x="0" y="89"/>
                  </a:lnTo>
                  <a:lnTo>
                    <a:pt x="21" y="96"/>
                  </a:lnTo>
                  <a:lnTo>
                    <a:pt x="42" y="104"/>
                  </a:lnTo>
                  <a:lnTo>
                    <a:pt x="69" y="110"/>
                  </a:lnTo>
                  <a:lnTo>
                    <a:pt x="90" y="112"/>
                  </a:lnTo>
                  <a:lnTo>
                    <a:pt x="116" y="123"/>
                  </a:lnTo>
                  <a:lnTo>
                    <a:pt x="137" y="125"/>
                  </a:lnTo>
                  <a:lnTo>
                    <a:pt x="160" y="130"/>
                  </a:lnTo>
                  <a:lnTo>
                    <a:pt x="186" y="136"/>
                  </a:lnTo>
                  <a:lnTo>
                    <a:pt x="223" y="138"/>
                  </a:lnTo>
                  <a:lnTo>
                    <a:pt x="262" y="130"/>
                  </a:lnTo>
                  <a:lnTo>
                    <a:pt x="296" y="117"/>
                  </a:lnTo>
                  <a:lnTo>
                    <a:pt x="330" y="102"/>
                  </a:lnTo>
                  <a:lnTo>
                    <a:pt x="354" y="75"/>
                  </a:lnTo>
                  <a:lnTo>
                    <a:pt x="385" y="49"/>
                  </a:lnTo>
                  <a:lnTo>
                    <a:pt x="414" y="26"/>
                  </a:lnTo>
                </a:path>
              </a:pathLst>
            </a:cu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9" name="Google Shape;349;p4"/>
            <p:cNvSpPr/>
            <p:nvPr/>
          </p:nvSpPr>
          <p:spPr>
            <a:xfrm>
              <a:off x="5993" y="2600"/>
              <a:ext cx="254" cy="110"/>
            </a:xfrm>
            <a:custGeom>
              <a:rect b="b" l="l" r="r" t="t"/>
              <a:pathLst>
                <a:path extrusionOk="0" h="110" w="254">
                  <a:moveTo>
                    <a:pt x="0" y="81"/>
                  </a:moveTo>
                  <a:lnTo>
                    <a:pt x="26" y="60"/>
                  </a:lnTo>
                  <a:lnTo>
                    <a:pt x="55" y="47"/>
                  </a:lnTo>
                  <a:lnTo>
                    <a:pt x="86" y="34"/>
                  </a:lnTo>
                  <a:lnTo>
                    <a:pt x="117" y="21"/>
                  </a:lnTo>
                  <a:lnTo>
                    <a:pt x="149" y="13"/>
                  </a:lnTo>
                  <a:lnTo>
                    <a:pt x="185" y="5"/>
                  </a:lnTo>
                  <a:lnTo>
                    <a:pt x="220" y="5"/>
                  </a:lnTo>
                  <a:lnTo>
                    <a:pt x="254" y="0"/>
                  </a:lnTo>
                  <a:lnTo>
                    <a:pt x="246" y="13"/>
                  </a:lnTo>
                  <a:lnTo>
                    <a:pt x="238" y="29"/>
                  </a:lnTo>
                  <a:lnTo>
                    <a:pt x="227" y="42"/>
                  </a:lnTo>
                  <a:lnTo>
                    <a:pt x="220" y="55"/>
                  </a:lnTo>
                  <a:lnTo>
                    <a:pt x="206" y="68"/>
                  </a:lnTo>
                  <a:lnTo>
                    <a:pt x="193" y="81"/>
                  </a:lnTo>
                  <a:lnTo>
                    <a:pt x="183" y="89"/>
                  </a:lnTo>
                  <a:lnTo>
                    <a:pt x="170" y="97"/>
                  </a:lnTo>
                  <a:lnTo>
                    <a:pt x="149" y="105"/>
                  </a:lnTo>
                  <a:lnTo>
                    <a:pt x="128" y="110"/>
                  </a:lnTo>
                  <a:lnTo>
                    <a:pt x="107" y="110"/>
                  </a:lnTo>
                  <a:lnTo>
                    <a:pt x="86" y="110"/>
                  </a:lnTo>
                  <a:lnTo>
                    <a:pt x="65" y="105"/>
                  </a:lnTo>
                  <a:lnTo>
                    <a:pt x="41" y="97"/>
                  </a:lnTo>
                  <a:lnTo>
                    <a:pt x="21" y="89"/>
                  </a:lnTo>
                  <a:lnTo>
                    <a:pt x="0" y="8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0" name="Google Shape;350;p4"/>
            <p:cNvSpPr/>
            <p:nvPr/>
          </p:nvSpPr>
          <p:spPr>
            <a:xfrm>
              <a:off x="5993" y="2600"/>
              <a:ext cx="254" cy="110"/>
            </a:xfrm>
            <a:custGeom>
              <a:rect b="b" l="l" r="r" t="t"/>
              <a:pathLst>
                <a:path extrusionOk="0" h="110" w="254">
                  <a:moveTo>
                    <a:pt x="0" y="81"/>
                  </a:moveTo>
                  <a:lnTo>
                    <a:pt x="26" y="60"/>
                  </a:lnTo>
                  <a:lnTo>
                    <a:pt x="55" y="47"/>
                  </a:lnTo>
                  <a:lnTo>
                    <a:pt x="86" y="34"/>
                  </a:lnTo>
                  <a:lnTo>
                    <a:pt x="117" y="21"/>
                  </a:lnTo>
                  <a:lnTo>
                    <a:pt x="149" y="13"/>
                  </a:lnTo>
                  <a:lnTo>
                    <a:pt x="185" y="5"/>
                  </a:lnTo>
                  <a:lnTo>
                    <a:pt x="220" y="5"/>
                  </a:lnTo>
                  <a:lnTo>
                    <a:pt x="254" y="0"/>
                  </a:lnTo>
                  <a:lnTo>
                    <a:pt x="246" y="13"/>
                  </a:lnTo>
                  <a:lnTo>
                    <a:pt x="238" y="29"/>
                  </a:lnTo>
                  <a:lnTo>
                    <a:pt x="227" y="42"/>
                  </a:lnTo>
                  <a:lnTo>
                    <a:pt x="220" y="55"/>
                  </a:lnTo>
                  <a:lnTo>
                    <a:pt x="206" y="68"/>
                  </a:lnTo>
                  <a:lnTo>
                    <a:pt x="193" y="81"/>
                  </a:lnTo>
                  <a:lnTo>
                    <a:pt x="183" y="89"/>
                  </a:lnTo>
                  <a:lnTo>
                    <a:pt x="170" y="97"/>
                  </a:lnTo>
                  <a:lnTo>
                    <a:pt x="149" y="105"/>
                  </a:lnTo>
                  <a:lnTo>
                    <a:pt x="128" y="110"/>
                  </a:lnTo>
                  <a:lnTo>
                    <a:pt x="107" y="110"/>
                  </a:lnTo>
                  <a:lnTo>
                    <a:pt x="86" y="110"/>
                  </a:lnTo>
                  <a:lnTo>
                    <a:pt x="65" y="105"/>
                  </a:lnTo>
                  <a:lnTo>
                    <a:pt x="41" y="97"/>
                  </a:lnTo>
                  <a:lnTo>
                    <a:pt x="21" y="89"/>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1" name="Google Shape;351;p4"/>
            <p:cNvSpPr/>
            <p:nvPr/>
          </p:nvSpPr>
          <p:spPr>
            <a:xfrm>
              <a:off x="5872" y="1820"/>
              <a:ext cx="162" cy="191"/>
            </a:xfrm>
            <a:custGeom>
              <a:rect b="b" l="l" r="r" t="t"/>
              <a:pathLst>
                <a:path extrusionOk="0" h="191" w="162">
                  <a:moveTo>
                    <a:pt x="160" y="0"/>
                  </a:moveTo>
                  <a:lnTo>
                    <a:pt x="131" y="18"/>
                  </a:lnTo>
                  <a:lnTo>
                    <a:pt x="105" y="34"/>
                  </a:lnTo>
                  <a:lnTo>
                    <a:pt x="79" y="55"/>
                  </a:lnTo>
                  <a:lnTo>
                    <a:pt x="58" y="81"/>
                  </a:lnTo>
                  <a:lnTo>
                    <a:pt x="42" y="107"/>
                  </a:lnTo>
                  <a:lnTo>
                    <a:pt x="24" y="131"/>
                  </a:lnTo>
                  <a:lnTo>
                    <a:pt x="8" y="162"/>
                  </a:lnTo>
                  <a:lnTo>
                    <a:pt x="0" y="191"/>
                  </a:lnTo>
                  <a:lnTo>
                    <a:pt x="16" y="186"/>
                  </a:lnTo>
                  <a:lnTo>
                    <a:pt x="34" y="183"/>
                  </a:lnTo>
                  <a:lnTo>
                    <a:pt x="50" y="178"/>
                  </a:lnTo>
                  <a:lnTo>
                    <a:pt x="66" y="173"/>
                  </a:lnTo>
                  <a:lnTo>
                    <a:pt x="84" y="170"/>
                  </a:lnTo>
                  <a:lnTo>
                    <a:pt x="97" y="165"/>
                  </a:lnTo>
                  <a:lnTo>
                    <a:pt x="113" y="157"/>
                  </a:lnTo>
                  <a:lnTo>
                    <a:pt x="126" y="144"/>
                  </a:lnTo>
                  <a:lnTo>
                    <a:pt x="152" y="115"/>
                  </a:lnTo>
                  <a:lnTo>
                    <a:pt x="162" y="76"/>
                  </a:lnTo>
                  <a:lnTo>
                    <a:pt x="162" y="39"/>
                  </a:lnTo>
                  <a:lnTo>
                    <a:pt x="160"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2" name="Google Shape;352;p4"/>
            <p:cNvSpPr/>
            <p:nvPr/>
          </p:nvSpPr>
          <p:spPr>
            <a:xfrm>
              <a:off x="5872" y="1820"/>
              <a:ext cx="162" cy="191"/>
            </a:xfrm>
            <a:custGeom>
              <a:rect b="b" l="l" r="r" t="t"/>
              <a:pathLst>
                <a:path extrusionOk="0" h="191" w="162">
                  <a:moveTo>
                    <a:pt x="160" y="0"/>
                  </a:moveTo>
                  <a:lnTo>
                    <a:pt x="131" y="18"/>
                  </a:lnTo>
                  <a:lnTo>
                    <a:pt x="105" y="34"/>
                  </a:lnTo>
                  <a:lnTo>
                    <a:pt x="79" y="55"/>
                  </a:lnTo>
                  <a:lnTo>
                    <a:pt x="58" y="81"/>
                  </a:lnTo>
                  <a:lnTo>
                    <a:pt x="42" y="107"/>
                  </a:lnTo>
                  <a:lnTo>
                    <a:pt x="24" y="131"/>
                  </a:lnTo>
                  <a:lnTo>
                    <a:pt x="8" y="162"/>
                  </a:lnTo>
                  <a:lnTo>
                    <a:pt x="0" y="191"/>
                  </a:lnTo>
                  <a:lnTo>
                    <a:pt x="16" y="186"/>
                  </a:lnTo>
                  <a:lnTo>
                    <a:pt x="34" y="183"/>
                  </a:lnTo>
                  <a:lnTo>
                    <a:pt x="50" y="178"/>
                  </a:lnTo>
                  <a:lnTo>
                    <a:pt x="66" y="173"/>
                  </a:lnTo>
                  <a:lnTo>
                    <a:pt x="84" y="170"/>
                  </a:lnTo>
                  <a:lnTo>
                    <a:pt x="97" y="165"/>
                  </a:lnTo>
                  <a:lnTo>
                    <a:pt x="113" y="157"/>
                  </a:lnTo>
                  <a:lnTo>
                    <a:pt x="126" y="144"/>
                  </a:lnTo>
                  <a:lnTo>
                    <a:pt x="152" y="115"/>
                  </a:lnTo>
                  <a:lnTo>
                    <a:pt x="162" y="76"/>
                  </a:lnTo>
                  <a:lnTo>
                    <a:pt x="162" y="39"/>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3" name="Google Shape;353;p4"/>
            <p:cNvSpPr/>
            <p:nvPr/>
          </p:nvSpPr>
          <p:spPr>
            <a:xfrm>
              <a:off x="5728" y="2456"/>
              <a:ext cx="102" cy="233"/>
            </a:xfrm>
            <a:custGeom>
              <a:rect b="b" l="l" r="r" t="t"/>
              <a:pathLst>
                <a:path extrusionOk="0" h="233" w="102">
                  <a:moveTo>
                    <a:pt x="29" y="0"/>
                  </a:moveTo>
                  <a:lnTo>
                    <a:pt x="8" y="55"/>
                  </a:lnTo>
                  <a:lnTo>
                    <a:pt x="0" y="115"/>
                  </a:lnTo>
                  <a:lnTo>
                    <a:pt x="5" y="178"/>
                  </a:lnTo>
                  <a:lnTo>
                    <a:pt x="26" y="233"/>
                  </a:lnTo>
                  <a:lnTo>
                    <a:pt x="50" y="212"/>
                  </a:lnTo>
                  <a:lnTo>
                    <a:pt x="71" y="191"/>
                  </a:lnTo>
                  <a:lnTo>
                    <a:pt x="89" y="160"/>
                  </a:lnTo>
                  <a:lnTo>
                    <a:pt x="97" y="136"/>
                  </a:lnTo>
                  <a:lnTo>
                    <a:pt x="102" y="115"/>
                  </a:lnTo>
                  <a:lnTo>
                    <a:pt x="97" y="94"/>
                  </a:lnTo>
                  <a:lnTo>
                    <a:pt x="92" y="76"/>
                  </a:lnTo>
                  <a:lnTo>
                    <a:pt x="84" y="60"/>
                  </a:lnTo>
                  <a:lnTo>
                    <a:pt x="76" y="42"/>
                  </a:lnTo>
                  <a:lnTo>
                    <a:pt x="63" y="31"/>
                  </a:lnTo>
                  <a:lnTo>
                    <a:pt x="47" y="13"/>
                  </a:lnTo>
                  <a:lnTo>
                    <a:pt x="29" y="0"/>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4" name="Google Shape;354;p4"/>
            <p:cNvSpPr/>
            <p:nvPr/>
          </p:nvSpPr>
          <p:spPr>
            <a:xfrm>
              <a:off x="5728" y="2456"/>
              <a:ext cx="102" cy="233"/>
            </a:xfrm>
            <a:custGeom>
              <a:rect b="b" l="l" r="r" t="t"/>
              <a:pathLst>
                <a:path extrusionOk="0" h="233" w="102">
                  <a:moveTo>
                    <a:pt x="29" y="0"/>
                  </a:moveTo>
                  <a:lnTo>
                    <a:pt x="8" y="55"/>
                  </a:lnTo>
                  <a:lnTo>
                    <a:pt x="0" y="115"/>
                  </a:lnTo>
                  <a:lnTo>
                    <a:pt x="5" y="178"/>
                  </a:lnTo>
                  <a:lnTo>
                    <a:pt x="26" y="233"/>
                  </a:lnTo>
                  <a:lnTo>
                    <a:pt x="50" y="212"/>
                  </a:lnTo>
                  <a:lnTo>
                    <a:pt x="71" y="191"/>
                  </a:lnTo>
                  <a:lnTo>
                    <a:pt x="89" y="160"/>
                  </a:lnTo>
                  <a:lnTo>
                    <a:pt x="97" y="136"/>
                  </a:lnTo>
                  <a:lnTo>
                    <a:pt x="102" y="115"/>
                  </a:lnTo>
                  <a:lnTo>
                    <a:pt x="97" y="94"/>
                  </a:lnTo>
                  <a:lnTo>
                    <a:pt x="92" y="76"/>
                  </a:lnTo>
                  <a:lnTo>
                    <a:pt x="84" y="60"/>
                  </a:lnTo>
                  <a:lnTo>
                    <a:pt x="76" y="42"/>
                  </a:lnTo>
                  <a:lnTo>
                    <a:pt x="63" y="31"/>
                  </a:lnTo>
                  <a:lnTo>
                    <a:pt x="47" y="13"/>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5" name="Google Shape;355;p4"/>
            <p:cNvSpPr/>
            <p:nvPr/>
          </p:nvSpPr>
          <p:spPr>
            <a:xfrm>
              <a:off x="5272" y="2498"/>
              <a:ext cx="152" cy="311"/>
            </a:xfrm>
            <a:custGeom>
              <a:rect b="b" l="l" r="r" t="t"/>
              <a:pathLst>
                <a:path extrusionOk="0" h="311" w="152">
                  <a:moveTo>
                    <a:pt x="8" y="207"/>
                  </a:moveTo>
                  <a:lnTo>
                    <a:pt x="0" y="178"/>
                  </a:lnTo>
                  <a:lnTo>
                    <a:pt x="8" y="149"/>
                  </a:lnTo>
                  <a:lnTo>
                    <a:pt x="19" y="118"/>
                  </a:lnTo>
                  <a:lnTo>
                    <a:pt x="34" y="97"/>
                  </a:lnTo>
                  <a:lnTo>
                    <a:pt x="50" y="73"/>
                  </a:lnTo>
                  <a:lnTo>
                    <a:pt x="74" y="47"/>
                  </a:lnTo>
                  <a:lnTo>
                    <a:pt x="95" y="26"/>
                  </a:lnTo>
                  <a:lnTo>
                    <a:pt x="105" y="0"/>
                  </a:lnTo>
                  <a:lnTo>
                    <a:pt x="116" y="34"/>
                  </a:lnTo>
                  <a:lnTo>
                    <a:pt x="131" y="68"/>
                  </a:lnTo>
                  <a:lnTo>
                    <a:pt x="144" y="97"/>
                  </a:lnTo>
                  <a:lnTo>
                    <a:pt x="152" y="128"/>
                  </a:lnTo>
                  <a:lnTo>
                    <a:pt x="147" y="157"/>
                  </a:lnTo>
                  <a:lnTo>
                    <a:pt x="144" y="186"/>
                  </a:lnTo>
                  <a:lnTo>
                    <a:pt x="131" y="214"/>
                  </a:lnTo>
                  <a:lnTo>
                    <a:pt x="116" y="241"/>
                  </a:lnTo>
                  <a:lnTo>
                    <a:pt x="95" y="262"/>
                  </a:lnTo>
                  <a:lnTo>
                    <a:pt x="68" y="282"/>
                  </a:lnTo>
                  <a:lnTo>
                    <a:pt x="42" y="301"/>
                  </a:lnTo>
                  <a:lnTo>
                    <a:pt x="13" y="311"/>
                  </a:lnTo>
                  <a:lnTo>
                    <a:pt x="27" y="288"/>
                  </a:lnTo>
                  <a:lnTo>
                    <a:pt x="27" y="262"/>
                  </a:lnTo>
                  <a:lnTo>
                    <a:pt x="19" y="233"/>
                  </a:lnTo>
                  <a:lnTo>
                    <a:pt x="8" y="207"/>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6" name="Google Shape;356;p4"/>
            <p:cNvSpPr/>
            <p:nvPr/>
          </p:nvSpPr>
          <p:spPr>
            <a:xfrm>
              <a:off x="5272" y="2498"/>
              <a:ext cx="152" cy="311"/>
            </a:xfrm>
            <a:custGeom>
              <a:rect b="b" l="l" r="r" t="t"/>
              <a:pathLst>
                <a:path extrusionOk="0" h="311" w="152">
                  <a:moveTo>
                    <a:pt x="8" y="207"/>
                  </a:moveTo>
                  <a:lnTo>
                    <a:pt x="0" y="178"/>
                  </a:lnTo>
                  <a:lnTo>
                    <a:pt x="8" y="149"/>
                  </a:lnTo>
                  <a:lnTo>
                    <a:pt x="19" y="118"/>
                  </a:lnTo>
                  <a:lnTo>
                    <a:pt x="34" y="97"/>
                  </a:lnTo>
                  <a:lnTo>
                    <a:pt x="50" y="73"/>
                  </a:lnTo>
                  <a:lnTo>
                    <a:pt x="74" y="47"/>
                  </a:lnTo>
                  <a:lnTo>
                    <a:pt x="95" y="26"/>
                  </a:lnTo>
                  <a:lnTo>
                    <a:pt x="105" y="0"/>
                  </a:lnTo>
                  <a:lnTo>
                    <a:pt x="116" y="34"/>
                  </a:lnTo>
                  <a:lnTo>
                    <a:pt x="131" y="68"/>
                  </a:lnTo>
                  <a:lnTo>
                    <a:pt x="144" y="97"/>
                  </a:lnTo>
                  <a:lnTo>
                    <a:pt x="152" y="128"/>
                  </a:lnTo>
                  <a:lnTo>
                    <a:pt x="147" y="157"/>
                  </a:lnTo>
                  <a:lnTo>
                    <a:pt x="144" y="186"/>
                  </a:lnTo>
                  <a:lnTo>
                    <a:pt x="131" y="214"/>
                  </a:lnTo>
                  <a:lnTo>
                    <a:pt x="116" y="241"/>
                  </a:lnTo>
                  <a:lnTo>
                    <a:pt x="95" y="262"/>
                  </a:lnTo>
                  <a:lnTo>
                    <a:pt x="68" y="282"/>
                  </a:lnTo>
                  <a:lnTo>
                    <a:pt x="42" y="301"/>
                  </a:lnTo>
                  <a:lnTo>
                    <a:pt x="13" y="311"/>
                  </a:lnTo>
                  <a:lnTo>
                    <a:pt x="27" y="288"/>
                  </a:lnTo>
                  <a:lnTo>
                    <a:pt x="27" y="262"/>
                  </a:lnTo>
                  <a:lnTo>
                    <a:pt x="19" y="233"/>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7" name="Google Shape;357;p4"/>
            <p:cNvSpPr/>
            <p:nvPr/>
          </p:nvSpPr>
          <p:spPr>
            <a:xfrm>
              <a:off x="5623" y="2890"/>
              <a:ext cx="438" cy="139"/>
            </a:xfrm>
            <a:custGeom>
              <a:rect b="b" l="l" r="r" t="t"/>
              <a:pathLst>
                <a:path extrusionOk="0" h="139" w="438">
                  <a:moveTo>
                    <a:pt x="0" y="6"/>
                  </a:moveTo>
                  <a:lnTo>
                    <a:pt x="21" y="6"/>
                  </a:lnTo>
                  <a:lnTo>
                    <a:pt x="45" y="8"/>
                  </a:lnTo>
                  <a:lnTo>
                    <a:pt x="71" y="8"/>
                  </a:lnTo>
                  <a:lnTo>
                    <a:pt x="97" y="6"/>
                  </a:lnTo>
                  <a:lnTo>
                    <a:pt x="118" y="6"/>
                  </a:lnTo>
                  <a:lnTo>
                    <a:pt x="142" y="6"/>
                  </a:lnTo>
                  <a:lnTo>
                    <a:pt x="168" y="0"/>
                  </a:lnTo>
                  <a:lnTo>
                    <a:pt x="194" y="0"/>
                  </a:lnTo>
                  <a:lnTo>
                    <a:pt x="228" y="6"/>
                  </a:lnTo>
                  <a:lnTo>
                    <a:pt x="257" y="14"/>
                  </a:lnTo>
                  <a:lnTo>
                    <a:pt x="291" y="21"/>
                  </a:lnTo>
                  <a:lnTo>
                    <a:pt x="320" y="40"/>
                  </a:lnTo>
                  <a:lnTo>
                    <a:pt x="349" y="50"/>
                  </a:lnTo>
                  <a:lnTo>
                    <a:pt x="380" y="63"/>
                  </a:lnTo>
                  <a:lnTo>
                    <a:pt x="409" y="76"/>
                  </a:lnTo>
                  <a:lnTo>
                    <a:pt x="438" y="89"/>
                  </a:lnTo>
                  <a:lnTo>
                    <a:pt x="417" y="97"/>
                  </a:lnTo>
                  <a:lnTo>
                    <a:pt x="396" y="103"/>
                  </a:lnTo>
                  <a:lnTo>
                    <a:pt x="370" y="110"/>
                  </a:lnTo>
                  <a:lnTo>
                    <a:pt x="349" y="118"/>
                  </a:lnTo>
                  <a:lnTo>
                    <a:pt x="325" y="123"/>
                  </a:lnTo>
                  <a:lnTo>
                    <a:pt x="304" y="126"/>
                  </a:lnTo>
                  <a:lnTo>
                    <a:pt x="278" y="131"/>
                  </a:lnTo>
                  <a:lnTo>
                    <a:pt x="252" y="137"/>
                  </a:lnTo>
                  <a:lnTo>
                    <a:pt x="215" y="139"/>
                  </a:lnTo>
                  <a:lnTo>
                    <a:pt x="173" y="131"/>
                  </a:lnTo>
                  <a:lnTo>
                    <a:pt x="142" y="118"/>
                  </a:lnTo>
                  <a:lnTo>
                    <a:pt x="110" y="97"/>
                  </a:lnTo>
                  <a:lnTo>
                    <a:pt x="84" y="76"/>
                  </a:lnTo>
                  <a:lnTo>
                    <a:pt x="55" y="50"/>
                  </a:lnTo>
                  <a:lnTo>
                    <a:pt x="29" y="27"/>
                  </a:lnTo>
                  <a:lnTo>
                    <a:pt x="0" y="6"/>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8" name="Google Shape;358;p4"/>
            <p:cNvSpPr/>
            <p:nvPr/>
          </p:nvSpPr>
          <p:spPr>
            <a:xfrm>
              <a:off x="5623" y="2890"/>
              <a:ext cx="438" cy="139"/>
            </a:xfrm>
            <a:custGeom>
              <a:rect b="b" l="l" r="r" t="t"/>
              <a:pathLst>
                <a:path extrusionOk="0" h="139" w="438">
                  <a:moveTo>
                    <a:pt x="0" y="6"/>
                  </a:moveTo>
                  <a:lnTo>
                    <a:pt x="21" y="6"/>
                  </a:lnTo>
                  <a:lnTo>
                    <a:pt x="45" y="8"/>
                  </a:lnTo>
                  <a:lnTo>
                    <a:pt x="71" y="8"/>
                  </a:lnTo>
                  <a:lnTo>
                    <a:pt x="97" y="6"/>
                  </a:lnTo>
                  <a:lnTo>
                    <a:pt x="118" y="6"/>
                  </a:lnTo>
                  <a:lnTo>
                    <a:pt x="142" y="6"/>
                  </a:lnTo>
                  <a:lnTo>
                    <a:pt x="168" y="0"/>
                  </a:lnTo>
                  <a:lnTo>
                    <a:pt x="194" y="0"/>
                  </a:lnTo>
                  <a:lnTo>
                    <a:pt x="228" y="6"/>
                  </a:lnTo>
                  <a:lnTo>
                    <a:pt x="257" y="14"/>
                  </a:lnTo>
                  <a:lnTo>
                    <a:pt x="291" y="21"/>
                  </a:lnTo>
                  <a:lnTo>
                    <a:pt x="320" y="40"/>
                  </a:lnTo>
                  <a:lnTo>
                    <a:pt x="349" y="50"/>
                  </a:lnTo>
                  <a:lnTo>
                    <a:pt x="380" y="63"/>
                  </a:lnTo>
                  <a:lnTo>
                    <a:pt x="409" y="76"/>
                  </a:lnTo>
                  <a:lnTo>
                    <a:pt x="438" y="89"/>
                  </a:lnTo>
                  <a:lnTo>
                    <a:pt x="417" y="97"/>
                  </a:lnTo>
                  <a:lnTo>
                    <a:pt x="396" y="103"/>
                  </a:lnTo>
                  <a:lnTo>
                    <a:pt x="370" y="110"/>
                  </a:lnTo>
                  <a:lnTo>
                    <a:pt x="349" y="118"/>
                  </a:lnTo>
                  <a:lnTo>
                    <a:pt x="325" y="123"/>
                  </a:lnTo>
                  <a:lnTo>
                    <a:pt x="304" y="126"/>
                  </a:lnTo>
                  <a:lnTo>
                    <a:pt x="278" y="131"/>
                  </a:lnTo>
                  <a:lnTo>
                    <a:pt x="252" y="137"/>
                  </a:lnTo>
                  <a:lnTo>
                    <a:pt x="215" y="139"/>
                  </a:lnTo>
                  <a:lnTo>
                    <a:pt x="173" y="131"/>
                  </a:lnTo>
                  <a:lnTo>
                    <a:pt x="142" y="118"/>
                  </a:lnTo>
                  <a:lnTo>
                    <a:pt x="110" y="97"/>
                  </a:lnTo>
                  <a:lnTo>
                    <a:pt x="84" y="76"/>
                  </a:lnTo>
                  <a:lnTo>
                    <a:pt x="55" y="50"/>
                  </a:lnTo>
                  <a:lnTo>
                    <a:pt x="29" y="27"/>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9" name="Google Shape;359;p4"/>
            <p:cNvSpPr/>
            <p:nvPr/>
          </p:nvSpPr>
          <p:spPr>
            <a:xfrm>
              <a:off x="5513" y="1733"/>
              <a:ext cx="134" cy="278"/>
            </a:xfrm>
            <a:custGeom>
              <a:rect b="b" l="l" r="r" t="t"/>
              <a:pathLst>
                <a:path extrusionOk="0" h="278" w="134">
                  <a:moveTo>
                    <a:pt x="6" y="184"/>
                  </a:moveTo>
                  <a:lnTo>
                    <a:pt x="0" y="155"/>
                  </a:lnTo>
                  <a:lnTo>
                    <a:pt x="6" y="129"/>
                  </a:lnTo>
                  <a:lnTo>
                    <a:pt x="16" y="105"/>
                  </a:lnTo>
                  <a:lnTo>
                    <a:pt x="29" y="84"/>
                  </a:lnTo>
                  <a:lnTo>
                    <a:pt x="47" y="63"/>
                  </a:lnTo>
                  <a:lnTo>
                    <a:pt x="63" y="42"/>
                  </a:lnTo>
                  <a:lnTo>
                    <a:pt x="79" y="21"/>
                  </a:lnTo>
                  <a:lnTo>
                    <a:pt x="92" y="0"/>
                  </a:lnTo>
                  <a:lnTo>
                    <a:pt x="102" y="29"/>
                  </a:lnTo>
                  <a:lnTo>
                    <a:pt x="113" y="53"/>
                  </a:lnTo>
                  <a:lnTo>
                    <a:pt x="131" y="84"/>
                  </a:lnTo>
                  <a:lnTo>
                    <a:pt x="134" y="113"/>
                  </a:lnTo>
                  <a:lnTo>
                    <a:pt x="131" y="139"/>
                  </a:lnTo>
                  <a:lnTo>
                    <a:pt x="126" y="163"/>
                  </a:lnTo>
                  <a:lnTo>
                    <a:pt x="118" y="189"/>
                  </a:lnTo>
                  <a:lnTo>
                    <a:pt x="102" y="210"/>
                  </a:lnTo>
                  <a:lnTo>
                    <a:pt x="84" y="231"/>
                  </a:lnTo>
                  <a:lnTo>
                    <a:pt x="58" y="252"/>
                  </a:lnTo>
                  <a:lnTo>
                    <a:pt x="34" y="265"/>
                  </a:lnTo>
                  <a:lnTo>
                    <a:pt x="8" y="278"/>
                  </a:lnTo>
                  <a:lnTo>
                    <a:pt x="21" y="257"/>
                  </a:lnTo>
                  <a:lnTo>
                    <a:pt x="21" y="231"/>
                  </a:lnTo>
                  <a:lnTo>
                    <a:pt x="16" y="205"/>
                  </a:lnTo>
                  <a:lnTo>
                    <a:pt x="6" y="184"/>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0" name="Google Shape;360;p4"/>
            <p:cNvSpPr/>
            <p:nvPr/>
          </p:nvSpPr>
          <p:spPr>
            <a:xfrm>
              <a:off x="5513" y="1733"/>
              <a:ext cx="134" cy="278"/>
            </a:xfrm>
            <a:custGeom>
              <a:rect b="b" l="l" r="r" t="t"/>
              <a:pathLst>
                <a:path extrusionOk="0" h="278" w="134">
                  <a:moveTo>
                    <a:pt x="6" y="184"/>
                  </a:moveTo>
                  <a:lnTo>
                    <a:pt x="0" y="155"/>
                  </a:lnTo>
                  <a:lnTo>
                    <a:pt x="6" y="129"/>
                  </a:lnTo>
                  <a:lnTo>
                    <a:pt x="16" y="105"/>
                  </a:lnTo>
                  <a:lnTo>
                    <a:pt x="29" y="84"/>
                  </a:lnTo>
                  <a:lnTo>
                    <a:pt x="47" y="63"/>
                  </a:lnTo>
                  <a:lnTo>
                    <a:pt x="63" y="42"/>
                  </a:lnTo>
                  <a:lnTo>
                    <a:pt x="79" y="21"/>
                  </a:lnTo>
                  <a:lnTo>
                    <a:pt x="92" y="0"/>
                  </a:lnTo>
                  <a:lnTo>
                    <a:pt x="102" y="29"/>
                  </a:lnTo>
                  <a:lnTo>
                    <a:pt x="113" y="53"/>
                  </a:lnTo>
                  <a:lnTo>
                    <a:pt x="131" y="84"/>
                  </a:lnTo>
                  <a:lnTo>
                    <a:pt x="134" y="113"/>
                  </a:lnTo>
                  <a:lnTo>
                    <a:pt x="131" y="139"/>
                  </a:lnTo>
                  <a:lnTo>
                    <a:pt x="126" y="163"/>
                  </a:lnTo>
                  <a:lnTo>
                    <a:pt x="118" y="189"/>
                  </a:lnTo>
                  <a:lnTo>
                    <a:pt x="102" y="210"/>
                  </a:lnTo>
                  <a:lnTo>
                    <a:pt x="84" y="231"/>
                  </a:lnTo>
                  <a:lnTo>
                    <a:pt x="58" y="252"/>
                  </a:lnTo>
                  <a:lnTo>
                    <a:pt x="34" y="265"/>
                  </a:lnTo>
                  <a:lnTo>
                    <a:pt x="8" y="278"/>
                  </a:lnTo>
                  <a:lnTo>
                    <a:pt x="21" y="257"/>
                  </a:lnTo>
                  <a:lnTo>
                    <a:pt x="21" y="231"/>
                  </a:lnTo>
                  <a:lnTo>
                    <a:pt x="16" y="205"/>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1" name="Google Shape;361;p4"/>
            <p:cNvSpPr/>
            <p:nvPr/>
          </p:nvSpPr>
          <p:spPr>
            <a:xfrm>
              <a:off x="5626" y="2150"/>
              <a:ext cx="401" cy="123"/>
            </a:xfrm>
            <a:custGeom>
              <a:rect b="b" l="l" r="r" t="t"/>
              <a:pathLst>
                <a:path extrusionOk="0" h="123" w="401">
                  <a:moveTo>
                    <a:pt x="0" y="21"/>
                  </a:moveTo>
                  <a:lnTo>
                    <a:pt x="42" y="21"/>
                  </a:lnTo>
                  <a:lnTo>
                    <a:pt x="65" y="15"/>
                  </a:lnTo>
                  <a:lnTo>
                    <a:pt x="86" y="13"/>
                  </a:lnTo>
                  <a:lnTo>
                    <a:pt x="107" y="7"/>
                  </a:lnTo>
                  <a:lnTo>
                    <a:pt x="128" y="7"/>
                  </a:lnTo>
                  <a:lnTo>
                    <a:pt x="144" y="2"/>
                  </a:lnTo>
                  <a:lnTo>
                    <a:pt x="170" y="0"/>
                  </a:lnTo>
                  <a:lnTo>
                    <a:pt x="204" y="0"/>
                  </a:lnTo>
                  <a:lnTo>
                    <a:pt x="233" y="2"/>
                  </a:lnTo>
                  <a:lnTo>
                    <a:pt x="262" y="7"/>
                  </a:lnTo>
                  <a:lnTo>
                    <a:pt x="291" y="15"/>
                  </a:lnTo>
                  <a:lnTo>
                    <a:pt x="317" y="26"/>
                  </a:lnTo>
                  <a:lnTo>
                    <a:pt x="346" y="34"/>
                  </a:lnTo>
                  <a:lnTo>
                    <a:pt x="377" y="42"/>
                  </a:lnTo>
                  <a:lnTo>
                    <a:pt x="401" y="49"/>
                  </a:lnTo>
                  <a:lnTo>
                    <a:pt x="385" y="57"/>
                  </a:lnTo>
                  <a:lnTo>
                    <a:pt x="364" y="68"/>
                  </a:lnTo>
                  <a:lnTo>
                    <a:pt x="346" y="78"/>
                  </a:lnTo>
                  <a:lnTo>
                    <a:pt x="325" y="83"/>
                  </a:lnTo>
                  <a:lnTo>
                    <a:pt x="304" y="91"/>
                  </a:lnTo>
                  <a:lnTo>
                    <a:pt x="288" y="99"/>
                  </a:lnTo>
                  <a:lnTo>
                    <a:pt x="267" y="104"/>
                  </a:lnTo>
                  <a:lnTo>
                    <a:pt x="241" y="112"/>
                  </a:lnTo>
                  <a:lnTo>
                    <a:pt x="207" y="123"/>
                  </a:lnTo>
                  <a:lnTo>
                    <a:pt x="173" y="117"/>
                  </a:lnTo>
                  <a:lnTo>
                    <a:pt x="139" y="110"/>
                  </a:lnTo>
                  <a:lnTo>
                    <a:pt x="110" y="96"/>
                  </a:lnTo>
                  <a:lnTo>
                    <a:pt x="81" y="78"/>
                  </a:lnTo>
                  <a:lnTo>
                    <a:pt x="55" y="57"/>
                  </a:lnTo>
                  <a:lnTo>
                    <a:pt x="26" y="42"/>
                  </a:lnTo>
                  <a:lnTo>
                    <a:pt x="0" y="2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2" name="Google Shape;362;p4"/>
            <p:cNvSpPr/>
            <p:nvPr/>
          </p:nvSpPr>
          <p:spPr>
            <a:xfrm>
              <a:off x="5626" y="2150"/>
              <a:ext cx="401" cy="123"/>
            </a:xfrm>
            <a:custGeom>
              <a:rect b="b" l="l" r="r" t="t"/>
              <a:pathLst>
                <a:path extrusionOk="0" h="123" w="401">
                  <a:moveTo>
                    <a:pt x="0" y="21"/>
                  </a:moveTo>
                  <a:lnTo>
                    <a:pt x="42" y="21"/>
                  </a:lnTo>
                  <a:lnTo>
                    <a:pt x="65" y="15"/>
                  </a:lnTo>
                  <a:lnTo>
                    <a:pt x="86" y="13"/>
                  </a:lnTo>
                  <a:lnTo>
                    <a:pt x="107" y="7"/>
                  </a:lnTo>
                  <a:lnTo>
                    <a:pt x="128" y="7"/>
                  </a:lnTo>
                  <a:lnTo>
                    <a:pt x="144" y="2"/>
                  </a:lnTo>
                  <a:lnTo>
                    <a:pt x="170" y="0"/>
                  </a:lnTo>
                  <a:lnTo>
                    <a:pt x="204" y="0"/>
                  </a:lnTo>
                  <a:lnTo>
                    <a:pt x="233" y="2"/>
                  </a:lnTo>
                  <a:lnTo>
                    <a:pt x="262" y="7"/>
                  </a:lnTo>
                  <a:lnTo>
                    <a:pt x="291" y="15"/>
                  </a:lnTo>
                  <a:lnTo>
                    <a:pt x="317" y="26"/>
                  </a:lnTo>
                  <a:lnTo>
                    <a:pt x="346" y="34"/>
                  </a:lnTo>
                  <a:lnTo>
                    <a:pt x="377" y="42"/>
                  </a:lnTo>
                  <a:lnTo>
                    <a:pt x="401" y="49"/>
                  </a:lnTo>
                  <a:lnTo>
                    <a:pt x="385" y="57"/>
                  </a:lnTo>
                  <a:lnTo>
                    <a:pt x="364" y="68"/>
                  </a:lnTo>
                  <a:lnTo>
                    <a:pt x="346" y="78"/>
                  </a:lnTo>
                  <a:lnTo>
                    <a:pt x="325" y="83"/>
                  </a:lnTo>
                  <a:lnTo>
                    <a:pt x="304" y="91"/>
                  </a:lnTo>
                  <a:lnTo>
                    <a:pt x="288" y="99"/>
                  </a:lnTo>
                  <a:lnTo>
                    <a:pt x="267" y="104"/>
                  </a:lnTo>
                  <a:lnTo>
                    <a:pt x="241" y="112"/>
                  </a:lnTo>
                  <a:lnTo>
                    <a:pt x="207" y="123"/>
                  </a:lnTo>
                  <a:lnTo>
                    <a:pt x="173" y="117"/>
                  </a:lnTo>
                  <a:lnTo>
                    <a:pt x="139" y="110"/>
                  </a:lnTo>
                  <a:lnTo>
                    <a:pt x="110" y="96"/>
                  </a:lnTo>
                  <a:lnTo>
                    <a:pt x="81" y="78"/>
                  </a:lnTo>
                  <a:lnTo>
                    <a:pt x="55" y="57"/>
                  </a:lnTo>
                  <a:lnTo>
                    <a:pt x="26" y="42"/>
                  </a:lnTo>
                </a:path>
              </a:pathLst>
            </a:custGeom>
            <a:solidFill>
              <a:schemeClr val="accent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3" name="Google Shape;363;p4"/>
            <p:cNvSpPr/>
            <p:nvPr/>
          </p:nvSpPr>
          <p:spPr>
            <a:xfrm>
              <a:off x="5160" y="864"/>
              <a:ext cx="105" cy="233"/>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lnTo>
                    <a:pt x="13" y="233"/>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4" name="Google Shape;364;p4"/>
            <p:cNvSpPr/>
            <p:nvPr/>
          </p:nvSpPr>
          <p:spPr>
            <a:xfrm>
              <a:off x="5160" y="864"/>
              <a:ext cx="105" cy="233"/>
            </a:xfrm>
            <a:custGeom>
              <a:rect b="b" l="l" r="r" t="t"/>
              <a:pathLst>
                <a:path extrusionOk="0" h="233" w="105">
                  <a:moveTo>
                    <a:pt x="13" y="233"/>
                  </a:moveTo>
                  <a:lnTo>
                    <a:pt x="0" y="173"/>
                  </a:lnTo>
                  <a:lnTo>
                    <a:pt x="8" y="118"/>
                  </a:lnTo>
                  <a:lnTo>
                    <a:pt x="21" y="55"/>
                  </a:lnTo>
                  <a:lnTo>
                    <a:pt x="50" y="0"/>
                  </a:lnTo>
                  <a:lnTo>
                    <a:pt x="70" y="27"/>
                  </a:lnTo>
                  <a:lnTo>
                    <a:pt x="89" y="55"/>
                  </a:lnTo>
                  <a:lnTo>
                    <a:pt x="99" y="82"/>
                  </a:lnTo>
                  <a:lnTo>
                    <a:pt x="105" y="110"/>
                  </a:lnTo>
                  <a:lnTo>
                    <a:pt x="99" y="131"/>
                  </a:lnTo>
                  <a:lnTo>
                    <a:pt x="97" y="152"/>
                  </a:lnTo>
                  <a:lnTo>
                    <a:pt x="89" y="165"/>
                  </a:lnTo>
                  <a:lnTo>
                    <a:pt x="76" y="181"/>
                  </a:lnTo>
                  <a:lnTo>
                    <a:pt x="63" y="199"/>
                  </a:lnTo>
                  <a:lnTo>
                    <a:pt x="44" y="212"/>
                  </a:lnTo>
                  <a:lnTo>
                    <a:pt x="29" y="220"/>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5" name="Google Shape;365;p4"/>
            <p:cNvSpPr/>
            <p:nvPr/>
          </p:nvSpPr>
          <p:spPr>
            <a:xfrm>
              <a:off x="4762" y="1142"/>
              <a:ext cx="238" cy="136"/>
            </a:xfrm>
            <a:custGeom>
              <a:rect b="b" l="l" r="r" t="t"/>
              <a:pathLst>
                <a:path extrusionOk="0" h="136" w="238">
                  <a:moveTo>
                    <a:pt x="0" y="18"/>
                  </a:moveTo>
                  <a:lnTo>
                    <a:pt x="21" y="39"/>
                  </a:lnTo>
                  <a:lnTo>
                    <a:pt x="47" y="63"/>
                  </a:lnTo>
                  <a:lnTo>
                    <a:pt x="76" y="81"/>
                  </a:lnTo>
                  <a:lnTo>
                    <a:pt x="102" y="97"/>
                  </a:lnTo>
                  <a:lnTo>
                    <a:pt x="136" y="110"/>
                  </a:lnTo>
                  <a:lnTo>
                    <a:pt x="170" y="118"/>
                  </a:lnTo>
                  <a:lnTo>
                    <a:pt x="199" y="128"/>
                  </a:lnTo>
                  <a:lnTo>
                    <a:pt x="238" y="136"/>
                  </a:lnTo>
                  <a:lnTo>
                    <a:pt x="225" y="102"/>
                  </a:lnTo>
                  <a:lnTo>
                    <a:pt x="212" y="73"/>
                  </a:lnTo>
                  <a:lnTo>
                    <a:pt x="194" y="47"/>
                  </a:lnTo>
                  <a:lnTo>
                    <a:pt x="170" y="31"/>
                  </a:lnTo>
                  <a:lnTo>
                    <a:pt x="149" y="18"/>
                  </a:lnTo>
                  <a:lnTo>
                    <a:pt x="128" y="10"/>
                  </a:lnTo>
                  <a:lnTo>
                    <a:pt x="110" y="5"/>
                  </a:lnTo>
                  <a:lnTo>
                    <a:pt x="89" y="0"/>
                  </a:lnTo>
                  <a:lnTo>
                    <a:pt x="65" y="5"/>
                  </a:lnTo>
                  <a:lnTo>
                    <a:pt x="47" y="5"/>
                  </a:lnTo>
                  <a:lnTo>
                    <a:pt x="21" y="10"/>
                  </a:lnTo>
                  <a:lnTo>
                    <a:pt x="0" y="18"/>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6" name="Google Shape;366;p4"/>
            <p:cNvSpPr/>
            <p:nvPr/>
          </p:nvSpPr>
          <p:spPr>
            <a:xfrm>
              <a:off x="4762" y="1142"/>
              <a:ext cx="238" cy="136"/>
            </a:xfrm>
            <a:custGeom>
              <a:rect b="b" l="l" r="r" t="t"/>
              <a:pathLst>
                <a:path extrusionOk="0" h="136" w="238">
                  <a:moveTo>
                    <a:pt x="0" y="18"/>
                  </a:moveTo>
                  <a:lnTo>
                    <a:pt x="21" y="39"/>
                  </a:lnTo>
                  <a:lnTo>
                    <a:pt x="47" y="63"/>
                  </a:lnTo>
                  <a:lnTo>
                    <a:pt x="76" y="81"/>
                  </a:lnTo>
                  <a:lnTo>
                    <a:pt x="102" y="97"/>
                  </a:lnTo>
                  <a:lnTo>
                    <a:pt x="136" y="110"/>
                  </a:lnTo>
                  <a:lnTo>
                    <a:pt x="170" y="118"/>
                  </a:lnTo>
                  <a:lnTo>
                    <a:pt x="199" y="128"/>
                  </a:lnTo>
                  <a:lnTo>
                    <a:pt x="238" y="136"/>
                  </a:lnTo>
                  <a:lnTo>
                    <a:pt x="225" y="102"/>
                  </a:lnTo>
                  <a:lnTo>
                    <a:pt x="212" y="73"/>
                  </a:lnTo>
                  <a:lnTo>
                    <a:pt x="194" y="47"/>
                  </a:lnTo>
                  <a:lnTo>
                    <a:pt x="170" y="31"/>
                  </a:lnTo>
                  <a:lnTo>
                    <a:pt x="149" y="18"/>
                  </a:lnTo>
                  <a:lnTo>
                    <a:pt x="128" y="10"/>
                  </a:lnTo>
                  <a:lnTo>
                    <a:pt x="110" y="5"/>
                  </a:lnTo>
                  <a:lnTo>
                    <a:pt x="89" y="0"/>
                  </a:lnTo>
                  <a:lnTo>
                    <a:pt x="65" y="5"/>
                  </a:lnTo>
                  <a:lnTo>
                    <a:pt x="47" y="5"/>
                  </a:lnTo>
                  <a:lnTo>
                    <a:pt x="21" y="10"/>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7" name="Google Shape;367;p4"/>
            <p:cNvSpPr/>
            <p:nvPr/>
          </p:nvSpPr>
          <p:spPr>
            <a:xfrm>
              <a:off x="4505" y="1495"/>
              <a:ext cx="233" cy="131"/>
            </a:xfrm>
            <a:custGeom>
              <a:rect b="b" l="l" r="r" t="t"/>
              <a:pathLst>
                <a:path extrusionOk="0" h="131" w="233">
                  <a:moveTo>
                    <a:pt x="0" y="19"/>
                  </a:moveTo>
                  <a:lnTo>
                    <a:pt x="21" y="40"/>
                  </a:lnTo>
                  <a:lnTo>
                    <a:pt x="47" y="60"/>
                  </a:lnTo>
                  <a:lnTo>
                    <a:pt x="73" y="76"/>
                  </a:lnTo>
                  <a:lnTo>
                    <a:pt x="102" y="94"/>
                  </a:lnTo>
                  <a:lnTo>
                    <a:pt x="136" y="108"/>
                  </a:lnTo>
                  <a:lnTo>
                    <a:pt x="165" y="121"/>
                  </a:lnTo>
                  <a:lnTo>
                    <a:pt x="202" y="123"/>
                  </a:lnTo>
                  <a:lnTo>
                    <a:pt x="233" y="131"/>
                  </a:lnTo>
                  <a:lnTo>
                    <a:pt x="225" y="102"/>
                  </a:lnTo>
                  <a:lnTo>
                    <a:pt x="207" y="74"/>
                  </a:lnTo>
                  <a:lnTo>
                    <a:pt x="191" y="47"/>
                  </a:lnTo>
                  <a:lnTo>
                    <a:pt x="170" y="26"/>
                  </a:lnTo>
                  <a:lnTo>
                    <a:pt x="149" y="13"/>
                  </a:lnTo>
                  <a:lnTo>
                    <a:pt x="126" y="11"/>
                  </a:lnTo>
                  <a:lnTo>
                    <a:pt x="105" y="5"/>
                  </a:lnTo>
                  <a:lnTo>
                    <a:pt x="84" y="0"/>
                  </a:lnTo>
                  <a:lnTo>
                    <a:pt x="68" y="5"/>
                  </a:lnTo>
                  <a:lnTo>
                    <a:pt x="42" y="5"/>
                  </a:lnTo>
                  <a:lnTo>
                    <a:pt x="21" y="11"/>
                  </a:lnTo>
                  <a:lnTo>
                    <a:pt x="0" y="1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8" name="Google Shape;368;p4"/>
            <p:cNvSpPr/>
            <p:nvPr/>
          </p:nvSpPr>
          <p:spPr>
            <a:xfrm>
              <a:off x="4505" y="1495"/>
              <a:ext cx="233" cy="131"/>
            </a:xfrm>
            <a:custGeom>
              <a:rect b="b" l="l" r="r" t="t"/>
              <a:pathLst>
                <a:path extrusionOk="0" h="131" w="233">
                  <a:moveTo>
                    <a:pt x="0" y="19"/>
                  </a:moveTo>
                  <a:lnTo>
                    <a:pt x="21" y="40"/>
                  </a:lnTo>
                  <a:lnTo>
                    <a:pt x="47" y="60"/>
                  </a:lnTo>
                  <a:lnTo>
                    <a:pt x="73" y="76"/>
                  </a:lnTo>
                  <a:lnTo>
                    <a:pt x="102" y="94"/>
                  </a:lnTo>
                  <a:lnTo>
                    <a:pt x="136" y="108"/>
                  </a:lnTo>
                  <a:lnTo>
                    <a:pt x="165" y="121"/>
                  </a:lnTo>
                  <a:lnTo>
                    <a:pt x="202" y="123"/>
                  </a:lnTo>
                  <a:lnTo>
                    <a:pt x="233" y="131"/>
                  </a:lnTo>
                  <a:lnTo>
                    <a:pt x="225" y="102"/>
                  </a:lnTo>
                  <a:lnTo>
                    <a:pt x="207" y="74"/>
                  </a:lnTo>
                  <a:lnTo>
                    <a:pt x="191" y="47"/>
                  </a:lnTo>
                  <a:lnTo>
                    <a:pt x="170" y="26"/>
                  </a:lnTo>
                  <a:lnTo>
                    <a:pt x="149" y="13"/>
                  </a:lnTo>
                  <a:lnTo>
                    <a:pt x="126" y="11"/>
                  </a:lnTo>
                  <a:lnTo>
                    <a:pt x="105" y="5"/>
                  </a:lnTo>
                  <a:lnTo>
                    <a:pt x="84" y="0"/>
                  </a:lnTo>
                  <a:lnTo>
                    <a:pt x="68" y="5"/>
                  </a:lnTo>
                  <a:lnTo>
                    <a:pt x="42" y="5"/>
                  </a:lnTo>
                  <a:lnTo>
                    <a:pt x="21" y="11"/>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9" name="Google Shape;369;p4"/>
            <p:cNvSpPr/>
            <p:nvPr/>
          </p:nvSpPr>
          <p:spPr>
            <a:xfrm>
              <a:off x="5230" y="1173"/>
              <a:ext cx="291" cy="301"/>
            </a:xfrm>
            <a:custGeom>
              <a:rect b="b" l="l" r="r" t="t"/>
              <a:pathLst>
                <a:path extrusionOk="0" h="301" w="291">
                  <a:moveTo>
                    <a:pt x="0" y="301"/>
                  </a:moveTo>
                  <a:lnTo>
                    <a:pt x="14" y="286"/>
                  </a:lnTo>
                  <a:lnTo>
                    <a:pt x="27" y="265"/>
                  </a:lnTo>
                  <a:lnTo>
                    <a:pt x="40" y="249"/>
                  </a:lnTo>
                  <a:lnTo>
                    <a:pt x="48" y="225"/>
                  </a:lnTo>
                  <a:lnTo>
                    <a:pt x="55" y="210"/>
                  </a:lnTo>
                  <a:lnTo>
                    <a:pt x="63" y="189"/>
                  </a:lnTo>
                  <a:lnTo>
                    <a:pt x="76" y="168"/>
                  </a:lnTo>
                  <a:lnTo>
                    <a:pt x="90" y="152"/>
                  </a:lnTo>
                  <a:lnTo>
                    <a:pt x="105" y="126"/>
                  </a:lnTo>
                  <a:lnTo>
                    <a:pt x="131" y="105"/>
                  </a:lnTo>
                  <a:lnTo>
                    <a:pt x="160" y="84"/>
                  </a:lnTo>
                  <a:lnTo>
                    <a:pt x="186" y="66"/>
                  </a:lnTo>
                  <a:lnTo>
                    <a:pt x="215" y="50"/>
                  </a:lnTo>
                  <a:lnTo>
                    <a:pt x="241" y="32"/>
                  </a:lnTo>
                  <a:lnTo>
                    <a:pt x="265" y="16"/>
                  </a:lnTo>
                  <a:lnTo>
                    <a:pt x="291" y="0"/>
                  </a:lnTo>
                  <a:lnTo>
                    <a:pt x="289" y="42"/>
                  </a:lnTo>
                  <a:lnTo>
                    <a:pt x="278" y="84"/>
                  </a:lnTo>
                  <a:lnTo>
                    <a:pt x="265" y="126"/>
                  </a:lnTo>
                  <a:lnTo>
                    <a:pt x="255" y="168"/>
                  </a:lnTo>
                  <a:lnTo>
                    <a:pt x="236" y="202"/>
                  </a:lnTo>
                  <a:lnTo>
                    <a:pt x="213" y="225"/>
                  </a:lnTo>
                  <a:lnTo>
                    <a:pt x="181" y="249"/>
                  </a:lnTo>
                  <a:lnTo>
                    <a:pt x="147" y="259"/>
                  </a:lnTo>
                  <a:lnTo>
                    <a:pt x="110" y="273"/>
                  </a:lnTo>
                  <a:lnTo>
                    <a:pt x="71" y="280"/>
                  </a:lnTo>
                  <a:lnTo>
                    <a:pt x="35" y="291"/>
                  </a:lnTo>
                  <a:lnTo>
                    <a:pt x="0" y="301"/>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0" name="Google Shape;370;p4"/>
            <p:cNvSpPr/>
            <p:nvPr/>
          </p:nvSpPr>
          <p:spPr>
            <a:xfrm>
              <a:off x="5230" y="1173"/>
              <a:ext cx="291" cy="301"/>
            </a:xfrm>
            <a:custGeom>
              <a:rect b="b" l="l" r="r" t="t"/>
              <a:pathLst>
                <a:path extrusionOk="0" h="301" w="291">
                  <a:moveTo>
                    <a:pt x="0" y="301"/>
                  </a:moveTo>
                  <a:lnTo>
                    <a:pt x="14" y="286"/>
                  </a:lnTo>
                  <a:lnTo>
                    <a:pt x="27" y="265"/>
                  </a:lnTo>
                  <a:lnTo>
                    <a:pt x="40" y="249"/>
                  </a:lnTo>
                  <a:lnTo>
                    <a:pt x="48" y="225"/>
                  </a:lnTo>
                  <a:lnTo>
                    <a:pt x="55" y="210"/>
                  </a:lnTo>
                  <a:lnTo>
                    <a:pt x="63" y="189"/>
                  </a:lnTo>
                  <a:lnTo>
                    <a:pt x="76" y="168"/>
                  </a:lnTo>
                  <a:lnTo>
                    <a:pt x="90" y="152"/>
                  </a:lnTo>
                  <a:lnTo>
                    <a:pt x="105" y="126"/>
                  </a:lnTo>
                  <a:lnTo>
                    <a:pt x="131" y="105"/>
                  </a:lnTo>
                  <a:lnTo>
                    <a:pt x="160" y="84"/>
                  </a:lnTo>
                  <a:lnTo>
                    <a:pt x="186" y="66"/>
                  </a:lnTo>
                  <a:lnTo>
                    <a:pt x="215" y="50"/>
                  </a:lnTo>
                  <a:lnTo>
                    <a:pt x="241" y="32"/>
                  </a:lnTo>
                  <a:lnTo>
                    <a:pt x="265" y="16"/>
                  </a:lnTo>
                  <a:lnTo>
                    <a:pt x="291" y="0"/>
                  </a:lnTo>
                  <a:lnTo>
                    <a:pt x="289" y="42"/>
                  </a:lnTo>
                  <a:lnTo>
                    <a:pt x="278" y="84"/>
                  </a:lnTo>
                  <a:lnTo>
                    <a:pt x="265" y="126"/>
                  </a:lnTo>
                  <a:lnTo>
                    <a:pt x="255" y="168"/>
                  </a:lnTo>
                  <a:lnTo>
                    <a:pt x="236" y="202"/>
                  </a:lnTo>
                  <a:lnTo>
                    <a:pt x="213" y="225"/>
                  </a:lnTo>
                  <a:lnTo>
                    <a:pt x="181" y="249"/>
                  </a:lnTo>
                  <a:lnTo>
                    <a:pt x="147" y="259"/>
                  </a:lnTo>
                  <a:lnTo>
                    <a:pt x="110" y="273"/>
                  </a:lnTo>
                  <a:lnTo>
                    <a:pt x="71" y="280"/>
                  </a:lnTo>
                  <a:lnTo>
                    <a:pt x="35" y="291"/>
                  </a:lnTo>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1" name="Google Shape;371;p4"/>
            <p:cNvSpPr/>
            <p:nvPr/>
          </p:nvSpPr>
          <p:spPr>
            <a:xfrm>
              <a:off x="4395" y="1820"/>
              <a:ext cx="435" cy="139"/>
            </a:xfrm>
            <a:custGeom>
              <a:rect b="b" l="l" r="r" t="t"/>
              <a:pathLst>
                <a:path extrusionOk="0" h="139" w="435">
                  <a:moveTo>
                    <a:pt x="435" y="139"/>
                  </a:moveTo>
                  <a:lnTo>
                    <a:pt x="409" y="136"/>
                  </a:lnTo>
                  <a:lnTo>
                    <a:pt x="246" y="136"/>
                  </a:lnTo>
                  <a:lnTo>
                    <a:pt x="207" y="131"/>
                  </a:lnTo>
                  <a:lnTo>
                    <a:pt x="178" y="123"/>
                  </a:lnTo>
                  <a:lnTo>
                    <a:pt x="144" y="115"/>
                  </a:lnTo>
                  <a:lnTo>
                    <a:pt x="115" y="97"/>
                  </a:lnTo>
                  <a:lnTo>
                    <a:pt x="89" y="86"/>
                  </a:lnTo>
                  <a:lnTo>
                    <a:pt x="55" y="68"/>
                  </a:lnTo>
                  <a:lnTo>
                    <a:pt x="32" y="55"/>
                  </a:lnTo>
                  <a:lnTo>
                    <a:pt x="0" y="42"/>
                  </a:lnTo>
                  <a:lnTo>
                    <a:pt x="21" y="34"/>
                  </a:lnTo>
                  <a:lnTo>
                    <a:pt x="47" y="26"/>
                  </a:lnTo>
                  <a:lnTo>
                    <a:pt x="68" y="21"/>
                  </a:lnTo>
                  <a:lnTo>
                    <a:pt x="94" y="18"/>
                  </a:lnTo>
                  <a:lnTo>
                    <a:pt x="115" y="13"/>
                  </a:lnTo>
                  <a:lnTo>
                    <a:pt x="139" y="10"/>
                  </a:lnTo>
                  <a:lnTo>
                    <a:pt x="165" y="5"/>
                  </a:lnTo>
                  <a:lnTo>
                    <a:pt x="191" y="0"/>
                  </a:lnTo>
                  <a:lnTo>
                    <a:pt x="228" y="0"/>
                  </a:lnTo>
                  <a:lnTo>
                    <a:pt x="267" y="10"/>
                  </a:lnTo>
                  <a:lnTo>
                    <a:pt x="301" y="21"/>
                  </a:lnTo>
                  <a:lnTo>
                    <a:pt x="330" y="42"/>
                  </a:lnTo>
                  <a:lnTo>
                    <a:pt x="356" y="65"/>
                  </a:lnTo>
                  <a:lnTo>
                    <a:pt x="380" y="94"/>
                  </a:lnTo>
                  <a:lnTo>
                    <a:pt x="406" y="118"/>
                  </a:lnTo>
                  <a:lnTo>
                    <a:pt x="435" y="139"/>
                  </a:lnTo>
                  <a:close/>
                </a:path>
              </a:pathLst>
            </a:cu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2" name="Google Shape;372;p4"/>
            <p:cNvSpPr/>
            <p:nvPr/>
          </p:nvSpPr>
          <p:spPr>
            <a:xfrm>
              <a:off x="4395" y="1820"/>
              <a:ext cx="435" cy="139"/>
            </a:xfrm>
            <a:custGeom>
              <a:rect b="b" l="l" r="r" t="t"/>
              <a:pathLst>
                <a:path extrusionOk="0" h="139" w="435">
                  <a:moveTo>
                    <a:pt x="435" y="139"/>
                  </a:moveTo>
                  <a:lnTo>
                    <a:pt x="409" y="136"/>
                  </a:lnTo>
                  <a:lnTo>
                    <a:pt x="246" y="136"/>
                  </a:lnTo>
                  <a:lnTo>
                    <a:pt x="207" y="131"/>
                  </a:lnTo>
                  <a:lnTo>
                    <a:pt x="178" y="123"/>
                  </a:lnTo>
                  <a:lnTo>
                    <a:pt x="144" y="115"/>
                  </a:lnTo>
                  <a:lnTo>
                    <a:pt x="115" y="97"/>
                  </a:lnTo>
                  <a:lnTo>
                    <a:pt x="89" y="86"/>
                  </a:lnTo>
                  <a:lnTo>
                    <a:pt x="55" y="68"/>
                  </a:lnTo>
                  <a:lnTo>
                    <a:pt x="32" y="55"/>
                  </a:lnTo>
                  <a:lnTo>
                    <a:pt x="0" y="42"/>
                  </a:lnTo>
                  <a:lnTo>
                    <a:pt x="21" y="34"/>
                  </a:lnTo>
                  <a:lnTo>
                    <a:pt x="47" y="26"/>
                  </a:lnTo>
                  <a:lnTo>
                    <a:pt x="68" y="21"/>
                  </a:lnTo>
                  <a:lnTo>
                    <a:pt x="94" y="18"/>
                  </a:lnTo>
                  <a:lnTo>
                    <a:pt x="115" y="13"/>
                  </a:lnTo>
                  <a:lnTo>
                    <a:pt x="139" y="10"/>
                  </a:lnTo>
                  <a:lnTo>
                    <a:pt x="165" y="5"/>
                  </a:lnTo>
                  <a:lnTo>
                    <a:pt x="191" y="0"/>
                  </a:lnTo>
                  <a:lnTo>
                    <a:pt x="228" y="0"/>
                  </a:lnTo>
                  <a:lnTo>
                    <a:pt x="267" y="10"/>
                  </a:lnTo>
                  <a:lnTo>
                    <a:pt x="301" y="21"/>
                  </a:lnTo>
                  <a:lnTo>
                    <a:pt x="330" y="42"/>
                  </a:lnTo>
                  <a:lnTo>
                    <a:pt x="356" y="65"/>
                  </a:lnTo>
                  <a:lnTo>
                    <a:pt x="380" y="94"/>
                  </a:lnTo>
                  <a:lnTo>
                    <a:pt x="406" y="118"/>
                  </a:lnTo>
                </a:path>
              </a:pathLst>
            </a:custGeom>
            <a:solidFill>
              <a:schemeClr val="accen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73" name="Google Shape;373;p4"/>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95959"/>
              </a:buClr>
              <a:buSzPts val="3600"/>
              <a:buFont typeface="Arial"/>
              <a:buNone/>
            </a:pPr>
            <a:r>
              <a:rPr lang="en-US"/>
              <a:t>CORE BELIEFS</a:t>
            </a:r>
            <a:endParaRPr/>
          </a:p>
        </p:txBody>
      </p:sp>
      <p:sp>
        <p:nvSpPr>
          <p:cNvPr id="374" name="Google Shape;374;p4"/>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375" name="Google Shape;375;p4"/>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76" name="Google Shape;376;p4"/>
          <p:cNvSpPr/>
          <p:nvPr/>
        </p:nvSpPr>
        <p:spPr>
          <a:xfrm>
            <a:off x="1262879" y="4396479"/>
            <a:ext cx="2421138" cy="1200329"/>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Great school leadership can improve student outcomes</a:t>
            </a:r>
            <a:endParaRPr b="0" i="0" sz="1400" u="none" cap="none" strike="noStrike">
              <a:solidFill>
                <a:srgbClr val="000000"/>
              </a:solidFill>
              <a:latin typeface="Arial"/>
              <a:ea typeface="Arial"/>
              <a:cs typeface="Arial"/>
              <a:sym typeface="Arial"/>
            </a:endParaRPr>
          </a:p>
        </p:txBody>
      </p:sp>
      <p:sp>
        <p:nvSpPr>
          <p:cNvPr id="377" name="Google Shape;377;p4"/>
          <p:cNvSpPr/>
          <p:nvPr/>
        </p:nvSpPr>
        <p:spPr>
          <a:xfrm>
            <a:off x="1682980" y="1657498"/>
            <a:ext cx="2513497" cy="9233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 greatest leverage is with already high-performing principals</a:t>
            </a:r>
            <a:endParaRPr b="0" i="0" sz="1400" u="none" cap="none" strike="noStrike">
              <a:solidFill>
                <a:srgbClr val="000000"/>
              </a:solidFill>
              <a:latin typeface="Arial"/>
              <a:ea typeface="Arial"/>
              <a:cs typeface="Arial"/>
              <a:sym typeface="Arial"/>
            </a:endParaRPr>
          </a:p>
        </p:txBody>
      </p:sp>
      <p:sp>
        <p:nvSpPr>
          <p:cNvPr id="378" name="Google Shape;378;p4"/>
          <p:cNvSpPr/>
          <p:nvPr/>
        </p:nvSpPr>
        <p:spPr>
          <a:xfrm>
            <a:off x="8322728" y="2362365"/>
            <a:ext cx="3173969" cy="81437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595959"/>
                </a:solidFill>
                <a:latin typeface="Arial"/>
                <a:ea typeface="Arial"/>
                <a:cs typeface="Arial"/>
                <a:sym typeface="Arial"/>
              </a:rPr>
              <a:t>Our investment in principals and aspiring leaders (allies) increases their retention and leadership succession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5"/>
          <p:cNvSpPr txBox="1"/>
          <p:nvPr>
            <p:ph idx="1" type="body"/>
          </p:nvPr>
        </p:nvSpPr>
        <p:spPr>
          <a:xfrm>
            <a:off x="8077200" y="0"/>
            <a:ext cx="4114800" cy="6217920"/>
          </a:xfrm>
          <a:prstGeom prst="rect">
            <a:avLst/>
          </a:prstGeom>
          <a:solidFill>
            <a:srgbClr val="D9F3F0"/>
          </a:solidFill>
          <a:ln>
            <a:noFill/>
          </a:ln>
        </p:spPr>
        <p:txBody>
          <a:bodyPr anchorCtr="0" anchor="ctr" bIns="365750" lIns="365750" spcFirstLastPara="1" rIns="365750" wrap="square" tIns="365750">
            <a:noAutofit/>
          </a:bodyPr>
          <a:lstStyle/>
          <a:p>
            <a:pPr indent="-174625" lvl="0" marL="174625" rtl="0" algn="l">
              <a:lnSpc>
                <a:spcPct val="125000"/>
              </a:lnSpc>
              <a:spcBef>
                <a:spcPts val="0"/>
              </a:spcBef>
              <a:spcAft>
                <a:spcPts val="0"/>
              </a:spcAft>
              <a:buClr>
                <a:srgbClr val="233E8E"/>
              </a:buClr>
              <a:buSzPts val="2200"/>
              <a:buNone/>
            </a:pPr>
            <a:r>
              <a:rPr b="1" lang="en-US">
                <a:solidFill>
                  <a:srgbClr val="233E8E"/>
                </a:solidFill>
              </a:rPr>
              <a:t>“	The positive returns to principal experience suggest that policies which cause principals to leave their jobs early…could exacerbate educational inequality.”</a:t>
            </a:r>
            <a:endParaRPr/>
          </a:p>
        </p:txBody>
      </p:sp>
      <p:grpSp>
        <p:nvGrpSpPr>
          <p:cNvPr id="384" name="Google Shape;384;p5"/>
          <p:cNvGrpSpPr/>
          <p:nvPr/>
        </p:nvGrpSpPr>
        <p:grpSpPr>
          <a:xfrm>
            <a:off x="10426196" y="5079631"/>
            <a:ext cx="1476474" cy="1476472"/>
            <a:chOff x="10426196" y="5079631"/>
            <a:chExt cx="1476474" cy="1476472"/>
          </a:xfrm>
        </p:grpSpPr>
        <p:sp>
          <p:nvSpPr>
            <p:cNvPr id="385" name="Google Shape;385;p5"/>
            <p:cNvSpPr/>
            <p:nvPr/>
          </p:nvSpPr>
          <p:spPr>
            <a:xfrm>
              <a:off x="10426196" y="5079631"/>
              <a:ext cx="1476474" cy="147647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386" name="Google Shape;386;p5"/>
            <p:cNvPicPr preferRelativeResize="0"/>
            <p:nvPr/>
          </p:nvPicPr>
          <p:blipFill rotWithShape="1">
            <a:blip r:embed="rId3">
              <a:alphaModFix/>
            </a:blip>
            <a:srcRect b="0" l="0" r="0" t="0"/>
            <a:stretch/>
          </p:blipFill>
          <p:spPr>
            <a:xfrm>
              <a:off x="10551667" y="5174390"/>
              <a:ext cx="1225530" cy="1225530"/>
            </a:xfrm>
            <a:prstGeom prst="rect">
              <a:avLst/>
            </a:prstGeom>
            <a:noFill/>
            <a:ln>
              <a:noFill/>
            </a:ln>
          </p:spPr>
        </p:pic>
      </p:grpSp>
      <p:sp>
        <p:nvSpPr>
          <p:cNvPr id="387" name="Google Shape;387;p5"/>
          <p:cNvSpPr txBox="1"/>
          <p:nvPr>
            <p:ph type="title"/>
          </p:nvPr>
        </p:nvSpPr>
        <p:spPr>
          <a:xfrm>
            <a:off x="518160" y="274320"/>
            <a:ext cx="731520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95959"/>
              </a:buClr>
              <a:buSzPts val="3600"/>
              <a:buFont typeface="Arial"/>
              <a:buNone/>
            </a:pPr>
            <a:r>
              <a:rPr lang="en-US"/>
              <a:t>TODAY’S CHALLENGES</a:t>
            </a:r>
            <a:endParaRPr/>
          </a:p>
        </p:txBody>
      </p:sp>
      <p:sp>
        <p:nvSpPr>
          <p:cNvPr id="388" name="Google Shape;388;p5"/>
          <p:cNvSpPr txBox="1"/>
          <p:nvPr>
            <p:ph idx="2" type="body"/>
          </p:nvPr>
        </p:nvSpPr>
        <p:spPr>
          <a:xfrm>
            <a:off x="518160" y="1737360"/>
            <a:ext cx="7163863"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b="1" lang="en-US"/>
              <a:t>US Schools </a:t>
            </a:r>
            <a:r>
              <a:rPr lang="en-US"/>
              <a:t>are underperforming </a:t>
            </a:r>
            <a:r>
              <a:rPr b="1" lang="en-US"/>
              <a:t>International Schools</a:t>
            </a:r>
            <a:endParaRPr/>
          </a:p>
          <a:p>
            <a:pPr indent="-228600" lvl="0" marL="228600" rtl="0" algn="l">
              <a:lnSpc>
                <a:spcPct val="100000"/>
              </a:lnSpc>
              <a:spcBef>
                <a:spcPts val="1800"/>
              </a:spcBef>
              <a:spcAft>
                <a:spcPts val="0"/>
              </a:spcAft>
              <a:buSzPts val="2640"/>
              <a:buChar char="•"/>
            </a:pPr>
            <a:r>
              <a:rPr b="1" lang="en-US"/>
              <a:t>Large urban</a:t>
            </a:r>
            <a:r>
              <a:rPr b="1" lang="en-US"/>
              <a:t> schools </a:t>
            </a:r>
            <a:r>
              <a:rPr lang="en-US"/>
              <a:t>are underperforming </a:t>
            </a:r>
            <a:r>
              <a:rPr b="1" lang="en-US"/>
              <a:t>US schools</a:t>
            </a:r>
            <a:endParaRPr/>
          </a:p>
          <a:p>
            <a:pPr indent="-228600" lvl="0" marL="228600" rtl="0" algn="l">
              <a:lnSpc>
                <a:spcPct val="100000"/>
              </a:lnSpc>
              <a:spcBef>
                <a:spcPts val="1800"/>
              </a:spcBef>
              <a:spcAft>
                <a:spcPts val="0"/>
              </a:spcAft>
              <a:buSzPts val="2640"/>
              <a:buChar char="•"/>
            </a:pPr>
            <a:r>
              <a:rPr b="1" lang="en-US"/>
              <a:t>High performing principals</a:t>
            </a:r>
            <a:r>
              <a:rPr lang="en-US"/>
              <a:t> receive little effective professional development, recognition or collegial peer engagement</a:t>
            </a:r>
            <a:endParaRPr/>
          </a:p>
          <a:p>
            <a:pPr indent="0" lvl="0" marL="0" rtl="0" algn="l">
              <a:lnSpc>
                <a:spcPct val="100000"/>
              </a:lnSpc>
              <a:spcBef>
                <a:spcPts val="1800"/>
              </a:spcBef>
              <a:spcAft>
                <a:spcPts val="0"/>
              </a:spcAft>
              <a:buSzPts val="2640"/>
              <a:buNone/>
            </a:pPr>
            <a:r>
              <a:rPr b="1" lang="en-US"/>
              <a:t>As a result, the cities’ most valuable public education leaders lose their passion and leave their position</a:t>
            </a:r>
            <a:endParaRPr/>
          </a:p>
        </p:txBody>
      </p:sp>
      <p:sp>
        <p:nvSpPr>
          <p:cNvPr id="389" name="Google Shape;389;p5"/>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390" name="Google Shape;390;p5"/>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391" name="Google Shape;391;p5"/>
          <p:cNvSpPr/>
          <p:nvPr/>
        </p:nvSpPr>
        <p:spPr>
          <a:xfrm rot="5400000">
            <a:off x="7913649" y="2933244"/>
            <a:ext cx="678534" cy="351432"/>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6"/>
          <p:cNvSpPr txBox="1"/>
          <p:nvPr>
            <p:ph idx="1" type="body"/>
          </p:nvPr>
        </p:nvSpPr>
        <p:spPr>
          <a:xfrm>
            <a:off x="8077200" y="0"/>
            <a:ext cx="4114800" cy="6217920"/>
          </a:xfrm>
          <a:prstGeom prst="rect">
            <a:avLst/>
          </a:prstGeom>
          <a:solidFill>
            <a:schemeClr val="accent1"/>
          </a:solidFill>
          <a:ln>
            <a:noFill/>
          </a:ln>
        </p:spPr>
        <p:txBody>
          <a:bodyPr anchorCtr="0" anchor="ctr" bIns="365750" lIns="365750" spcFirstLastPara="1" rIns="365750" wrap="square" tIns="365750">
            <a:noAutofit/>
          </a:bodyPr>
          <a:lstStyle/>
          <a:p>
            <a:pPr indent="0" lvl="0" marL="0" rtl="0" algn="l">
              <a:lnSpc>
                <a:spcPct val="100000"/>
              </a:lnSpc>
              <a:spcBef>
                <a:spcPts val="0"/>
              </a:spcBef>
              <a:spcAft>
                <a:spcPts val="0"/>
              </a:spcAft>
              <a:buSzPts val="2640"/>
              <a:buNone/>
            </a:pPr>
            <a:r>
              <a:rPr lang="en-US"/>
              <a:t>  </a:t>
            </a:r>
            <a:endParaRPr/>
          </a:p>
        </p:txBody>
      </p:sp>
      <p:sp>
        <p:nvSpPr>
          <p:cNvPr id="397" name="Google Shape;397;p6"/>
          <p:cNvSpPr txBox="1"/>
          <p:nvPr>
            <p:ph type="title"/>
          </p:nvPr>
        </p:nvSpPr>
        <p:spPr>
          <a:xfrm>
            <a:off x="518160" y="274320"/>
            <a:ext cx="731520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95959"/>
              </a:buClr>
              <a:buSzPts val="3600"/>
              <a:buFont typeface="Arial"/>
              <a:buNone/>
            </a:pPr>
            <a:r>
              <a:rPr lang="en-US"/>
              <a:t>WHO WE ARE</a:t>
            </a:r>
            <a:endParaRPr/>
          </a:p>
        </p:txBody>
      </p:sp>
      <p:sp>
        <p:nvSpPr>
          <p:cNvPr id="398" name="Google Shape;398;p6"/>
          <p:cNvSpPr txBox="1"/>
          <p:nvPr>
            <p:ph idx="2" type="body"/>
          </p:nvPr>
        </p:nvSpPr>
        <p:spPr>
          <a:xfrm>
            <a:off x="518160" y="1737360"/>
            <a:ext cx="7315200"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lang="en-US"/>
              <a:t>Founded in New York City in 2002 as a result of the vision and generosity of Charles and Jane Cahn</a:t>
            </a:r>
            <a:endParaRPr/>
          </a:p>
          <a:p>
            <a:pPr indent="-228600" lvl="0" marL="228600" rtl="0" algn="l">
              <a:lnSpc>
                <a:spcPct val="100000"/>
              </a:lnSpc>
              <a:spcBef>
                <a:spcPts val="1800"/>
              </a:spcBef>
              <a:spcAft>
                <a:spcPts val="0"/>
              </a:spcAft>
              <a:buSzPts val="2640"/>
              <a:buChar char="•"/>
            </a:pPr>
            <a:r>
              <a:rPr lang="en-US"/>
              <a:t>In partnership with Teachers College at Columbia University, our program enhances the skills of the Top 10% of principals and allies in large, urban public schools</a:t>
            </a:r>
            <a:endParaRPr/>
          </a:p>
          <a:p>
            <a:pPr indent="-228600" lvl="0" marL="228600" rtl="0" algn="l">
              <a:lnSpc>
                <a:spcPct val="100000"/>
              </a:lnSpc>
              <a:spcBef>
                <a:spcPts val="1800"/>
              </a:spcBef>
              <a:spcAft>
                <a:spcPts val="0"/>
              </a:spcAft>
              <a:buSzPts val="2640"/>
              <a:buChar char="•"/>
            </a:pPr>
            <a:r>
              <a:rPr lang="en-US"/>
              <a:t>We partner with the school systems to nominate and approve candidates</a:t>
            </a:r>
            <a:endParaRPr/>
          </a:p>
        </p:txBody>
      </p:sp>
      <p:sp>
        <p:nvSpPr>
          <p:cNvPr id="399" name="Google Shape;399;p6"/>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400" name="Google Shape;400;p6"/>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01" name="Google Shape;401;p6"/>
          <p:cNvSpPr txBox="1"/>
          <p:nvPr/>
        </p:nvSpPr>
        <p:spPr>
          <a:xfrm>
            <a:off x="8077100" y="3487390"/>
            <a:ext cx="4114800" cy="11859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100</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2019-20 FELLOWS and </a:t>
            </a:r>
            <a:endParaRPr b="0" i="0" sz="1600" u="none" cap="none" strike="noStrike">
              <a:solidFill>
                <a:schemeClr val="lt1"/>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ASPIRING LEADERS</a:t>
            </a:r>
            <a:endParaRPr b="0" i="0" sz="1200" u="none" cap="none" strike="noStrike">
              <a:solidFill>
                <a:srgbClr val="000000"/>
              </a:solidFill>
              <a:latin typeface="Arial"/>
              <a:ea typeface="Arial"/>
              <a:cs typeface="Arial"/>
              <a:sym typeface="Arial"/>
            </a:endParaRPr>
          </a:p>
        </p:txBody>
      </p:sp>
      <p:cxnSp>
        <p:nvCxnSpPr>
          <p:cNvPr id="402" name="Google Shape;402;p6"/>
          <p:cNvCxnSpPr/>
          <p:nvPr/>
        </p:nvCxnSpPr>
        <p:spPr>
          <a:xfrm>
            <a:off x="9670271" y="4256299"/>
            <a:ext cx="928459" cy="0"/>
          </a:xfrm>
          <a:prstGeom prst="straightConnector1">
            <a:avLst/>
          </a:prstGeom>
          <a:noFill/>
          <a:ln cap="flat" cmpd="sng" w="19050">
            <a:solidFill>
              <a:schemeClr val="accent5"/>
            </a:solidFill>
            <a:prstDash val="solid"/>
            <a:miter lim="800000"/>
            <a:headEnd len="sm" w="sm" type="none"/>
            <a:tailEnd len="sm" w="sm" type="none"/>
          </a:ln>
        </p:spPr>
      </p:cxnSp>
      <p:sp>
        <p:nvSpPr>
          <p:cNvPr id="403" name="Google Shape;403;p6"/>
          <p:cNvSpPr txBox="1"/>
          <p:nvPr/>
        </p:nvSpPr>
        <p:spPr>
          <a:xfrm>
            <a:off x="8849450" y="1974913"/>
            <a:ext cx="2570100" cy="14766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729</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PRINCIPALS AND ASPIRING LEADERS</a:t>
            </a:r>
            <a:endParaRPr b="0" i="0" sz="1200" u="none" cap="none" strike="noStrike">
              <a:solidFill>
                <a:srgbClr val="000000"/>
              </a:solidFill>
              <a:latin typeface="Arial"/>
              <a:ea typeface="Arial"/>
              <a:cs typeface="Arial"/>
              <a:sym typeface="Arial"/>
            </a:endParaRPr>
          </a:p>
        </p:txBody>
      </p:sp>
      <p:cxnSp>
        <p:nvCxnSpPr>
          <p:cNvPr id="404" name="Google Shape;404;p6"/>
          <p:cNvCxnSpPr/>
          <p:nvPr/>
        </p:nvCxnSpPr>
        <p:spPr>
          <a:xfrm>
            <a:off x="9670271" y="2741847"/>
            <a:ext cx="928459" cy="0"/>
          </a:xfrm>
          <a:prstGeom prst="straightConnector1">
            <a:avLst/>
          </a:prstGeom>
          <a:noFill/>
          <a:ln cap="flat" cmpd="sng" w="19050">
            <a:solidFill>
              <a:schemeClr val="accent5"/>
            </a:solidFill>
            <a:prstDash val="solid"/>
            <a:miter lim="800000"/>
            <a:headEnd len="sm" w="sm" type="none"/>
            <a:tailEnd len="sm" w="sm" type="none"/>
          </a:ln>
        </p:spPr>
      </p:cxnSp>
      <p:sp>
        <p:nvSpPr>
          <p:cNvPr id="405" name="Google Shape;405;p6"/>
          <p:cNvSpPr txBox="1"/>
          <p:nvPr/>
        </p:nvSpPr>
        <p:spPr>
          <a:xfrm>
            <a:off x="9670271" y="753071"/>
            <a:ext cx="928459" cy="1185966"/>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8</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CITIES</a:t>
            </a:r>
            <a:endParaRPr b="0" i="0" sz="1200" u="none" cap="none" strike="noStrike">
              <a:solidFill>
                <a:srgbClr val="000000"/>
              </a:solidFill>
              <a:latin typeface="Arial"/>
              <a:ea typeface="Arial"/>
              <a:cs typeface="Arial"/>
              <a:sym typeface="Arial"/>
            </a:endParaRPr>
          </a:p>
        </p:txBody>
      </p:sp>
      <p:cxnSp>
        <p:nvCxnSpPr>
          <p:cNvPr id="406" name="Google Shape;406;p6"/>
          <p:cNvCxnSpPr/>
          <p:nvPr/>
        </p:nvCxnSpPr>
        <p:spPr>
          <a:xfrm>
            <a:off x="9670271" y="1522524"/>
            <a:ext cx="928459" cy="0"/>
          </a:xfrm>
          <a:prstGeom prst="straightConnector1">
            <a:avLst/>
          </a:prstGeom>
          <a:noFill/>
          <a:ln cap="flat" cmpd="sng" w="19050">
            <a:solidFill>
              <a:schemeClr val="accent5"/>
            </a:solidFill>
            <a:prstDash val="solid"/>
            <a:miter lim="800000"/>
            <a:headEnd len="sm" w="sm" type="none"/>
            <a:tailEnd len="sm" w="sm" type="none"/>
          </a:ln>
        </p:spPr>
      </p:cxnSp>
      <p:sp>
        <p:nvSpPr>
          <p:cNvPr id="407" name="Google Shape;407;p6"/>
          <p:cNvSpPr txBox="1"/>
          <p:nvPr/>
        </p:nvSpPr>
        <p:spPr>
          <a:xfrm>
            <a:off x="9174481" y="396114"/>
            <a:ext cx="1920240" cy="373436"/>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0000"/>
              </a:buClr>
              <a:buSzPts val="1800"/>
              <a:buFont typeface="Arial"/>
              <a:buNone/>
            </a:pPr>
            <a:r>
              <a:rPr b="1" i="0" lang="en-US" sz="1800" u="none" cap="none" strike="noStrike">
                <a:solidFill>
                  <a:schemeClr val="accent5"/>
                </a:solidFill>
                <a:latin typeface="Arial"/>
                <a:ea typeface="Arial"/>
                <a:cs typeface="Arial"/>
                <a:sym typeface="Arial"/>
              </a:rPr>
              <a:t>CURRENTLY:</a:t>
            </a:r>
            <a:endParaRPr b="0" i="0" sz="1400" u="none" cap="none" strike="noStrike">
              <a:solidFill>
                <a:srgbClr val="000000"/>
              </a:solidFill>
              <a:latin typeface="Arial"/>
              <a:ea typeface="Arial"/>
              <a:cs typeface="Arial"/>
              <a:sym typeface="Arial"/>
            </a:endParaRPr>
          </a:p>
        </p:txBody>
      </p:sp>
      <p:grpSp>
        <p:nvGrpSpPr>
          <p:cNvPr id="408" name="Google Shape;408;p6"/>
          <p:cNvGrpSpPr/>
          <p:nvPr/>
        </p:nvGrpSpPr>
        <p:grpSpPr>
          <a:xfrm>
            <a:off x="10426196" y="5079631"/>
            <a:ext cx="1476474" cy="1476472"/>
            <a:chOff x="10426196" y="5079631"/>
            <a:chExt cx="1476474" cy="1476472"/>
          </a:xfrm>
        </p:grpSpPr>
        <p:sp>
          <p:nvSpPr>
            <p:cNvPr id="409" name="Google Shape;409;p6"/>
            <p:cNvSpPr/>
            <p:nvPr/>
          </p:nvSpPr>
          <p:spPr>
            <a:xfrm>
              <a:off x="10426196" y="5079631"/>
              <a:ext cx="1476474" cy="147647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A close up of a logo&#10;&#10;Description automatically generated" id="410" name="Google Shape;410;p6"/>
            <p:cNvPicPr preferRelativeResize="0"/>
            <p:nvPr/>
          </p:nvPicPr>
          <p:blipFill rotWithShape="1">
            <a:blip r:embed="rId3">
              <a:alphaModFix/>
            </a:blip>
            <a:srcRect b="0" l="0" r="0" t="0"/>
            <a:stretch/>
          </p:blipFill>
          <p:spPr>
            <a:xfrm>
              <a:off x="10551667" y="5174390"/>
              <a:ext cx="1225530" cy="1225530"/>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7"/>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95959"/>
              </a:buClr>
              <a:buSzPts val="3600"/>
              <a:buFont typeface="Arial"/>
              <a:buNone/>
            </a:pPr>
            <a:r>
              <a:rPr lang="en-US"/>
              <a:t>GOALS</a:t>
            </a:r>
            <a:endParaRPr/>
          </a:p>
        </p:txBody>
      </p:sp>
      <p:sp>
        <p:nvSpPr>
          <p:cNvPr id="416" name="Google Shape;416;p7"/>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417" name="Google Shape;417;p7"/>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
        <p:nvSpPr>
          <p:cNvPr id="418" name="Google Shape;418;p7"/>
          <p:cNvSpPr/>
          <p:nvPr/>
        </p:nvSpPr>
        <p:spPr>
          <a:xfrm>
            <a:off x="7968960" y="1419446"/>
            <a:ext cx="4023360" cy="3646968"/>
          </a:xfrm>
          <a:prstGeom prst="homePlate">
            <a:avLst>
              <a:gd fmla="val 41239" name="adj"/>
            </a:avLst>
          </a:prstGeom>
          <a:solidFill>
            <a:srgbClr val="F156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9" name="Google Shape;419;p7"/>
          <p:cNvSpPr/>
          <p:nvPr/>
        </p:nvSpPr>
        <p:spPr>
          <a:xfrm>
            <a:off x="5485360" y="1727790"/>
            <a:ext cx="4023360" cy="3030280"/>
          </a:xfrm>
          <a:prstGeom prst="homePlate">
            <a:avLst>
              <a:gd fmla="val 41239"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0" name="Google Shape;420;p7"/>
          <p:cNvSpPr/>
          <p:nvPr/>
        </p:nvSpPr>
        <p:spPr>
          <a:xfrm>
            <a:off x="5485360" y="1727790"/>
            <a:ext cx="4023360" cy="3030280"/>
          </a:xfrm>
          <a:prstGeom prst="homePlate">
            <a:avLst>
              <a:gd fmla="val 41239" name="adj"/>
            </a:avLst>
          </a:prstGeom>
          <a:solidFill>
            <a:srgbClr val="F15628">
              <a:alpha val="7450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1" name="Google Shape;421;p7"/>
          <p:cNvSpPr/>
          <p:nvPr/>
        </p:nvSpPr>
        <p:spPr>
          <a:xfrm>
            <a:off x="3001760" y="2009553"/>
            <a:ext cx="4023360" cy="2466754"/>
          </a:xfrm>
          <a:prstGeom prst="homePlate">
            <a:avLst>
              <a:gd fmla="val 41239"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2" name="Google Shape;422;p7"/>
          <p:cNvSpPr/>
          <p:nvPr/>
        </p:nvSpPr>
        <p:spPr>
          <a:xfrm>
            <a:off x="3001760" y="2009553"/>
            <a:ext cx="4023360" cy="2466754"/>
          </a:xfrm>
          <a:prstGeom prst="homePlate">
            <a:avLst>
              <a:gd fmla="val 41239" name="adj"/>
            </a:avLst>
          </a:prstGeom>
          <a:solidFill>
            <a:srgbClr val="F15628">
              <a:alpha val="4941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3" name="Google Shape;423;p7"/>
          <p:cNvSpPr/>
          <p:nvPr/>
        </p:nvSpPr>
        <p:spPr>
          <a:xfrm>
            <a:off x="518160" y="2270051"/>
            <a:ext cx="4023360" cy="1945758"/>
          </a:xfrm>
          <a:prstGeom prst="homePlate">
            <a:avLst>
              <a:gd fmla="val 41239"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4" name="Google Shape;424;p7"/>
          <p:cNvSpPr/>
          <p:nvPr/>
        </p:nvSpPr>
        <p:spPr>
          <a:xfrm>
            <a:off x="518160" y="2270051"/>
            <a:ext cx="4023360" cy="1945758"/>
          </a:xfrm>
          <a:prstGeom prst="homePlate">
            <a:avLst>
              <a:gd fmla="val 41239" name="adj"/>
            </a:avLst>
          </a:prstGeom>
          <a:solidFill>
            <a:srgbClr val="F15628">
              <a:alpha val="2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5" name="Google Shape;425;p7"/>
          <p:cNvSpPr/>
          <p:nvPr/>
        </p:nvSpPr>
        <p:spPr>
          <a:xfrm>
            <a:off x="643200" y="2504267"/>
            <a:ext cx="3131358" cy="1477328"/>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Improve large urban public school systems nationally by providing distinguished school leaders advanced professional development</a:t>
            </a:r>
            <a:endParaRPr b="0" i="0" sz="1400" u="none" cap="none" strike="noStrike">
              <a:solidFill>
                <a:srgbClr val="000000"/>
              </a:solidFill>
              <a:latin typeface="Arial"/>
              <a:ea typeface="Arial"/>
              <a:cs typeface="Arial"/>
              <a:sym typeface="Arial"/>
            </a:endParaRPr>
          </a:p>
        </p:txBody>
      </p:sp>
      <p:sp>
        <p:nvSpPr>
          <p:cNvPr id="426" name="Google Shape;426;p7"/>
          <p:cNvSpPr/>
          <p:nvPr/>
        </p:nvSpPr>
        <p:spPr>
          <a:xfrm>
            <a:off x="4541520" y="2227268"/>
            <a:ext cx="2066615" cy="20313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Develop the leadership skills </a:t>
            </a:r>
            <a:br>
              <a:rPr b="0" i="0" lang="en-US" sz="1800" u="none" cap="none" strike="noStrike">
                <a:solidFill>
                  <a:schemeClr val="lt1"/>
                </a:solidFill>
                <a:latin typeface="Arial"/>
                <a:ea typeface="Arial"/>
                <a:cs typeface="Arial"/>
                <a:sym typeface="Arial"/>
              </a:rPr>
            </a:br>
            <a:r>
              <a:rPr b="0" i="0" lang="en-US" sz="1800" u="none" cap="none" strike="noStrike">
                <a:solidFill>
                  <a:schemeClr val="lt1"/>
                </a:solidFill>
                <a:latin typeface="Arial"/>
                <a:ea typeface="Arial"/>
                <a:cs typeface="Arial"/>
                <a:sym typeface="Arial"/>
              </a:rPr>
              <a:t>of Fellows and their Allies through a comprehensive one year training program</a:t>
            </a:r>
            <a:endParaRPr b="0" i="0" sz="1400" u="none" cap="none" strike="noStrike">
              <a:solidFill>
                <a:srgbClr val="000000"/>
              </a:solidFill>
              <a:latin typeface="Arial"/>
              <a:ea typeface="Arial"/>
              <a:cs typeface="Arial"/>
              <a:sym typeface="Arial"/>
            </a:endParaRPr>
          </a:p>
        </p:txBody>
      </p:sp>
      <p:sp>
        <p:nvSpPr>
          <p:cNvPr id="427" name="Google Shape;427;p7"/>
          <p:cNvSpPr/>
          <p:nvPr/>
        </p:nvSpPr>
        <p:spPr>
          <a:xfrm>
            <a:off x="7152947" y="2365767"/>
            <a:ext cx="1893600" cy="175432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Enhance the longevity of those principals and secure a bench of future leaders</a:t>
            </a:r>
            <a:endParaRPr b="0" i="0" sz="1400" u="none" cap="none" strike="noStrike">
              <a:solidFill>
                <a:srgbClr val="000000"/>
              </a:solidFill>
              <a:latin typeface="Arial"/>
              <a:ea typeface="Arial"/>
              <a:cs typeface="Arial"/>
              <a:sym typeface="Arial"/>
            </a:endParaRPr>
          </a:p>
        </p:txBody>
      </p:sp>
      <p:sp>
        <p:nvSpPr>
          <p:cNvPr id="428" name="Google Shape;428;p7"/>
          <p:cNvSpPr/>
          <p:nvPr/>
        </p:nvSpPr>
        <p:spPr>
          <a:xfrm>
            <a:off x="9754803" y="2427322"/>
            <a:ext cx="1508640" cy="163121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Provide better outcomes for our students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Google Shape;433;p8"/>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95959"/>
              </a:buClr>
              <a:buSzPts val="3600"/>
              <a:buFont typeface="Arial"/>
              <a:buNone/>
            </a:pPr>
            <a:r>
              <a:rPr lang="en-US"/>
              <a:t>THE PROGRAM</a:t>
            </a:r>
            <a:endParaRPr/>
          </a:p>
        </p:txBody>
      </p:sp>
      <p:sp>
        <p:nvSpPr>
          <p:cNvPr id="434" name="Google Shape;434;p8"/>
          <p:cNvSpPr txBox="1"/>
          <p:nvPr>
            <p:ph idx="1" type="body"/>
          </p:nvPr>
        </p:nvSpPr>
        <p:spPr>
          <a:xfrm>
            <a:off x="518160" y="1737360"/>
            <a:ext cx="10641840" cy="402336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640"/>
              <a:buChar char="•"/>
            </a:pPr>
            <a:r>
              <a:rPr lang="en-US"/>
              <a:t>Program designed in partnership with Columbia University Teachers College</a:t>
            </a:r>
            <a:endParaRPr/>
          </a:p>
          <a:p>
            <a:pPr indent="-228600" lvl="0" marL="228600" rtl="0" algn="l">
              <a:lnSpc>
                <a:spcPct val="100000"/>
              </a:lnSpc>
              <a:spcBef>
                <a:spcPts val="1800"/>
              </a:spcBef>
              <a:spcAft>
                <a:spcPts val="0"/>
              </a:spcAft>
              <a:buSzPts val="2640"/>
              <a:buChar char="•"/>
            </a:pPr>
            <a:r>
              <a:rPr lang="en-US"/>
              <a:t>Admission for highly ranked principals and their self-selected ally. For 2019 – 2020 cohort, 50 Fellows were selected from the 151 nominated.</a:t>
            </a:r>
            <a:endParaRPr/>
          </a:p>
          <a:p>
            <a:pPr indent="-228600" lvl="0" marL="228600" rtl="0" algn="l">
              <a:lnSpc>
                <a:spcPct val="100000"/>
              </a:lnSpc>
              <a:spcBef>
                <a:spcPts val="1800"/>
              </a:spcBef>
              <a:spcAft>
                <a:spcPts val="0"/>
              </a:spcAft>
              <a:buSzPts val="2640"/>
              <a:buChar char="•"/>
            </a:pPr>
            <a:r>
              <a:rPr lang="en-US"/>
              <a:t>One-year program designed to:</a:t>
            </a:r>
            <a:endParaRPr/>
          </a:p>
          <a:p>
            <a:pPr indent="-457200" lvl="1" marL="800100" rtl="0" algn="l">
              <a:lnSpc>
                <a:spcPct val="100000"/>
              </a:lnSpc>
              <a:spcBef>
                <a:spcPts val="1200"/>
              </a:spcBef>
              <a:spcAft>
                <a:spcPts val="0"/>
              </a:spcAft>
              <a:buSzPts val="2400"/>
              <a:buFont typeface="Arial"/>
              <a:buAutoNum type="arabicPeriod"/>
            </a:pPr>
            <a:r>
              <a:rPr lang="en-US"/>
              <a:t>Advance leadership skills to understand and respond to their challenges</a:t>
            </a:r>
            <a:endParaRPr/>
          </a:p>
          <a:p>
            <a:pPr indent="-457200" lvl="1" marL="800100" rtl="0" algn="l">
              <a:lnSpc>
                <a:spcPct val="100000"/>
              </a:lnSpc>
              <a:spcBef>
                <a:spcPts val="1200"/>
              </a:spcBef>
              <a:spcAft>
                <a:spcPts val="0"/>
              </a:spcAft>
              <a:buSzPts val="2400"/>
              <a:buFont typeface="Arial"/>
              <a:buAutoNum type="arabicPeriod"/>
            </a:pPr>
            <a:r>
              <a:rPr lang="en-US"/>
              <a:t>Develop a network of other high performing principals</a:t>
            </a:r>
            <a:endParaRPr/>
          </a:p>
          <a:p>
            <a:pPr indent="-457200" lvl="1" marL="800100" rtl="0" algn="l">
              <a:lnSpc>
                <a:spcPct val="100000"/>
              </a:lnSpc>
              <a:spcBef>
                <a:spcPts val="1200"/>
              </a:spcBef>
              <a:spcAft>
                <a:spcPts val="0"/>
              </a:spcAft>
              <a:buSzPts val="2400"/>
              <a:buFont typeface="Arial"/>
              <a:buAutoNum type="arabicPeriod"/>
            </a:pPr>
            <a:r>
              <a:rPr lang="en-US"/>
              <a:t>Provide guidance through the faculty and assigned alumni advisor</a:t>
            </a:r>
            <a:endParaRPr/>
          </a:p>
          <a:p>
            <a:pPr indent="-457200" lvl="1" marL="800100" rtl="0" algn="l">
              <a:lnSpc>
                <a:spcPct val="100000"/>
              </a:lnSpc>
              <a:spcBef>
                <a:spcPts val="1200"/>
              </a:spcBef>
              <a:spcAft>
                <a:spcPts val="0"/>
              </a:spcAft>
              <a:buSzPts val="2400"/>
              <a:buFont typeface="Arial"/>
              <a:buAutoNum type="arabicPeriod"/>
            </a:pPr>
            <a:r>
              <a:rPr lang="en-US"/>
              <a:t>Collaborate with their ally on a year-long, self-selected school problem</a:t>
            </a:r>
            <a:endParaRPr/>
          </a:p>
          <a:p>
            <a:pPr indent="-60960" lvl="0" marL="228600" rtl="0" algn="l">
              <a:lnSpc>
                <a:spcPct val="100000"/>
              </a:lnSpc>
              <a:spcBef>
                <a:spcPts val="1800"/>
              </a:spcBef>
              <a:spcAft>
                <a:spcPts val="0"/>
              </a:spcAft>
              <a:buSzPts val="2640"/>
              <a:buNone/>
            </a:pPr>
            <a:r>
              <a:t/>
            </a:r>
            <a:endParaRPr/>
          </a:p>
        </p:txBody>
      </p:sp>
      <p:sp>
        <p:nvSpPr>
          <p:cNvPr id="435" name="Google Shape;435;p8"/>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436" name="Google Shape;436;p8"/>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9"/>
          <p:cNvSpPr txBox="1"/>
          <p:nvPr>
            <p:ph type="title"/>
          </p:nvPr>
        </p:nvSpPr>
        <p:spPr>
          <a:xfrm>
            <a:off x="518160" y="274320"/>
            <a:ext cx="11155680" cy="109728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595959"/>
              </a:buClr>
              <a:buSzPts val="3600"/>
              <a:buFont typeface="Arial"/>
              <a:buNone/>
            </a:pPr>
            <a:r>
              <a:rPr lang="en-US"/>
              <a:t>THE PROGRAM</a:t>
            </a:r>
            <a:endParaRPr/>
          </a:p>
        </p:txBody>
      </p:sp>
      <p:sp>
        <p:nvSpPr>
          <p:cNvPr id="442" name="Google Shape;442;p9"/>
          <p:cNvSpPr txBox="1"/>
          <p:nvPr>
            <p:ph idx="11" type="ftr"/>
          </p:nvPr>
        </p:nvSpPr>
        <p:spPr>
          <a:xfrm>
            <a:off x="518160" y="6411002"/>
            <a:ext cx="8229600" cy="25391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PROPRIETARY AND CONFIDENTIAL. NOT FOR DISTRIBUTION.</a:t>
            </a:r>
            <a:endParaRPr/>
          </a:p>
        </p:txBody>
      </p:sp>
      <p:sp>
        <p:nvSpPr>
          <p:cNvPr id="443" name="Google Shape;443;p9"/>
          <p:cNvSpPr txBox="1"/>
          <p:nvPr>
            <p:ph idx="12" type="sldNum"/>
          </p:nvPr>
        </p:nvSpPr>
        <p:spPr>
          <a:xfrm>
            <a:off x="11534002" y="6411002"/>
            <a:ext cx="510139" cy="253916"/>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graphicFrame>
        <p:nvGraphicFramePr>
          <p:cNvPr id="444" name="Google Shape;444;p9"/>
          <p:cNvGraphicFramePr/>
          <p:nvPr/>
        </p:nvGraphicFramePr>
        <p:xfrm>
          <a:off x="518160" y="1629360"/>
          <a:ext cx="3000000" cy="3000000"/>
        </p:xfrm>
        <a:graphic>
          <a:graphicData uri="http://schemas.openxmlformats.org/drawingml/2006/table">
            <a:tbl>
              <a:tblPr>
                <a:noFill/>
                <a:tableStyleId>{1D2E15BD-1581-4015-8AD2-F579C13E4AD7}</a:tableStyleId>
              </a:tblPr>
              <a:tblGrid>
                <a:gridCol w="2231125"/>
                <a:gridCol w="2231125"/>
                <a:gridCol w="2231125"/>
                <a:gridCol w="2231125"/>
                <a:gridCol w="2231125"/>
              </a:tblGrid>
              <a:tr h="370850">
                <a:tc gridSpan="2">
                  <a:txBody>
                    <a:bodyPr/>
                    <a:lstStyle/>
                    <a:p>
                      <a:pPr indent="0" lvl="0" marL="0" marR="0" rtl="0" algn="ctr">
                        <a:lnSpc>
                          <a:spcPct val="100000"/>
                        </a:lnSpc>
                        <a:spcBef>
                          <a:spcPts val="0"/>
                        </a:spcBef>
                        <a:spcAft>
                          <a:spcPts val="0"/>
                        </a:spcAft>
                        <a:buClr>
                          <a:srgbClr val="B2A61F"/>
                        </a:buClr>
                        <a:buSzPts val="1600"/>
                        <a:buFont typeface="Arial"/>
                        <a:buNone/>
                      </a:pPr>
                      <a:r>
                        <a:rPr b="1" lang="en-US" sz="1600" u="none" cap="none" strike="noStrike">
                          <a:solidFill>
                            <a:schemeClr val="accent1"/>
                          </a:solidFill>
                        </a:rPr>
                        <a:t>Summer Leadership </a:t>
                      </a:r>
                      <a:br>
                        <a:rPr b="1" lang="en-US" sz="1600" u="none" cap="none" strike="noStrike">
                          <a:solidFill>
                            <a:schemeClr val="accent1"/>
                          </a:solidFill>
                        </a:rPr>
                      </a:br>
                      <a:r>
                        <a:rPr b="1" lang="en-US" sz="1600" u="none" cap="none" strike="noStrike">
                          <a:solidFill>
                            <a:schemeClr val="accent1"/>
                          </a:solidFill>
                        </a:rPr>
                        <a:t>Institute</a:t>
                      </a:r>
                      <a:endParaRPr sz="1400" u="none" cap="none" strike="noStrike">
                        <a:solidFill>
                          <a:schemeClr val="accent1"/>
                        </a:solidFill>
                      </a:endParaRPr>
                    </a:p>
                  </a:txBody>
                  <a:tcPr marT="45725" marB="91450" marR="182875" marL="182875" anchor="b">
                    <a:lnL cap="flat" cmpd="sng" w="12700">
                      <a:solidFill>
                        <a:schemeClr val="accent1"/>
                      </a:solidFill>
                      <a:prstDash val="solid"/>
                      <a:round/>
                      <a:headEnd len="sm" w="sm" type="none"/>
                      <a:tailEnd len="sm" w="sm" type="none"/>
                    </a:lnL>
                    <a:lnR cap="flat" cmpd="sng" w="12700">
                      <a:solidFill>
                        <a:schemeClr val="accent1"/>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F2F2F2"/>
                    </a:solidFill>
                  </a:tcPr>
                </a:tc>
                <a:tc hMerge="1"/>
                <a:tc>
                  <a:txBody>
                    <a:bodyPr/>
                    <a:lstStyle/>
                    <a:p>
                      <a:pPr indent="0" lvl="0" marL="0" marR="0" rtl="0" algn="ctr">
                        <a:lnSpc>
                          <a:spcPct val="100000"/>
                        </a:lnSpc>
                        <a:spcBef>
                          <a:spcPts val="0"/>
                        </a:spcBef>
                        <a:spcAft>
                          <a:spcPts val="0"/>
                        </a:spcAft>
                        <a:buClr>
                          <a:srgbClr val="B2A61F"/>
                        </a:buClr>
                        <a:buSzPts val="1600"/>
                        <a:buFont typeface="Arial"/>
                        <a:buNone/>
                      </a:pPr>
                      <a:r>
                        <a:rPr b="1" lang="en-US" sz="1600" u="none" cap="none" strike="noStrike">
                          <a:solidFill>
                            <a:schemeClr val="accent1"/>
                          </a:solidFill>
                        </a:rPr>
                        <a:t>Fall </a:t>
                      </a:r>
                      <a:br>
                        <a:rPr b="1" lang="en-US" sz="1600" u="none" cap="none" strike="noStrike">
                          <a:solidFill>
                            <a:schemeClr val="accent1"/>
                          </a:solidFill>
                        </a:rPr>
                      </a:br>
                      <a:r>
                        <a:rPr b="1" lang="en-US" sz="1600" u="none" cap="none" strike="noStrike">
                          <a:solidFill>
                            <a:schemeClr val="accent1"/>
                          </a:solidFill>
                        </a:rPr>
                        <a:t>Summit</a:t>
                      </a:r>
                      <a:endParaRPr sz="1400" u="none" cap="none" strike="noStrike">
                        <a:solidFill>
                          <a:schemeClr val="accent1"/>
                        </a:solidFill>
                      </a:endParaRPr>
                    </a:p>
                  </a:txBody>
                  <a:tcPr marT="45725" marB="91450" marR="182875" marL="182875" anchor="b">
                    <a:lnL cap="flat" cmpd="sng" w="12700">
                      <a:solidFill>
                        <a:schemeClr val="accent1"/>
                      </a:solidFill>
                      <a:prstDash val="solid"/>
                      <a:round/>
                      <a:headEnd len="sm" w="sm" type="none"/>
                      <a:tailEnd len="sm" w="sm" type="none"/>
                    </a:lnL>
                    <a:lnR cap="flat" cmpd="sng" w="12700">
                      <a:solidFill>
                        <a:srgbClr val="F15628"/>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B2A61F"/>
                        </a:buClr>
                        <a:buSzPts val="1600"/>
                        <a:buFont typeface="Arial"/>
                        <a:buNone/>
                      </a:pPr>
                      <a:r>
                        <a:rPr b="1" lang="en-US" sz="1600" u="none" cap="none" strike="noStrike">
                          <a:solidFill>
                            <a:schemeClr val="accent1"/>
                          </a:solidFill>
                        </a:rPr>
                        <a:t>Quarterly Study Sessions</a:t>
                      </a:r>
                      <a:endParaRPr sz="1400" u="none" cap="none" strike="noStrike">
                        <a:solidFill>
                          <a:schemeClr val="accent1"/>
                        </a:solidFill>
                      </a:endParaRPr>
                    </a:p>
                  </a:txBody>
                  <a:tcPr marT="45725" marB="91450" marR="182875" marL="182875" anchor="b">
                    <a:lnL cap="flat" cmpd="sng" w="12700">
                      <a:solidFill>
                        <a:srgbClr val="F15628"/>
                      </a:solidFill>
                      <a:prstDash val="solid"/>
                      <a:round/>
                      <a:headEnd len="sm" w="sm" type="none"/>
                      <a:tailEnd len="sm" w="sm" type="none"/>
                    </a:lnL>
                    <a:lnR cap="flat" cmpd="sng" w="12700">
                      <a:solidFill>
                        <a:srgbClr val="F15628"/>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B2A61F"/>
                        </a:buClr>
                        <a:buSzPts val="1600"/>
                        <a:buFont typeface="Arial"/>
                        <a:buNone/>
                      </a:pPr>
                      <a:r>
                        <a:rPr b="1" lang="en-US" sz="1600" u="none" cap="none" strike="noStrike">
                          <a:solidFill>
                            <a:schemeClr val="accent1"/>
                          </a:solidFill>
                        </a:rPr>
                        <a:t>Annual Leadership Conference (June)</a:t>
                      </a:r>
                      <a:endParaRPr sz="1400" u="none" cap="none" strike="noStrike">
                        <a:solidFill>
                          <a:schemeClr val="accent1"/>
                        </a:solidFill>
                      </a:endParaRPr>
                    </a:p>
                  </a:txBody>
                  <a:tcPr marT="45725" marB="91450" marR="182875" marL="182875" anchor="b">
                    <a:lnL cap="flat" cmpd="sng" w="12700">
                      <a:solidFill>
                        <a:srgbClr val="F15628"/>
                      </a:solidFill>
                      <a:prstDash val="solid"/>
                      <a:round/>
                      <a:headEnd len="sm" w="sm" type="none"/>
                      <a:tailEnd len="sm" w="sm" type="none"/>
                    </a:lnL>
                    <a:lnR cap="flat" cmpd="sng" w="12700">
                      <a:solidFill>
                        <a:schemeClr val="accent1"/>
                      </a:solidFill>
                      <a:prstDash val="solid"/>
                      <a:round/>
                      <a:headEnd len="sm" w="sm" type="none"/>
                      <a:tailEnd len="sm" w="sm" type="none"/>
                    </a:lnR>
                    <a:lnB cap="flat" cmpd="sng" w="9525">
                      <a:solidFill>
                        <a:srgbClr val="000000">
                          <a:alpha val="0"/>
                        </a:srgbClr>
                      </a:solidFill>
                      <a:prstDash val="solid"/>
                      <a:round/>
                      <a:headEnd len="sm" w="sm" type="none"/>
                      <a:tailEnd len="sm" w="sm" type="none"/>
                    </a:lnB>
                    <a:solidFill>
                      <a:srgbClr val="F2F2F2"/>
                    </a:solidFill>
                  </a:tcPr>
                </a:tc>
              </a:tr>
              <a:tr h="370850">
                <a:tc>
                  <a:txBody>
                    <a:bodyPr/>
                    <a:lstStyle/>
                    <a:p>
                      <a:pPr indent="0" lvl="1" marL="0" marR="0" rtl="0" algn="ctr">
                        <a:lnSpc>
                          <a:spcPct val="100000"/>
                        </a:lnSpc>
                        <a:spcBef>
                          <a:spcPts val="0"/>
                        </a:spcBef>
                        <a:spcAft>
                          <a:spcPts val="0"/>
                        </a:spcAft>
                        <a:buClr>
                          <a:schemeClr val="dk1"/>
                        </a:buClr>
                        <a:buSzPts val="1600"/>
                        <a:buFont typeface="Arial"/>
                        <a:buNone/>
                      </a:pPr>
                      <a:r>
                        <a:rPr b="1" lang="en-US" sz="1600" u="none" cap="none" strike="noStrike">
                          <a:solidFill>
                            <a:schemeClr val="dk1"/>
                          </a:solidFill>
                        </a:rPr>
                        <a:t>Gettysburg, PA</a:t>
                      </a:r>
                      <a:endParaRPr sz="1400" u="none" cap="none" strike="noStrike"/>
                    </a:p>
                  </a:txBody>
                  <a:tcPr marT="45725" marB="45725" marR="182875" marL="182875">
                    <a:lnL cap="flat" cmpd="sng" w="12700">
                      <a:solidFill>
                        <a:schemeClr val="accent1"/>
                      </a:solidFill>
                      <a:prstDash val="solid"/>
                      <a:round/>
                      <a:headEnd len="sm" w="sm" type="none"/>
                      <a:tailEnd len="sm" w="sm" type="none"/>
                    </a:lnL>
                    <a:lnR cap="flat" cmpd="sng" w="12700">
                      <a:solidFill>
                        <a:srgbClr val="A5A5A5"/>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b="1" lang="en-US" sz="1600" u="none" cap="none" strike="noStrike">
                          <a:solidFill>
                            <a:schemeClr val="dk1"/>
                          </a:solidFill>
                        </a:rPr>
                        <a:t>Tarrytown, NY</a:t>
                      </a:r>
                      <a:endParaRPr sz="1400" u="none" cap="none" strike="noStrike"/>
                    </a:p>
                  </a:txBody>
                  <a:tcPr marT="45725" marB="45725" marR="182875" marL="182875">
                    <a:lnL cap="flat" cmpd="sng" w="12700">
                      <a:solidFill>
                        <a:srgbClr val="A5A5A5"/>
                      </a:solidFill>
                      <a:prstDash val="dash"/>
                      <a:round/>
                      <a:headEnd len="sm" w="sm" type="none"/>
                      <a:tailEnd len="sm" w="sm" type="none"/>
                    </a:lnL>
                    <a:lnR cap="flat" cmpd="sng" w="12700">
                      <a:solidFill>
                        <a:schemeClr val="accen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solidFill>
                          <a:schemeClr val="dk1"/>
                        </a:solidFill>
                      </a:endParaRPr>
                    </a:p>
                  </a:txBody>
                  <a:tcPr marT="45725" marB="45725" marR="182875" marL="182875">
                    <a:lnL cap="flat" cmpd="sng" w="12700">
                      <a:solidFill>
                        <a:schemeClr val="accent1"/>
                      </a:solidFill>
                      <a:prstDash val="solid"/>
                      <a:round/>
                      <a:headEnd len="sm" w="sm" type="none"/>
                      <a:tailEnd len="sm" w="sm" type="none"/>
                    </a:lnL>
                    <a:lnR cap="flat" cmpd="sng" w="12700">
                      <a:solidFill>
                        <a:srgbClr val="F1562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600"/>
                        <a:buFont typeface="Arial"/>
                        <a:buNone/>
                      </a:pPr>
                      <a:r>
                        <a:t/>
                      </a:r>
                      <a:endParaRPr b="1" sz="1600" u="none" cap="none" strike="noStrike">
                        <a:solidFill>
                          <a:schemeClr val="dk1"/>
                        </a:solidFill>
                      </a:endParaRPr>
                    </a:p>
                  </a:txBody>
                  <a:tcPr marT="45725" marB="45725" marR="182875" marL="182875">
                    <a:lnL cap="flat" cmpd="sng" w="12700">
                      <a:solidFill>
                        <a:srgbClr val="F15628"/>
                      </a:solidFill>
                      <a:prstDash val="solid"/>
                      <a:round/>
                      <a:headEnd len="sm" w="sm" type="none"/>
                      <a:tailEnd len="sm" w="sm" type="none"/>
                    </a:lnL>
                    <a:lnR cap="flat" cmpd="sng" w="12700">
                      <a:solidFill>
                        <a:srgbClr val="F15628"/>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lang="en-US" sz="1600" u="none" cap="none" strike="noStrike">
                          <a:solidFill>
                            <a:schemeClr val="dk1"/>
                          </a:solidFill>
                        </a:rPr>
                        <a:t>New York City</a:t>
                      </a:r>
                      <a:endParaRPr sz="1400" u="none" cap="none" strike="noStrike"/>
                    </a:p>
                  </a:txBody>
                  <a:tcPr marT="45725" marB="45725" marR="182875" marL="182875">
                    <a:lnL cap="flat" cmpd="sng" w="12700">
                      <a:solidFill>
                        <a:srgbClr val="F15628"/>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r h="2468875">
                <a:tc>
                  <a:txBody>
                    <a:bodyPr/>
                    <a:lstStyle/>
                    <a:p>
                      <a:pPr indent="-182880" lvl="1" marL="182880" marR="0" rtl="0" algn="l">
                        <a:lnSpc>
                          <a:spcPct val="100000"/>
                        </a:lnSpc>
                        <a:spcBef>
                          <a:spcPts val="0"/>
                        </a:spcBef>
                        <a:spcAft>
                          <a:spcPts val="0"/>
                        </a:spcAft>
                        <a:buClr>
                          <a:schemeClr val="accent1"/>
                        </a:buClr>
                        <a:buSzPts val="1680"/>
                        <a:buFont typeface="Arial"/>
                        <a:buChar char="•"/>
                      </a:pPr>
                      <a:r>
                        <a:rPr lang="en-US" sz="1400" u="none" cap="none" strike="noStrike">
                          <a:solidFill>
                            <a:srgbClr val="595959"/>
                          </a:solidFill>
                        </a:rPr>
                        <a:t>Decision making in crisis</a:t>
                      </a:r>
                      <a:endParaRPr sz="1400" u="none" cap="none" strike="noStrike"/>
                    </a:p>
                    <a:p>
                      <a:pPr indent="-182880" lvl="1"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Effective communication</a:t>
                      </a:r>
                      <a:endParaRPr sz="1400" u="none" cap="none" strike="noStrike"/>
                    </a:p>
                    <a:p>
                      <a:pPr indent="-182880" lvl="1"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Empowerment</a:t>
                      </a:r>
                      <a:endParaRPr sz="1400" u="none" cap="none" strike="noStrike"/>
                    </a:p>
                    <a:p>
                      <a:pPr indent="-182880" lvl="1"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Critique own leadership style</a:t>
                      </a:r>
                      <a:endParaRPr sz="1400" u="none" cap="none" strike="noStrike"/>
                    </a:p>
                  </a:txBody>
                  <a:tcPr marT="45725" marB="45725" marR="182875" marL="182875">
                    <a:lnL cap="flat" cmpd="sng" w="12700">
                      <a:solidFill>
                        <a:schemeClr val="accent1"/>
                      </a:solidFill>
                      <a:prstDash val="solid"/>
                      <a:round/>
                      <a:headEnd len="sm" w="sm" type="none"/>
                      <a:tailEnd len="sm" w="sm" type="none"/>
                    </a:lnL>
                    <a:lnR cap="flat" cmpd="sng" w="12700">
                      <a:solidFill>
                        <a:srgbClr val="A5A5A5"/>
                      </a:solidFill>
                      <a:prstDash val="dash"/>
                      <a:round/>
                      <a:headEnd len="sm" w="sm" type="none"/>
                      <a:tailEnd len="sm" w="sm" type="none"/>
                    </a:lnR>
                    <a:lnT cap="flat" cmpd="sng" w="9525">
                      <a:solidFill>
                        <a:srgbClr val="000000">
                          <a:alpha val="0"/>
                        </a:srgbClr>
                      </a:solidFill>
                      <a:prstDash val="solid"/>
                      <a:round/>
                      <a:headEnd len="sm" w="sm" type="none"/>
                      <a:tailEnd len="sm" w="sm" type="none"/>
                    </a:lnT>
                    <a:solidFill>
                      <a:srgbClr val="F2F2F2"/>
                    </a:solidFill>
                  </a:tcPr>
                </a:tc>
                <a:tc>
                  <a:txBody>
                    <a:bodyPr/>
                    <a:lstStyle/>
                    <a:p>
                      <a:pPr indent="-182880" lvl="1" marL="182880" marR="0" rtl="0" algn="l">
                        <a:lnSpc>
                          <a:spcPct val="100000"/>
                        </a:lnSpc>
                        <a:spcBef>
                          <a:spcPts val="0"/>
                        </a:spcBef>
                        <a:spcAft>
                          <a:spcPts val="0"/>
                        </a:spcAft>
                        <a:buClr>
                          <a:schemeClr val="accent1"/>
                        </a:buClr>
                        <a:buSzPts val="1680"/>
                        <a:buFont typeface="Arial"/>
                        <a:buChar char="•"/>
                      </a:pPr>
                      <a:r>
                        <a:rPr lang="en-US" sz="1400" u="none" cap="none" strike="noStrike">
                          <a:solidFill>
                            <a:srgbClr val="595959"/>
                          </a:solidFill>
                        </a:rPr>
                        <a:t>Adaptive leadership</a:t>
                      </a:r>
                      <a:endParaRPr sz="1400" u="none" cap="none" strike="noStrike"/>
                    </a:p>
                    <a:p>
                      <a:pPr indent="-182880" lvl="1"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Leading in a crisis</a:t>
                      </a:r>
                      <a:endParaRPr sz="1400" u="none" cap="none" strike="noStrike"/>
                    </a:p>
                    <a:p>
                      <a:pPr indent="-182880" lvl="1"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Design thinking</a:t>
                      </a:r>
                      <a:endParaRPr sz="1400" u="none" cap="none" strike="noStrike"/>
                    </a:p>
                    <a:p>
                      <a:pPr indent="-182880" lvl="1"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Adult development</a:t>
                      </a:r>
                      <a:endParaRPr sz="1400" u="none" cap="none" strike="noStrike"/>
                    </a:p>
                    <a:p>
                      <a:pPr indent="-182880" lvl="1"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Systems thinking and change</a:t>
                      </a:r>
                      <a:endParaRPr sz="1400" u="none" cap="none" strike="noStrike"/>
                    </a:p>
                    <a:p>
                      <a:pPr indent="-76200" lvl="0" marL="182880" marR="0" rtl="0" algn="l">
                        <a:lnSpc>
                          <a:spcPct val="100000"/>
                        </a:lnSpc>
                        <a:spcBef>
                          <a:spcPts val="600"/>
                        </a:spcBef>
                        <a:spcAft>
                          <a:spcPts val="0"/>
                        </a:spcAft>
                        <a:buClr>
                          <a:schemeClr val="accent1"/>
                        </a:buClr>
                        <a:buSzPts val="1680"/>
                        <a:buFont typeface="Arial"/>
                        <a:buNone/>
                      </a:pPr>
                      <a:r>
                        <a:t/>
                      </a:r>
                      <a:endParaRPr sz="1400" u="none" cap="none" strike="noStrike">
                        <a:solidFill>
                          <a:srgbClr val="595959"/>
                        </a:solidFill>
                      </a:endParaRPr>
                    </a:p>
                  </a:txBody>
                  <a:tcPr marT="45725" marB="45725" marR="182875" marL="182875">
                    <a:lnL cap="flat" cmpd="sng" w="12700">
                      <a:solidFill>
                        <a:srgbClr val="A5A5A5"/>
                      </a:solidFill>
                      <a:prstDash val="dash"/>
                      <a:round/>
                      <a:headEnd len="sm" w="sm" type="none"/>
                      <a:tailEnd len="sm" w="sm" type="none"/>
                    </a:lnL>
                    <a:lnR cap="flat" cmpd="sng" w="12700">
                      <a:solidFill>
                        <a:schemeClr val="accent1"/>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F2F2F2"/>
                    </a:solidFill>
                  </a:tcPr>
                </a:tc>
                <a:tc>
                  <a:txBody>
                    <a:bodyPr/>
                    <a:lstStyle/>
                    <a:p>
                      <a:pPr indent="-182880" lvl="0" marL="182880" marR="0" rtl="0" algn="l">
                        <a:lnSpc>
                          <a:spcPct val="100000"/>
                        </a:lnSpc>
                        <a:spcBef>
                          <a:spcPts val="0"/>
                        </a:spcBef>
                        <a:spcAft>
                          <a:spcPts val="0"/>
                        </a:spcAft>
                        <a:buClr>
                          <a:schemeClr val="accent1"/>
                        </a:buClr>
                        <a:buSzPts val="1680"/>
                        <a:buFont typeface="Arial"/>
                        <a:buChar char="•"/>
                      </a:pPr>
                      <a:r>
                        <a:rPr lang="en-US" sz="1400" u="none" cap="none" strike="noStrike">
                          <a:solidFill>
                            <a:srgbClr val="595959"/>
                          </a:solidFill>
                        </a:rPr>
                        <a:t>Develop self-selected school problem</a:t>
                      </a:r>
                      <a:endParaRPr sz="1400" u="none" cap="none" strike="noStrike"/>
                    </a:p>
                    <a:p>
                      <a:pPr indent="-182880" lvl="0"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Narrative research paper</a:t>
                      </a:r>
                      <a:endParaRPr sz="1400" u="none" cap="none" strike="noStrike">
                        <a:solidFill>
                          <a:srgbClr val="595959"/>
                        </a:solidFill>
                      </a:endParaRPr>
                    </a:p>
                    <a:p>
                      <a:pPr indent="-182880" lvl="0" marL="182880" marR="0" rtl="0" algn="l">
                        <a:lnSpc>
                          <a:spcPct val="100000"/>
                        </a:lnSpc>
                        <a:spcBef>
                          <a:spcPts val="0"/>
                        </a:spcBef>
                        <a:spcAft>
                          <a:spcPts val="0"/>
                        </a:spcAft>
                        <a:buClr>
                          <a:schemeClr val="accent1"/>
                        </a:buClr>
                        <a:buSzPts val="1680"/>
                        <a:buFont typeface="Arial"/>
                        <a:buChar char="•"/>
                      </a:pPr>
                      <a:r>
                        <a:rPr lang="en-US" sz="1400" u="none" cap="none" strike="noStrike">
                          <a:solidFill>
                            <a:srgbClr val="595959"/>
                          </a:solidFill>
                        </a:rPr>
                        <a:t>Emotional wellness </a:t>
                      </a:r>
                      <a:endParaRPr sz="1400" u="none" cap="none" strike="noStrike">
                        <a:solidFill>
                          <a:srgbClr val="595959"/>
                        </a:solidFill>
                      </a:endParaRPr>
                    </a:p>
                    <a:p>
                      <a:pPr indent="-182880" lvl="0" marL="182880" marR="0" rtl="0" algn="l">
                        <a:lnSpc>
                          <a:spcPct val="100000"/>
                        </a:lnSpc>
                        <a:spcBef>
                          <a:spcPts val="0"/>
                        </a:spcBef>
                        <a:spcAft>
                          <a:spcPts val="0"/>
                        </a:spcAft>
                        <a:buClr>
                          <a:schemeClr val="accent1"/>
                        </a:buClr>
                        <a:buSzPts val="1680"/>
                        <a:buFont typeface="Arial"/>
                        <a:buChar char="•"/>
                      </a:pPr>
                      <a:r>
                        <a:rPr lang="en-US" sz="1400" u="none" cap="none" strike="noStrike">
                          <a:solidFill>
                            <a:srgbClr val="595959"/>
                          </a:solidFill>
                        </a:rPr>
                        <a:t>Integrated leadership</a:t>
                      </a:r>
                      <a:endParaRPr sz="1400" u="none" cap="none" strike="noStrike">
                        <a:solidFill>
                          <a:srgbClr val="595959"/>
                        </a:solidFill>
                      </a:endParaRPr>
                    </a:p>
                    <a:p>
                      <a:pPr indent="-182880" lvl="0" marL="182880" marR="0" rtl="0" algn="l">
                        <a:lnSpc>
                          <a:spcPct val="100000"/>
                        </a:lnSpc>
                        <a:spcBef>
                          <a:spcPts val="0"/>
                        </a:spcBef>
                        <a:spcAft>
                          <a:spcPts val="0"/>
                        </a:spcAft>
                        <a:buClr>
                          <a:schemeClr val="accent1"/>
                        </a:buClr>
                        <a:buSzPts val="1680"/>
                        <a:buFont typeface="Arial"/>
                        <a:buChar char="•"/>
                      </a:pPr>
                      <a:r>
                        <a:rPr lang="en-US" sz="1400" u="none" cap="none" strike="noStrike">
                          <a:solidFill>
                            <a:srgbClr val="595959"/>
                          </a:solidFill>
                        </a:rPr>
                        <a:t>Data inquiry analysis</a:t>
                      </a:r>
                      <a:endParaRPr sz="1400" u="none" cap="none" strike="noStrike">
                        <a:solidFill>
                          <a:srgbClr val="595959"/>
                        </a:solidFill>
                      </a:endParaRPr>
                    </a:p>
                  </a:txBody>
                  <a:tcPr marT="45725" marB="45725" marR="182875" marL="182875">
                    <a:lnL cap="flat" cmpd="sng" w="12700">
                      <a:solidFill>
                        <a:schemeClr val="accent1"/>
                      </a:solidFill>
                      <a:prstDash val="solid"/>
                      <a:round/>
                      <a:headEnd len="sm" w="sm" type="none"/>
                      <a:tailEnd len="sm" w="sm" type="none"/>
                    </a:lnL>
                    <a:lnR cap="flat" cmpd="sng" w="12700">
                      <a:solidFill>
                        <a:srgbClr val="F15628"/>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F2F2F2"/>
                    </a:solidFill>
                  </a:tcPr>
                </a:tc>
                <a:tc>
                  <a:txBody>
                    <a:bodyPr/>
                    <a:lstStyle/>
                    <a:p>
                      <a:pPr indent="-182880" lvl="0" marL="182880" marR="0" rtl="0" algn="l">
                        <a:lnSpc>
                          <a:spcPct val="100000"/>
                        </a:lnSpc>
                        <a:spcBef>
                          <a:spcPts val="0"/>
                        </a:spcBef>
                        <a:spcAft>
                          <a:spcPts val="0"/>
                        </a:spcAft>
                        <a:buClr>
                          <a:schemeClr val="accent1"/>
                        </a:buClr>
                        <a:buSzPts val="1680"/>
                        <a:buFont typeface="Arial"/>
                        <a:buChar char="•"/>
                      </a:pPr>
                      <a:r>
                        <a:rPr lang="en-US" sz="1400" u="none" cap="none" strike="noStrike">
                          <a:solidFill>
                            <a:srgbClr val="595959"/>
                          </a:solidFill>
                        </a:rPr>
                        <a:t>Leadership and systems change related to project</a:t>
                      </a:r>
                      <a:endParaRPr sz="1400" u="none" cap="none" strike="noStrike"/>
                    </a:p>
                    <a:p>
                      <a:pPr indent="-182880" lvl="0"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Development of school communities</a:t>
                      </a:r>
                      <a:endParaRPr sz="1400" u="none" cap="none" strike="noStrike"/>
                    </a:p>
                    <a:p>
                      <a:pPr indent="-182880" lvl="0"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Effecting sustainable change</a:t>
                      </a:r>
                      <a:endParaRPr sz="1400" u="none" cap="none" strike="noStrike"/>
                    </a:p>
                  </a:txBody>
                  <a:tcPr marT="45725" marB="45725" marR="182875" marL="182875">
                    <a:lnL cap="flat" cmpd="sng" w="12700">
                      <a:solidFill>
                        <a:srgbClr val="F15628"/>
                      </a:solidFill>
                      <a:prstDash val="solid"/>
                      <a:round/>
                      <a:headEnd len="sm" w="sm" type="none"/>
                      <a:tailEnd len="sm" w="sm" type="none"/>
                    </a:lnL>
                    <a:lnR cap="flat" cmpd="sng" w="12700">
                      <a:solidFill>
                        <a:srgbClr val="F15628"/>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F2F2F2"/>
                    </a:solidFill>
                  </a:tcPr>
                </a:tc>
                <a:tc>
                  <a:txBody>
                    <a:bodyPr/>
                    <a:lstStyle/>
                    <a:p>
                      <a:pPr indent="-182880" lvl="0" marL="182880" marR="0" rtl="0" algn="l">
                        <a:lnSpc>
                          <a:spcPct val="100000"/>
                        </a:lnSpc>
                        <a:spcBef>
                          <a:spcPts val="0"/>
                        </a:spcBef>
                        <a:spcAft>
                          <a:spcPts val="0"/>
                        </a:spcAft>
                        <a:buClr>
                          <a:schemeClr val="accent1"/>
                        </a:buClr>
                        <a:buSzPts val="1680"/>
                        <a:buFont typeface="Arial"/>
                        <a:buChar char="•"/>
                      </a:pPr>
                      <a:r>
                        <a:rPr lang="en-US" sz="1400" u="none" cap="none" strike="noStrike">
                          <a:solidFill>
                            <a:srgbClr val="595959"/>
                          </a:solidFill>
                        </a:rPr>
                        <a:t>Presentation of results of year-long project</a:t>
                      </a:r>
                      <a:endParaRPr sz="1400" u="none" cap="none" strike="noStrike"/>
                    </a:p>
                    <a:p>
                      <a:pPr indent="-182880" lvl="0"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Reflection on the impact of the program</a:t>
                      </a:r>
                      <a:endParaRPr sz="1400" u="none" cap="none" strike="noStrike"/>
                    </a:p>
                    <a:p>
                      <a:pPr indent="-182880" lvl="0" marL="182880" marR="0" rtl="0" algn="l">
                        <a:lnSpc>
                          <a:spcPct val="100000"/>
                        </a:lnSpc>
                        <a:spcBef>
                          <a:spcPts val="600"/>
                        </a:spcBef>
                        <a:spcAft>
                          <a:spcPts val="0"/>
                        </a:spcAft>
                        <a:buClr>
                          <a:schemeClr val="accent1"/>
                        </a:buClr>
                        <a:buSzPts val="1680"/>
                        <a:buFont typeface="Arial"/>
                        <a:buChar char="•"/>
                      </a:pPr>
                      <a:r>
                        <a:rPr lang="en-US" sz="1400" u="none" cap="none" strike="noStrike">
                          <a:solidFill>
                            <a:srgbClr val="595959"/>
                          </a:solidFill>
                        </a:rPr>
                        <a:t>Attended by Faculty, Board, Alumni and Cahn Fellows from around the country</a:t>
                      </a:r>
                      <a:endParaRPr sz="1400" u="none" cap="none" strike="noStrike"/>
                    </a:p>
                  </a:txBody>
                  <a:tcPr marT="45725" marB="45725" marR="182875" marL="182875">
                    <a:lnL cap="flat" cmpd="sng" w="12700">
                      <a:solidFill>
                        <a:srgbClr val="F15628"/>
                      </a:solidFill>
                      <a:prstDash val="solid"/>
                      <a:round/>
                      <a:headEnd len="sm" w="sm" type="none"/>
                      <a:tailEnd len="sm" w="sm" type="none"/>
                    </a:lnL>
                    <a:lnR cap="flat" cmpd="sng" w="12700">
                      <a:solidFill>
                        <a:schemeClr val="accent1"/>
                      </a:solidFill>
                      <a:prstDash val="solid"/>
                      <a:round/>
                      <a:headEnd len="sm" w="sm" type="none"/>
                      <a:tailEnd len="sm" w="sm" type="none"/>
                    </a:lnR>
                    <a:lnT cap="flat" cmpd="sng" w="9525">
                      <a:solidFill>
                        <a:srgbClr val="000000">
                          <a:alpha val="0"/>
                        </a:srgbClr>
                      </a:solidFill>
                      <a:prstDash val="solid"/>
                      <a:round/>
                      <a:headEnd len="sm" w="sm" type="none"/>
                      <a:tailEnd len="sm" w="sm" type="none"/>
                    </a:lnT>
                    <a:solidFill>
                      <a:srgbClr val="F2F2F2"/>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Cahn Fellows">
  <a:themeElements>
    <a:clrScheme name="Cahn Fellows">
      <a:dk1>
        <a:srgbClr val="000000"/>
      </a:dk1>
      <a:lt1>
        <a:srgbClr val="FFFFFF"/>
      </a:lt1>
      <a:dk2>
        <a:srgbClr val="44546A"/>
      </a:dk2>
      <a:lt2>
        <a:srgbClr val="E7E6E6"/>
      </a:lt2>
      <a:accent1>
        <a:srgbClr val="F15628"/>
      </a:accent1>
      <a:accent2>
        <a:srgbClr val="004A87"/>
      </a:accent2>
      <a:accent3>
        <a:srgbClr val="AACF37"/>
      </a:accent3>
      <a:accent4>
        <a:srgbClr val="00929F"/>
      </a:accent4>
      <a:accent5>
        <a:srgbClr val="DCCF3C"/>
      </a:accent5>
      <a:accent6>
        <a:srgbClr val="AC8CC1"/>
      </a:accent6>
      <a:hlink>
        <a:srgbClr val="00B0F0"/>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